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36576000" cy="27432000"/>
  <p:notesSz cx="6858000" cy="9144000"/>
  <p:defaultTextStyle>
    <a:defPPr>
      <a:defRPr lang="en-US"/>
    </a:defPPr>
    <a:lvl1pPr marL="0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30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261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391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523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653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6783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2914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044" algn="l" defTabSz="3072261" rtl="0" eaLnBrk="1" latinLnBrk="0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6D2E2"/>
    <a:srgbClr val="FEEB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4CF5EB-1AAA-3144-81F5-5E6B19BE1B68}" v="288" dt="2021-04-12T01:05:50.7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1"/>
    <p:restoredTop sz="96292"/>
  </p:normalViewPr>
  <p:slideViewPr>
    <p:cSldViewPr snapToGrid="0" snapToObjects="1">
      <p:cViewPr varScale="1">
        <p:scale>
          <a:sx n="36" d="100"/>
          <a:sy n="36" d="100"/>
        </p:scale>
        <p:origin x="2664" y="328"/>
      </p:cViewPr>
      <p:guideLst>
        <p:guide orient="horz" pos="8640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 Loecker" userId="c796aa6e070d5dce" providerId="LiveId" clId="{3C4CF5EB-1AAA-3144-81F5-5E6B19BE1B68}"/>
    <pc:docChg chg="undo redo custSel addSld delSld modSld">
      <pc:chgData name="Josh Loecker" userId="c796aa6e070d5dce" providerId="LiveId" clId="{3C4CF5EB-1AAA-3144-81F5-5E6B19BE1B68}" dt="2021-04-12T03:42:08.030" v="7414" actId="20577"/>
      <pc:docMkLst>
        <pc:docMk/>
      </pc:docMkLst>
      <pc:sldChg chg="addSp delSp modSp mod">
        <pc:chgData name="Josh Loecker" userId="c796aa6e070d5dce" providerId="LiveId" clId="{3C4CF5EB-1AAA-3144-81F5-5E6B19BE1B68}" dt="2021-04-12T03:42:08.030" v="7414" actId="20577"/>
        <pc:sldMkLst>
          <pc:docMk/>
          <pc:sldMk cId="4184155320" sldId="256"/>
        </pc:sldMkLst>
        <pc:spChg chg="mod">
          <ac:chgData name="Josh Loecker" userId="c796aa6e070d5dce" providerId="LiveId" clId="{3C4CF5EB-1AAA-3144-81F5-5E6B19BE1B68}" dt="2021-04-12T00:53:54.806" v="7264" actId="255"/>
          <ac:spMkLst>
            <pc:docMk/>
            <pc:sldMk cId="4184155320" sldId="256"/>
            <ac:spMk id="3" creationId="{9FAC91EA-0F28-2B4D-BC7C-C6095FFE0A39}"/>
          </ac:spMkLst>
        </pc:spChg>
        <pc:spChg chg="add mod">
          <ac:chgData name="Josh Loecker" userId="c796aa6e070d5dce" providerId="LiveId" clId="{3C4CF5EB-1AAA-3144-81F5-5E6B19BE1B68}" dt="2021-04-12T01:05:50.773" v="7396" actId="767"/>
          <ac:spMkLst>
            <pc:docMk/>
            <pc:sldMk cId="4184155320" sldId="256"/>
            <ac:spMk id="7" creationId="{023F0ECF-16E0-1440-9DBC-EBF899FA31B7}"/>
          </ac:spMkLst>
        </pc:spChg>
        <pc:spChg chg="add mod topLvl">
          <ac:chgData name="Josh Loecker" userId="c796aa6e070d5dce" providerId="LiveId" clId="{3C4CF5EB-1AAA-3144-81F5-5E6B19BE1B68}" dt="2021-04-11T19:25:15.567" v="2899" actId="164"/>
          <ac:spMkLst>
            <pc:docMk/>
            <pc:sldMk cId="4184155320" sldId="256"/>
            <ac:spMk id="7" creationId="{748140E1-247E-D64B-8152-4F8DAD93F7D3}"/>
          </ac:spMkLst>
        </pc:spChg>
        <pc:spChg chg="add mod">
          <ac:chgData name="Josh Loecker" userId="c796aa6e070d5dce" providerId="LiveId" clId="{3C4CF5EB-1AAA-3144-81F5-5E6B19BE1B68}" dt="2021-04-12T00:58:51.200" v="7379" actId="20577"/>
          <ac:spMkLst>
            <pc:docMk/>
            <pc:sldMk cId="4184155320" sldId="256"/>
            <ac:spMk id="10" creationId="{56B38E1D-D812-9442-A169-56102645FB38}"/>
          </ac:spMkLst>
        </pc:spChg>
        <pc:spChg chg="add mod topLvl">
          <ac:chgData name="Josh Loecker" userId="c796aa6e070d5dce" providerId="LiveId" clId="{3C4CF5EB-1AAA-3144-81F5-5E6B19BE1B68}" dt="2021-04-12T00:30:55.328" v="6321" actId="20577"/>
          <ac:spMkLst>
            <pc:docMk/>
            <pc:sldMk cId="4184155320" sldId="256"/>
            <ac:spMk id="11" creationId="{53144FAC-7F23-3745-BC0A-DF4041575987}"/>
          </ac:spMkLst>
        </pc:spChg>
        <pc:spChg chg="add mod topLvl">
          <ac:chgData name="Josh Loecker" userId="c796aa6e070d5dce" providerId="LiveId" clId="{3C4CF5EB-1AAA-3144-81F5-5E6B19BE1B68}" dt="2021-04-12T00:32:39.750" v="6373" actId="1076"/>
          <ac:spMkLst>
            <pc:docMk/>
            <pc:sldMk cId="4184155320" sldId="256"/>
            <ac:spMk id="14" creationId="{B8CE1A32-B2A8-2140-847D-3C0EBB0CF264}"/>
          </ac:spMkLst>
        </pc:spChg>
        <pc:spChg chg="add mod topLvl">
          <ac:chgData name="Josh Loecker" userId="c796aa6e070d5dce" providerId="LiveId" clId="{3C4CF5EB-1AAA-3144-81F5-5E6B19BE1B68}" dt="2021-04-12T00:32:51.490" v="6376" actId="1038"/>
          <ac:spMkLst>
            <pc:docMk/>
            <pc:sldMk cId="4184155320" sldId="256"/>
            <ac:spMk id="15" creationId="{DD39C58B-A92E-E44E-9671-B8B9B606AC3D}"/>
          </ac:spMkLst>
        </pc:spChg>
        <pc:spChg chg="add del">
          <ac:chgData name="Josh Loecker" userId="c796aa6e070d5dce" providerId="LiveId" clId="{3C4CF5EB-1AAA-3144-81F5-5E6B19BE1B68}" dt="2021-04-11T20:05:18.250" v="4048" actId="11529"/>
          <ac:spMkLst>
            <pc:docMk/>
            <pc:sldMk cId="4184155320" sldId="256"/>
            <ac:spMk id="16" creationId="{50EE94FD-8CDB-C947-AA6D-114EECDA2BCB}"/>
          </ac:spMkLst>
        </pc:spChg>
        <pc:spChg chg="mod">
          <ac:chgData name="Josh Loecker" userId="c796aa6e070d5dce" providerId="LiveId" clId="{3C4CF5EB-1AAA-3144-81F5-5E6B19BE1B68}" dt="2021-04-11T19:52:10.763" v="3247" actId="1076"/>
          <ac:spMkLst>
            <pc:docMk/>
            <pc:sldMk cId="4184155320" sldId="256"/>
            <ac:spMk id="17" creationId="{A6FCCCD0-D7D2-854E-B965-65E0C1CBD4E7}"/>
          </ac:spMkLst>
        </pc:spChg>
        <pc:spChg chg="mod">
          <ac:chgData name="Josh Loecker" userId="c796aa6e070d5dce" providerId="LiveId" clId="{3C4CF5EB-1AAA-3144-81F5-5E6B19BE1B68}" dt="2021-04-12T00:59:24.720" v="7380" actId="14100"/>
          <ac:spMkLst>
            <pc:docMk/>
            <pc:sldMk cId="4184155320" sldId="256"/>
            <ac:spMk id="18" creationId="{FBE634B4-51F2-EE4E-81E2-22B67B521EA6}"/>
          </ac:spMkLst>
        </pc:spChg>
        <pc:spChg chg="add mod topLvl">
          <ac:chgData name="Josh Loecker" userId="c796aa6e070d5dce" providerId="LiveId" clId="{3C4CF5EB-1AAA-3144-81F5-5E6B19BE1B68}" dt="2021-04-12T00:32:56.593" v="6378" actId="1038"/>
          <ac:spMkLst>
            <pc:docMk/>
            <pc:sldMk cId="4184155320" sldId="256"/>
            <ac:spMk id="19" creationId="{41E5ACEA-C300-2445-8B51-9FA72B423D4A}"/>
          </ac:spMkLst>
        </pc:spChg>
        <pc:spChg chg="add del mod">
          <ac:chgData name="Josh Loecker" userId="c796aa6e070d5dce" providerId="LiveId" clId="{3C4CF5EB-1AAA-3144-81F5-5E6B19BE1B68}" dt="2021-04-11T20:06:47.223" v="4056" actId="478"/>
          <ac:spMkLst>
            <pc:docMk/>
            <pc:sldMk cId="4184155320" sldId="256"/>
            <ac:spMk id="20" creationId="{9BA2B4A0-B2B8-6246-86B1-9AF0F3051CC8}"/>
          </ac:spMkLst>
        </pc:spChg>
        <pc:spChg chg="mod">
          <ac:chgData name="Josh Loecker" userId="c796aa6e070d5dce" providerId="LiveId" clId="{3C4CF5EB-1AAA-3144-81F5-5E6B19BE1B68}" dt="2021-04-11T19:15:51.056" v="2317" actId="14100"/>
          <ac:spMkLst>
            <pc:docMk/>
            <pc:sldMk cId="4184155320" sldId="256"/>
            <ac:spMk id="32" creationId="{9072F598-F1C6-DA44-9B0F-CF0307854960}"/>
          </ac:spMkLst>
        </pc:spChg>
        <pc:spChg chg="add del mod">
          <ac:chgData name="Josh Loecker" userId="c796aa6e070d5dce" providerId="LiveId" clId="{3C4CF5EB-1AAA-3144-81F5-5E6B19BE1B68}" dt="2021-04-11T19:58:44.705" v="3359" actId="478"/>
          <ac:spMkLst>
            <pc:docMk/>
            <pc:sldMk cId="4184155320" sldId="256"/>
            <ac:spMk id="38" creationId="{E81BEDFB-DD62-4E47-9AF4-D3646E35FB57}"/>
          </ac:spMkLst>
        </pc:spChg>
        <pc:spChg chg="add mod topLvl">
          <ac:chgData name="Josh Loecker" userId="c796aa6e070d5dce" providerId="LiveId" clId="{3C4CF5EB-1AAA-3144-81F5-5E6B19BE1B68}" dt="2021-04-12T00:33:04.174" v="6380" actId="1038"/>
          <ac:spMkLst>
            <pc:docMk/>
            <pc:sldMk cId="4184155320" sldId="256"/>
            <ac:spMk id="45" creationId="{3B2DE415-33A4-F544-BEAE-616AF85A9AE9}"/>
          </ac:spMkLst>
        </pc:spChg>
        <pc:spChg chg="mod">
          <ac:chgData name="Josh Loecker" userId="c796aa6e070d5dce" providerId="LiveId" clId="{3C4CF5EB-1AAA-3144-81F5-5E6B19BE1B68}" dt="2021-04-11T19:16:34.631" v="2374" actId="1076"/>
          <ac:spMkLst>
            <pc:docMk/>
            <pc:sldMk cId="4184155320" sldId="256"/>
            <ac:spMk id="48" creationId="{5E1E6F3D-884F-8B4E-B607-37D4BBEB3631}"/>
          </ac:spMkLst>
        </pc:spChg>
        <pc:spChg chg="add del mod">
          <ac:chgData name="Josh Loecker" userId="c796aa6e070d5dce" providerId="LiveId" clId="{3C4CF5EB-1AAA-3144-81F5-5E6B19BE1B68}" dt="2021-04-12T00:53:29.401" v="7250" actId="478"/>
          <ac:spMkLst>
            <pc:docMk/>
            <pc:sldMk cId="4184155320" sldId="256"/>
            <ac:spMk id="49" creationId="{A695255F-88DA-0849-818D-DA2C92DFCD61}"/>
          </ac:spMkLst>
        </pc:spChg>
        <pc:spChg chg="mod">
          <ac:chgData name="Josh Loecker" userId="c796aa6e070d5dce" providerId="LiveId" clId="{3C4CF5EB-1AAA-3144-81F5-5E6B19BE1B68}" dt="2021-04-12T00:22:13.025" v="5919" actId="20577"/>
          <ac:spMkLst>
            <pc:docMk/>
            <pc:sldMk cId="4184155320" sldId="256"/>
            <ac:spMk id="50" creationId="{D3F0B1A5-AAFD-B44D-9057-575655AC73C4}"/>
          </ac:spMkLst>
        </pc:spChg>
        <pc:spChg chg="mod">
          <ac:chgData name="Josh Loecker" userId="c796aa6e070d5dce" providerId="LiveId" clId="{3C4CF5EB-1AAA-3144-81F5-5E6B19BE1B68}" dt="2021-04-12T00:59:32.582" v="7382" actId="1076"/>
          <ac:spMkLst>
            <pc:docMk/>
            <pc:sldMk cId="4184155320" sldId="256"/>
            <ac:spMk id="52" creationId="{FB181BC0-3F7D-DC49-8F75-70F6FACCC6F0}"/>
          </ac:spMkLst>
        </pc:spChg>
        <pc:spChg chg="mod">
          <ac:chgData name="Josh Loecker" userId="c796aa6e070d5dce" providerId="LiveId" clId="{3C4CF5EB-1AAA-3144-81F5-5E6B19BE1B68}" dt="2021-04-12T00:59:28.195" v="7381" actId="1076"/>
          <ac:spMkLst>
            <pc:docMk/>
            <pc:sldMk cId="4184155320" sldId="256"/>
            <ac:spMk id="53" creationId="{71E83305-8379-334B-9C74-8CD4D14230AB}"/>
          </ac:spMkLst>
        </pc:spChg>
        <pc:spChg chg="del mod">
          <ac:chgData name="Josh Loecker" userId="c796aa6e070d5dce" providerId="LiveId" clId="{3C4CF5EB-1AAA-3144-81F5-5E6B19BE1B68}" dt="2021-04-11T19:19:46.980" v="2748" actId="478"/>
          <ac:spMkLst>
            <pc:docMk/>
            <pc:sldMk cId="4184155320" sldId="256"/>
            <ac:spMk id="57" creationId="{9870C284-5012-094E-AE2C-8CBC04F8496A}"/>
          </ac:spMkLst>
        </pc:spChg>
        <pc:spChg chg="mod">
          <ac:chgData name="Josh Loecker" userId="c796aa6e070d5dce" providerId="LiveId" clId="{3C4CF5EB-1AAA-3144-81F5-5E6B19BE1B68}" dt="2021-04-11T19:16:57.071" v="2400" actId="404"/>
          <ac:spMkLst>
            <pc:docMk/>
            <pc:sldMk cId="4184155320" sldId="256"/>
            <ac:spMk id="59" creationId="{BF8BF56E-22F5-F54A-AB85-DA063CA841DC}"/>
          </ac:spMkLst>
        </pc:spChg>
        <pc:spChg chg="mod">
          <ac:chgData name="Josh Loecker" userId="c796aa6e070d5dce" providerId="LiveId" clId="{3C4CF5EB-1AAA-3144-81F5-5E6B19BE1B68}" dt="2021-04-11T18:28:58.983" v="1443" actId="179"/>
          <ac:spMkLst>
            <pc:docMk/>
            <pc:sldMk cId="4184155320" sldId="256"/>
            <ac:spMk id="60" creationId="{8A812A84-EB0F-A345-90EE-AB138501793D}"/>
          </ac:spMkLst>
        </pc:spChg>
        <pc:spChg chg="del mod">
          <ac:chgData name="Josh Loecker" userId="c796aa6e070d5dce" providerId="LiveId" clId="{3C4CF5EB-1AAA-3144-81F5-5E6B19BE1B68}" dt="2021-04-11T19:58:25.664" v="3343" actId="478"/>
          <ac:spMkLst>
            <pc:docMk/>
            <pc:sldMk cId="4184155320" sldId="256"/>
            <ac:spMk id="68" creationId="{36614624-4995-DD49-980E-C53F58A85693}"/>
          </ac:spMkLst>
        </pc:spChg>
        <pc:spChg chg="add del mod">
          <ac:chgData name="Josh Loecker" userId="c796aa6e070d5dce" providerId="LiveId" clId="{3C4CF5EB-1AAA-3144-81F5-5E6B19BE1B68}" dt="2021-04-12T03:42:08.030" v="7414" actId="20577"/>
          <ac:spMkLst>
            <pc:docMk/>
            <pc:sldMk cId="4184155320" sldId="256"/>
            <ac:spMk id="72" creationId="{69069E95-E4FD-E74D-8975-0ADDD545DF39}"/>
          </ac:spMkLst>
        </pc:spChg>
        <pc:spChg chg="mod">
          <ac:chgData name="Josh Loecker" userId="c796aa6e070d5dce" providerId="LiveId" clId="{3C4CF5EB-1AAA-3144-81F5-5E6B19BE1B68}" dt="2021-04-12T00:59:39.086" v="7388" actId="20577"/>
          <ac:spMkLst>
            <pc:docMk/>
            <pc:sldMk cId="4184155320" sldId="256"/>
            <ac:spMk id="73" creationId="{603DA13B-F529-9F46-ADEC-F7E50748B8EC}"/>
          </ac:spMkLst>
        </pc:spChg>
        <pc:spChg chg="del">
          <ac:chgData name="Josh Loecker" userId="c796aa6e070d5dce" providerId="LiveId" clId="{3C4CF5EB-1AAA-3144-81F5-5E6B19BE1B68}" dt="2021-04-12T00:43:12.456" v="6650" actId="478"/>
          <ac:spMkLst>
            <pc:docMk/>
            <pc:sldMk cId="4184155320" sldId="256"/>
            <ac:spMk id="74" creationId="{7F82C4EC-CC13-2B49-8A96-B32640224609}"/>
          </ac:spMkLst>
        </pc:spChg>
        <pc:spChg chg="del">
          <ac:chgData name="Josh Loecker" userId="c796aa6e070d5dce" providerId="LiveId" clId="{3C4CF5EB-1AAA-3144-81F5-5E6B19BE1B68}" dt="2021-04-11T18:09:12.229" v="834" actId="478"/>
          <ac:spMkLst>
            <pc:docMk/>
            <pc:sldMk cId="4184155320" sldId="256"/>
            <ac:spMk id="75" creationId="{5FF19037-5220-E24A-9EFE-53A149E15FF4}"/>
          </ac:spMkLst>
        </pc:spChg>
        <pc:spChg chg="del">
          <ac:chgData name="Josh Loecker" userId="c796aa6e070d5dce" providerId="LiveId" clId="{3C4CF5EB-1AAA-3144-81F5-5E6B19BE1B68}" dt="2021-04-11T17:57:37.827" v="305" actId="478"/>
          <ac:spMkLst>
            <pc:docMk/>
            <pc:sldMk cId="4184155320" sldId="256"/>
            <ac:spMk id="76" creationId="{1BF1F04C-0F92-0F45-A455-3F37ADA39F7B}"/>
          </ac:spMkLst>
        </pc:spChg>
        <pc:grpChg chg="add del mod">
          <ac:chgData name="Josh Loecker" userId="c796aa6e070d5dce" providerId="LiveId" clId="{3C4CF5EB-1AAA-3144-81F5-5E6B19BE1B68}" dt="2021-04-11T19:25:04.613" v="2895" actId="165"/>
          <ac:grpSpMkLst>
            <pc:docMk/>
            <pc:sldMk cId="4184155320" sldId="256"/>
            <ac:grpSpMk id="8" creationId="{00AE735F-FB0C-234B-BCDF-5D5FB1D2CD78}"/>
          </ac:grpSpMkLst>
        </pc:grpChg>
        <pc:grpChg chg="add del mod">
          <ac:chgData name="Josh Loecker" userId="c796aa6e070d5dce" providerId="LiveId" clId="{3C4CF5EB-1AAA-3144-81F5-5E6B19BE1B68}" dt="2021-04-11T20:20:54.275" v="5608" actId="478"/>
          <ac:grpSpMkLst>
            <pc:docMk/>
            <pc:sldMk cId="4184155320" sldId="256"/>
            <ac:grpSpMk id="9" creationId="{D7143EF5-9B9C-A346-9B3D-C9CBCC450A03}"/>
          </ac:grpSpMkLst>
        </pc:grpChg>
        <pc:grpChg chg="add del mod topLvl">
          <ac:chgData name="Josh Loecker" userId="c796aa6e070d5dce" providerId="LiveId" clId="{3C4CF5EB-1AAA-3144-81F5-5E6B19BE1B68}" dt="2021-04-12T00:28:01.347" v="6173" actId="1037"/>
          <ac:grpSpMkLst>
            <pc:docMk/>
            <pc:sldMk cId="4184155320" sldId="256"/>
            <ac:grpSpMk id="21" creationId="{CA09A913-9192-F647-AD3D-8BFAD8532B80}"/>
          </ac:grpSpMkLst>
        </pc:grpChg>
        <pc:grpChg chg="add del mod">
          <ac:chgData name="Josh Loecker" userId="c796aa6e070d5dce" providerId="LiveId" clId="{3C4CF5EB-1AAA-3144-81F5-5E6B19BE1B68}" dt="2021-04-11T20:10:30.729" v="4067" actId="164"/>
          <ac:grpSpMkLst>
            <pc:docMk/>
            <pc:sldMk cId="4184155320" sldId="256"/>
            <ac:grpSpMk id="22" creationId="{73F507BC-7674-2645-B4CE-F9CCAAA80D36}"/>
          </ac:grpSpMkLst>
        </pc:grpChg>
        <pc:graphicFrameChg chg="add del">
          <ac:chgData name="Josh Loecker" userId="c796aa6e070d5dce" providerId="LiveId" clId="{3C4CF5EB-1AAA-3144-81F5-5E6B19BE1B68}" dt="2021-04-11T18:09:09.246" v="833" actId="3680"/>
          <ac:graphicFrameMkLst>
            <pc:docMk/>
            <pc:sldMk cId="4184155320" sldId="256"/>
            <ac:graphicFrameMk id="7" creationId="{3EED18A5-6FAA-8748-8FA2-C70E5784F572}"/>
          </ac:graphicFrameMkLst>
        </pc:graphicFrameChg>
        <pc:graphicFrameChg chg="add del mod modGraphic">
          <ac:chgData name="Josh Loecker" userId="c796aa6e070d5dce" providerId="LiveId" clId="{3C4CF5EB-1AAA-3144-81F5-5E6B19BE1B68}" dt="2021-04-11T18:17:42.863" v="1422" actId="478"/>
          <ac:graphicFrameMkLst>
            <pc:docMk/>
            <pc:sldMk cId="4184155320" sldId="256"/>
            <ac:graphicFrameMk id="8" creationId="{611812A6-A6C2-7846-976C-FA450C509D7E}"/>
          </ac:graphicFrameMkLst>
        </pc:graphicFrameChg>
        <pc:graphicFrameChg chg="add mod topLvl">
          <ac:chgData name="Josh Loecker" userId="c796aa6e070d5dce" providerId="LiveId" clId="{3C4CF5EB-1AAA-3144-81F5-5E6B19BE1B68}" dt="2021-04-11T19:52:16.453" v="3250" actId="1076"/>
          <ac:graphicFrameMkLst>
            <pc:docMk/>
            <pc:sldMk cId="4184155320" sldId="256"/>
            <ac:graphicFrameMk id="35" creationId="{18E24BF5-5B2E-4A40-9119-3D9E27E60A21}"/>
          </ac:graphicFrameMkLst>
        </pc:graphicFrameChg>
        <pc:graphicFrameChg chg="add del mod">
          <ac:chgData name="Josh Loecker" userId="c796aa6e070d5dce" providerId="LiveId" clId="{3C4CF5EB-1AAA-3144-81F5-5E6B19BE1B68}" dt="2021-04-12T00:22:16.482" v="5922" actId="478"/>
          <ac:graphicFrameMkLst>
            <pc:docMk/>
            <pc:sldMk cId="4184155320" sldId="256"/>
            <ac:graphicFrameMk id="37" creationId="{CB6D60C6-6380-604E-BFAC-DA0D7F9B4DC2}"/>
          </ac:graphicFrameMkLst>
        </pc:graphicFrameChg>
        <pc:graphicFrameChg chg="add del mod">
          <ac:chgData name="Josh Loecker" userId="c796aa6e070d5dce" providerId="LiveId" clId="{3C4CF5EB-1AAA-3144-81F5-5E6B19BE1B68}" dt="2021-04-12T00:22:13.134" v="5921" actId="478"/>
          <ac:graphicFrameMkLst>
            <pc:docMk/>
            <pc:sldMk cId="4184155320" sldId="256"/>
            <ac:graphicFrameMk id="51" creationId="{CB6D60C6-6380-604E-BFAC-DA0D7F9B4DC2}"/>
          </ac:graphicFrameMkLst>
        </pc:graphicFrameChg>
        <pc:graphicFrameChg chg="add mod">
          <ac:chgData name="Josh Loecker" userId="c796aa6e070d5dce" providerId="LiveId" clId="{3C4CF5EB-1AAA-3144-81F5-5E6B19BE1B68}" dt="2021-04-12T00:57:04.815" v="7287" actId="14100"/>
          <ac:graphicFrameMkLst>
            <pc:docMk/>
            <pc:sldMk cId="4184155320" sldId="256"/>
            <ac:graphicFrameMk id="54" creationId="{CB6D60C6-6380-604E-BFAC-DA0D7F9B4DC2}"/>
          </ac:graphicFrameMkLst>
        </pc:graphicFrameChg>
        <pc:picChg chg="add del mod">
          <ac:chgData name="Josh Loecker" userId="c796aa6e070d5dce" providerId="LiveId" clId="{3C4CF5EB-1AAA-3144-81F5-5E6B19BE1B68}" dt="2021-04-12T00:45:02.158" v="6660" actId="478"/>
          <ac:picMkLst>
            <pc:docMk/>
            <pc:sldMk cId="4184155320" sldId="256"/>
            <ac:picMk id="24" creationId="{60848168-0D65-E143-AEDA-AD24B9068B74}"/>
          </ac:picMkLst>
        </pc:picChg>
        <pc:picChg chg="add del mod">
          <ac:chgData name="Josh Loecker" userId="c796aa6e070d5dce" providerId="LiveId" clId="{3C4CF5EB-1AAA-3144-81F5-5E6B19BE1B68}" dt="2021-04-12T00:49:17.292" v="6676" actId="478"/>
          <ac:picMkLst>
            <pc:docMk/>
            <pc:sldMk cId="4184155320" sldId="256"/>
            <ac:picMk id="27" creationId="{168A06FA-FD16-BA45-B3E8-2318F6620B99}"/>
          </ac:picMkLst>
        </pc:picChg>
        <pc:picChg chg="add mod">
          <ac:chgData name="Josh Loecker" userId="c796aa6e070d5dce" providerId="LiveId" clId="{3C4CF5EB-1AAA-3144-81F5-5E6B19BE1B68}" dt="2021-04-12T00:49:32.869" v="6679" actId="1076"/>
          <ac:picMkLst>
            <pc:docMk/>
            <pc:sldMk cId="4184155320" sldId="256"/>
            <ac:picMk id="29" creationId="{4CF4C698-16FF-A54A-AE27-B33CEC797103}"/>
          </ac:picMkLst>
        </pc:picChg>
      </pc:sldChg>
      <pc:sldChg chg="addSp delSp modSp add del mod">
        <pc:chgData name="Josh Loecker" userId="c796aa6e070d5dce" providerId="LiveId" clId="{3C4CF5EB-1AAA-3144-81F5-5E6B19BE1B68}" dt="2021-04-12T01:02:09.824" v="7394" actId="2696"/>
        <pc:sldMkLst>
          <pc:docMk/>
          <pc:sldMk cId="2713234630" sldId="257"/>
        </pc:sldMkLst>
        <pc:graphicFrameChg chg="add del mod modGraphic">
          <ac:chgData name="Josh Loecker" userId="c796aa6e070d5dce" providerId="LiveId" clId="{3C4CF5EB-1AAA-3144-81F5-5E6B19BE1B68}" dt="2021-04-12T01:01:21.764" v="7393" actId="478"/>
          <ac:graphicFrameMkLst>
            <pc:docMk/>
            <pc:sldMk cId="2713234630" sldId="257"/>
            <ac:graphicFrameMk id="8" creationId="{033B4BD9-E8C9-B047-B5AD-DBA55AE02D93}"/>
          </ac:graphicFrameMkLst>
        </pc:graphicFrameChg>
      </pc:sldChg>
      <pc:sldChg chg="del">
        <pc:chgData name="Josh Loecker" userId="c796aa6e070d5dce" providerId="LiveId" clId="{3C4CF5EB-1AAA-3144-81F5-5E6B19BE1B68}" dt="2021-04-12T01:00:06.452" v="7389" actId="2696"/>
        <pc:sldMkLst>
          <pc:docMk/>
          <pc:sldMk cId="1428982749" sldId="25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>
                <a:solidFill>
                  <a:schemeClr val="accent1">
                    <a:lumMod val="75000"/>
                    <a:lumOff val="25000"/>
                  </a:schemeClr>
                </a:solidFill>
              </a:rPr>
              <a:t>Comparison</a:t>
            </a:r>
            <a:r>
              <a:rPr lang="en-US" sz="2800" baseline="0">
                <a:solidFill>
                  <a:schemeClr val="accent1">
                    <a:lumMod val="75000"/>
                    <a:lumOff val="25000"/>
                  </a:schemeClr>
                </a:solidFill>
              </a:rPr>
              <a:t> of Bash and Snakemake Variants</a:t>
            </a:r>
            <a:endParaRPr lang="en-US" sz="2800">
              <a:solidFill>
                <a:schemeClr val="accent1">
                  <a:lumMod val="75000"/>
                  <a:lumOff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accent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Snakemake (Traditional)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tx1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Sheet1!$B$3:$B$14</c:f>
              <c:numCache>
                <c:formatCode>General</c:formatCode>
                <c:ptCount val="12"/>
                <c:pt idx="0">
                  <c:v>606</c:v>
                </c:pt>
                <c:pt idx="1">
                  <c:v>325</c:v>
                </c:pt>
                <c:pt idx="2">
                  <c:v>228</c:v>
                </c:pt>
                <c:pt idx="3">
                  <c:v>184</c:v>
                </c:pt>
                <c:pt idx="4">
                  <c:v>166</c:v>
                </c:pt>
                <c:pt idx="5">
                  <c:v>144</c:v>
                </c:pt>
                <c:pt idx="6">
                  <c:v>147</c:v>
                </c:pt>
                <c:pt idx="7">
                  <c:v>124</c:v>
                </c:pt>
                <c:pt idx="8">
                  <c:v>127</c:v>
                </c:pt>
                <c:pt idx="9">
                  <c:v>122</c:v>
                </c:pt>
                <c:pt idx="10">
                  <c:v>119</c:v>
                </c:pt>
                <c:pt idx="11">
                  <c:v>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649-B841-9A4F-F2335FD5BE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Snakemake (Download)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5"/>
            <c:spPr>
              <a:solidFill>
                <a:schemeClr val="bg2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Sheet1!$C$3:$C$14</c:f>
              <c:numCache>
                <c:formatCode>General</c:formatCode>
                <c:ptCount val="12"/>
                <c:pt idx="0">
                  <c:v>809</c:v>
                </c:pt>
                <c:pt idx="1">
                  <c:v>413</c:v>
                </c:pt>
                <c:pt idx="2">
                  <c:v>310</c:v>
                </c:pt>
                <c:pt idx="3">
                  <c:v>232</c:v>
                </c:pt>
                <c:pt idx="4">
                  <c:v>201</c:v>
                </c:pt>
                <c:pt idx="5">
                  <c:v>186</c:v>
                </c:pt>
                <c:pt idx="6">
                  <c:v>178</c:v>
                </c:pt>
                <c:pt idx="7">
                  <c:v>175</c:v>
                </c:pt>
                <c:pt idx="8">
                  <c:v>167</c:v>
                </c:pt>
                <c:pt idx="9">
                  <c:v>157</c:v>
                </c:pt>
                <c:pt idx="10">
                  <c:v>151</c:v>
                </c:pt>
                <c:pt idx="11">
                  <c:v>147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649-B841-9A4F-F2335FD5BEA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Snakemake (Preinstalled)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15"/>
            <c:spPr>
              <a:solidFill>
                <a:srgbClr val="FF0000"/>
              </a:solidFill>
              <a:ln w="9525">
                <a:solidFill>
                  <a:srgbClr val="000000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Sheet1!$D$3:$D$14</c:f>
              <c:numCache>
                <c:formatCode>General</c:formatCode>
                <c:ptCount val="12"/>
                <c:pt idx="0">
                  <c:v>772</c:v>
                </c:pt>
                <c:pt idx="1">
                  <c:v>393</c:v>
                </c:pt>
                <c:pt idx="2">
                  <c:v>268</c:v>
                </c:pt>
                <c:pt idx="3">
                  <c:v>210</c:v>
                </c:pt>
                <c:pt idx="4">
                  <c:v>181</c:v>
                </c:pt>
                <c:pt idx="5">
                  <c:v>185</c:v>
                </c:pt>
                <c:pt idx="6">
                  <c:v>157</c:v>
                </c:pt>
                <c:pt idx="7">
                  <c:v>155</c:v>
                </c:pt>
                <c:pt idx="8">
                  <c:v>146</c:v>
                </c:pt>
                <c:pt idx="9">
                  <c:v>140</c:v>
                </c:pt>
                <c:pt idx="10">
                  <c:v>135</c:v>
                </c:pt>
                <c:pt idx="11">
                  <c:v>133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649-B841-9A4F-F2335FD5BEA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Bash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15"/>
            <c:spPr>
              <a:solidFill>
                <a:srgbClr val="00B050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Sheet1!$E$3:$E$14</c:f>
              <c:numCache>
                <c:formatCode>General</c:formatCode>
                <c:ptCount val="12"/>
                <c:pt idx="0">
                  <c:v>676</c:v>
                </c:pt>
                <c:pt idx="1">
                  <c:v>414</c:v>
                </c:pt>
                <c:pt idx="2">
                  <c:v>308</c:v>
                </c:pt>
                <c:pt idx="3">
                  <c:v>248</c:v>
                </c:pt>
                <c:pt idx="4">
                  <c:v>200</c:v>
                </c:pt>
                <c:pt idx="5">
                  <c:v>181</c:v>
                </c:pt>
                <c:pt idx="6">
                  <c:v>181</c:v>
                </c:pt>
                <c:pt idx="7">
                  <c:v>159</c:v>
                </c:pt>
                <c:pt idx="8">
                  <c:v>141</c:v>
                </c:pt>
                <c:pt idx="9">
                  <c:v>136</c:v>
                </c:pt>
                <c:pt idx="10">
                  <c:v>127</c:v>
                </c:pt>
                <c:pt idx="11">
                  <c:v>133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649-B841-9A4F-F2335FD5BE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62607"/>
        <c:axId val="34664671"/>
      </c:scatterChart>
      <c:valAx>
        <c:axId val="3466260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accent1">
                        <a:lumMod val="75000"/>
                        <a:lumOff val="25000"/>
                      </a:schemeClr>
                    </a:solidFill>
                  </a:rPr>
                  <a:t>Threads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4671"/>
        <c:crosses val="autoZero"/>
        <c:crossBetween val="midCat"/>
        <c:majorUnit val="1"/>
      </c:valAx>
      <c:valAx>
        <c:axId val="34664671"/>
        <c:scaling>
          <c:orientation val="minMax"/>
          <c:max val="850"/>
          <c:min val="7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accent1">
                        <a:lumMod val="75000"/>
                        <a:lumOff val="25000"/>
                      </a:schemeClr>
                    </a:solidFill>
                  </a:rPr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26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lumMod val="75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CDB9B-2EA1-0A4E-8D95-4EEF60257365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CE39B-C3F7-F24F-8A84-15FB32E46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42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0985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61970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4295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2393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CE39B-C3F7-F24F-8A84-15FB32E465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1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4489452"/>
            <a:ext cx="31089600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08152"/>
            <a:ext cx="27432000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2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88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460500"/>
            <a:ext cx="788670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460500"/>
            <a:ext cx="23202900" cy="2324735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7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6838958"/>
            <a:ext cx="3154680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18357858"/>
            <a:ext cx="3154680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971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460506"/>
            <a:ext cx="315468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6724652"/>
            <a:ext cx="1547336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0020300"/>
            <a:ext cx="15473360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6724652"/>
            <a:ext cx="15549564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0020300"/>
            <a:ext cx="15549564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2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2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949706"/>
            <a:ext cx="18516600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1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949706"/>
            <a:ext cx="18516600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460506"/>
            <a:ext cx="315468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7302500"/>
            <a:ext cx="315468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6E5B-8495-4C4A-AB9B-70EC38B01A7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5425406"/>
            <a:ext cx="123444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22B00-5B96-0D42-BDA2-9AC7B8D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descr="South Dakota State Unversity logo and poster header">
            <a:extLst>
              <a:ext uri="{FF2B5EF4-FFF2-40B4-BE49-F238E27FC236}">
                <a16:creationId xmlns:a16="http://schemas.microsoft.com/office/drawing/2014/main" id="{A86E9BDC-5322-5443-88EC-307540614E47}"/>
              </a:ext>
            </a:extLst>
          </p:cNvPr>
          <p:cNvGrpSpPr/>
          <p:nvPr/>
        </p:nvGrpSpPr>
        <p:grpSpPr>
          <a:xfrm>
            <a:off x="0" y="-61103"/>
            <a:ext cx="36636030" cy="5314869"/>
            <a:chOff x="0" y="-73324"/>
            <a:chExt cx="43963236" cy="6377843"/>
          </a:xfrm>
        </p:grpSpPr>
        <p:sp>
          <p:nvSpPr>
            <p:cNvPr id="6" name="Round Single Corner Rectangle 5">
              <a:extLst>
                <a:ext uri="{FF2B5EF4-FFF2-40B4-BE49-F238E27FC236}">
                  <a16:creationId xmlns:a16="http://schemas.microsoft.com/office/drawing/2014/main" id="{0DC15F1E-01A4-DE4A-B3CB-EB9A438B8F0C}"/>
                </a:ext>
              </a:extLst>
            </p:cNvPr>
            <p:cNvSpPr/>
            <p:nvPr/>
          </p:nvSpPr>
          <p:spPr>
            <a:xfrm rot="10800000">
              <a:off x="0" y="-13452"/>
              <a:ext cx="43891200" cy="6317971"/>
            </a:xfrm>
            <a:prstGeom prst="round1Rect">
              <a:avLst/>
            </a:prstGeom>
            <a:gradFill flip="none" rotWithShape="1">
              <a:gsLst>
                <a:gs pos="0">
                  <a:schemeClr val="accent3"/>
                </a:gs>
                <a:gs pos="50000">
                  <a:schemeClr val="accent2"/>
                </a:gs>
                <a:gs pos="99000">
                  <a:schemeClr val="tx2"/>
                </a:gs>
              </a:gsLst>
              <a:lin ang="4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40" dirty="0"/>
            </a:p>
          </p:txBody>
        </p:sp>
        <p:sp>
          <p:nvSpPr>
            <p:cNvPr id="31" name="Round Single Corner Rectangle 30">
              <a:extLst>
                <a:ext uri="{FF2B5EF4-FFF2-40B4-BE49-F238E27FC236}">
                  <a16:creationId xmlns:a16="http://schemas.microsoft.com/office/drawing/2014/main" id="{0C0CCD59-44AC-0B4C-92AE-436977550D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0800000">
              <a:off x="13844" y="-1"/>
              <a:ext cx="43877356" cy="6288490"/>
            </a:xfrm>
            <a:prstGeom prst="round1Rect">
              <a:avLst/>
            </a:prstGeom>
            <a:blipFill dpi="0" rotWithShape="1">
              <a:blip r:embed="rId3">
                <a:alphaModFix amt="50000"/>
              </a:blip>
              <a:srcRect/>
              <a:stretch>
                <a:fillRect t="-4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40" dirty="0"/>
            </a:p>
          </p:txBody>
        </p:sp>
        <p:sp>
          <p:nvSpPr>
            <p:cNvPr id="26" name="Triangle 25">
              <a:extLst>
                <a:ext uri="{FF2B5EF4-FFF2-40B4-BE49-F238E27FC236}">
                  <a16:creationId xmlns:a16="http://schemas.microsoft.com/office/drawing/2014/main" id="{6D0A3945-6C87-5F4F-ACE2-03FB3E13CC9D}"/>
                </a:ext>
              </a:extLst>
            </p:cNvPr>
            <p:cNvSpPr/>
            <p:nvPr/>
          </p:nvSpPr>
          <p:spPr>
            <a:xfrm rot="10800000">
              <a:off x="41979929" y="-73324"/>
              <a:ext cx="1983307" cy="2142615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40" dirty="0"/>
            </a:p>
          </p:txBody>
        </p:sp>
        <p:pic>
          <p:nvPicPr>
            <p:cNvPr id="33" name="Picture 32" descr="South Dakota State University logo">
              <a:extLst>
                <a:ext uri="{FF2B5EF4-FFF2-40B4-BE49-F238E27FC236}">
                  <a16:creationId xmlns:a16="http://schemas.microsoft.com/office/drawing/2014/main" id="{D84E4369-AF87-334A-B2C6-D97F4280F1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2" b="23086"/>
            <a:stretch/>
          </p:blipFill>
          <p:spPr>
            <a:xfrm>
              <a:off x="1146683" y="377685"/>
              <a:ext cx="6084169" cy="5486400"/>
            </a:xfrm>
            <a:prstGeom prst="rect">
              <a:avLst/>
            </a:prstGeom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37314EC-0DE9-3E40-B279-A1570B9D21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>
              <a:off x="8168365" y="490274"/>
              <a:ext cx="0" cy="51451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3" descr="Title of Research Poster 1 Here textbox">
            <a:extLst>
              <a:ext uri="{FF2B5EF4-FFF2-40B4-BE49-F238E27FC236}">
                <a16:creationId xmlns:a16="http://schemas.microsoft.com/office/drawing/2014/main" id="{78F86872-EE16-F049-B7B5-3DA48776D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2788" y="393476"/>
            <a:ext cx="29757493" cy="1329209"/>
          </a:xfrm>
        </p:spPr>
        <p:txBody>
          <a:bodyPr anchor="t">
            <a:no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Helvetica" pitchFamily="2" charset="0"/>
              </a:rPr>
              <a:t>Benefits of the Snakemake Workflow Management Software in Comparison to Traditional Programming</a:t>
            </a:r>
          </a:p>
        </p:txBody>
      </p:sp>
      <p:sp>
        <p:nvSpPr>
          <p:cNvPr id="12" name="Title 3" descr="Researcher Names Here textbox">
            <a:extLst>
              <a:ext uri="{FF2B5EF4-FFF2-40B4-BE49-F238E27FC236}">
                <a16:creationId xmlns:a16="http://schemas.microsoft.com/office/drawing/2014/main" id="{109DBBB2-A22E-F442-8418-308E9E1AAC9B}"/>
              </a:ext>
            </a:extLst>
          </p:cNvPr>
          <p:cNvSpPr txBox="1">
            <a:spLocks/>
          </p:cNvSpPr>
          <p:nvPr/>
        </p:nvSpPr>
        <p:spPr>
          <a:xfrm>
            <a:off x="6806971" y="2537886"/>
            <a:ext cx="29829059" cy="1110788"/>
          </a:xfrm>
          <a:prstGeom prst="rect">
            <a:avLst/>
          </a:prstGeom>
        </p:spPr>
        <p:txBody>
          <a:bodyPr vert="horz" lIns="76200" tIns="38100" rIns="76200" bIns="38100" rtlCol="0" anchor="t">
            <a:noAutofit/>
          </a:bodyPr>
          <a:lstStyle>
            <a:lvl1pPr algn="ctr" defTabSz="43891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dirty="0">
                <a:solidFill>
                  <a:schemeClr val="bg1"/>
                </a:solidFill>
                <a:latin typeface="Helvetica" pitchFamily="2" charset="0"/>
              </a:rPr>
              <a:t>Josh Loecker</a:t>
            </a:r>
          </a:p>
        </p:txBody>
      </p:sp>
      <p:sp>
        <p:nvSpPr>
          <p:cNvPr id="13" name="Title 3" descr="College/Department information textbox">
            <a:extLst>
              <a:ext uri="{FF2B5EF4-FFF2-40B4-BE49-F238E27FC236}">
                <a16:creationId xmlns:a16="http://schemas.microsoft.com/office/drawing/2014/main" id="{F99D26E9-CE99-9342-AFA3-B416E2E731AC}"/>
              </a:ext>
            </a:extLst>
          </p:cNvPr>
          <p:cNvSpPr txBox="1">
            <a:spLocks/>
          </p:cNvSpPr>
          <p:nvPr/>
        </p:nvSpPr>
        <p:spPr>
          <a:xfrm>
            <a:off x="6746941" y="3430570"/>
            <a:ext cx="29889088" cy="739822"/>
          </a:xfrm>
          <a:prstGeom prst="rect">
            <a:avLst/>
          </a:prstGeom>
        </p:spPr>
        <p:txBody>
          <a:bodyPr vert="horz" lIns="76200" tIns="38100" rIns="76200" bIns="38100" rtlCol="0" anchor="t">
            <a:noAutofit/>
          </a:bodyPr>
          <a:lstStyle>
            <a:lvl1pPr algn="ctr" defTabSz="43891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167" dirty="0">
                <a:solidFill>
                  <a:schemeClr val="bg1"/>
                </a:solidFill>
                <a:latin typeface="Helvetica" pitchFamily="2" charset="0"/>
              </a:rPr>
              <a:t>United States Department of Agriculture, North Central Agricultural Research Laboratory</a:t>
            </a:r>
          </a:p>
          <a:p>
            <a:r>
              <a:rPr lang="en-US" sz="4167" dirty="0">
                <a:solidFill>
                  <a:schemeClr val="bg1"/>
                </a:solidFill>
                <a:latin typeface="Helvetica" pitchFamily="2" charset="0"/>
              </a:rPr>
              <a:t>Brookings, SD</a:t>
            </a:r>
          </a:p>
        </p:txBody>
      </p:sp>
      <p:sp>
        <p:nvSpPr>
          <p:cNvPr id="40" name="Round Same Side Corner Rectangle 39" descr="Introduction header">
            <a:extLst>
              <a:ext uri="{FF2B5EF4-FFF2-40B4-BE49-F238E27FC236}">
                <a16:creationId xmlns:a16="http://schemas.microsoft.com/office/drawing/2014/main" id="{D0489C12-A008-9549-9C20-ACDD48F0FBC1}"/>
              </a:ext>
            </a:extLst>
          </p:cNvPr>
          <p:cNvSpPr/>
          <p:nvPr/>
        </p:nvSpPr>
        <p:spPr>
          <a:xfrm>
            <a:off x="718914" y="6118632"/>
            <a:ext cx="8104360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INTRODUCTION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0C2443-7DAC-0B45-AE46-6DDCF9DDB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8916" y="7378862"/>
            <a:ext cx="8104359" cy="8594168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42" name="TextBox 41" descr="Introduction text box, bulleted points">
            <a:extLst>
              <a:ext uri="{FF2B5EF4-FFF2-40B4-BE49-F238E27FC236}">
                <a16:creationId xmlns:a16="http://schemas.microsoft.com/office/drawing/2014/main" id="{3EE80253-5A48-CB47-8E66-458F463984FC}"/>
              </a:ext>
            </a:extLst>
          </p:cNvPr>
          <p:cNvSpPr txBox="1"/>
          <p:nvPr/>
        </p:nvSpPr>
        <p:spPr>
          <a:xfrm>
            <a:off x="1079500" y="7712861"/>
            <a:ext cx="7387167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Data acquisition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Quantity and quality increasing exponentially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Nanopore sequencing offers near real-time DNA sequencing results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Produces 250+ GB of data</a:t>
            </a:r>
          </a:p>
          <a:p>
            <a:pPr indent="-607442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Analysis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Processing this much data by hand is near impossible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Workflows can mitigate this process</a:t>
            </a:r>
          </a:p>
          <a:p>
            <a:pPr indent="-607442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Workflows</a:t>
            </a:r>
          </a:p>
          <a:p>
            <a:pPr marL="1377950" lvl="1" indent="-44926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A form of programming</a:t>
            </a:r>
          </a:p>
          <a:p>
            <a:pPr marL="1376363" lvl="1" indent="-4476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Uses output from one mechanism as input for a second mechanism (e.g., washing → drying)</a:t>
            </a:r>
          </a:p>
          <a:p>
            <a:pPr indent="-607442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Snakemake, built on CWL, will be required for future workflows due to the large amounts of data produced</a:t>
            </a:r>
          </a:p>
        </p:txBody>
      </p:sp>
      <p:sp>
        <p:nvSpPr>
          <p:cNvPr id="41" name="Round Same Side Corner Rectangle 40" descr="Objectives header">
            <a:extLst>
              <a:ext uri="{FF2B5EF4-FFF2-40B4-BE49-F238E27FC236}">
                <a16:creationId xmlns:a16="http://schemas.microsoft.com/office/drawing/2014/main" id="{D30E5FF8-B314-9E4D-94BF-777A96BFED73}"/>
              </a:ext>
            </a:extLst>
          </p:cNvPr>
          <p:cNvSpPr/>
          <p:nvPr/>
        </p:nvSpPr>
        <p:spPr>
          <a:xfrm>
            <a:off x="718914" y="16775006"/>
            <a:ext cx="8104360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OBJECTIVES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2A3443A-199A-9E4A-840C-6B29B7B8C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8916" y="18035236"/>
            <a:ext cx="8104359" cy="8594168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59" name="TextBox 58" descr="Objectives text box, bulleted points">
            <a:extLst>
              <a:ext uri="{FF2B5EF4-FFF2-40B4-BE49-F238E27FC236}">
                <a16:creationId xmlns:a16="http://schemas.microsoft.com/office/drawing/2014/main" id="{BF8BF56E-22F5-F54A-AB85-DA063CA841DC}"/>
              </a:ext>
            </a:extLst>
          </p:cNvPr>
          <p:cNvSpPr txBox="1"/>
          <p:nvPr/>
        </p:nvSpPr>
        <p:spPr>
          <a:xfrm>
            <a:off x="1079500" y="18508036"/>
            <a:ext cx="738716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Helvetica" pitchFamily="2" charset="0"/>
              </a:rPr>
              <a:t>The aim of this study was to: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Snakemake’s foundation of CWL offers reproducibility at its core</a:t>
            </a:r>
          </a:p>
          <a:p>
            <a:pPr marL="1193244" lvl="1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Configuration files offer much more stability for command line arguments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 runs faster than Bash</a:t>
            </a:r>
          </a:p>
          <a:p>
            <a:pPr marL="1377950" lvl="1" indent="-4540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Runtime speed-ups are always preferred, especially when using large data sets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Data analysis in Bioinformatics is going to be extremely difficult without Snakemake</a:t>
            </a:r>
          </a:p>
          <a:p>
            <a:pPr marL="1377950" lvl="1" indent="-4540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Large data sets require many computational resources. It is difficult to split these resources between threads when using Bash</a:t>
            </a:r>
          </a:p>
        </p:txBody>
      </p:sp>
      <p:sp>
        <p:nvSpPr>
          <p:cNvPr id="63" name="Round Same Side Corner Rectangle 62" descr="Materials and Methods header">
            <a:extLst>
              <a:ext uri="{FF2B5EF4-FFF2-40B4-BE49-F238E27FC236}">
                <a16:creationId xmlns:a16="http://schemas.microsoft.com/office/drawing/2014/main" id="{794DB27F-621D-A042-A556-357B548581B2}"/>
              </a:ext>
            </a:extLst>
          </p:cNvPr>
          <p:cNvSpPr/>
          <p:nvPr/>
        </p:nvSpPr>
        <p:spPr>
          <a:xfrm>
            <a:off x="9581943" y="6127725"/>
            <a:ext cx="17403663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MATERIALS AND METHODS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072F598-F1C6-DA44-9B0F-CF0307854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81943" y="7378862"/>
            <a:ext cx="17418200" cy="6124754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60" name="TextBox 59" descr="Materials text box, bulleted points">
            <a:extLst>
              <a:ext uri="{FF2B5EF4-FFF2-40B4-BE49-F238E27FC236}">
                <a16:creationId xmlns:a16="http://schemas.microsoft.com/office/drawing/2014/main" id="{8A812A84-EB0F-A345-90EE-AB138501793D}"/>
              </a:ext>
            </a:extLst>
          </p:cNvPr>
          <p:cNvSpPr txBox="1"/>
          <p:nvPr/>
        </p:nvSpPr>
        <p:spPr>
          <a:xfrm>
            <a:off x="9936480" y="7712861"/>
            <a:ext cx="7143819" cy="48320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Laptop or Desktop (2+ threads)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Terminal Access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Conda with:</a:t>
            </a:r>
          </a:p>
          <a:p>
            <a:pPr marL="747713" lvl="1" indent="-2762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Python 3.7+</a:t>
            </a:r>
          </a:p>
          <a:p>
            <a:pPr marL="747713" lvl="1" indent="-2762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</a:t>
            </a:r>
          </a:p>
          <a:p>
            <a:pPr marL="747713" lvl="1" indent="-2762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BWA</a:t>
            </a:r>
          </a:p>
          <a:p>
            <a:pPr marL="747713" lvl="1" indent="-27622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Samtools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7946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Zymogen Community Reference 	Database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Bash Workflow</a:t>
            </a:r>
            <a:r>
              <a:rPr lang="en-US" sz="2800" baseline="30000" dirty="0">
                <a:solidFill>
                  <a:schemeClr val="tx2"/>
                </a:solidFill>
                <a:latin typeface="Helvetica" pitchFamily="2" charset="0"/>
              </a:rPr>
              <a:t>[1]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 Workflow</a:t>
            </a:r>
            <a:r>
              <a:rPr lang="en-US" sz="2800" baseline="30000" dirty="0">
                <a:solidFill>
                  <a:schemeClr val="tx2"/>
                </a:solidFill>
                <a:latin typeface="Helvetica" pitchFamily="2" charset="0"/>
              </a:rPr>
              <a:t>[2]</a:t>
            </a:r>
            <a:endParaRPr lang="en-US" sz="2800" dirty="0">
              <a:solidFill>
                <a:schemeClr val="tx2"/>
              </a:solidFill>
              <a:latin typeface="Helvetica" pitchFamily="2" charset="0"/>
            </a:endParaRPr>
          </a:p>
        </p:txBody>
      </p:sp>
      <p:sp>
        <p:nvSpPr>
          <p:cNvPr id="3" name="Rectangle 2" descr="Methods text box, bulleted points">
            <a:extLst>
              <a:ext uri="{FF2B5EF4-FFF2-40B4-BE49-F238E27FC236}">
                <a16:creationId xmlns:a16="http://schemas.microsoft.com/office/drawing/2014/main" id="{9FAC91EA-0F28-2B4D-BC7C-C6095FFE0A39}"/>
              </a:ext>
            </a:extLst>
          </p:cNvPr>
          <p:cNvSpPr/>
          <p:nvPr/>
        </p:nvSpPr>
        <p:spPr>
          <a:xfrm>
            <a:off x="17556481" y="7706829"/>
            <a:ext cx="942912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tx2"/>
                </a:solidFill>
                <a:latin typeface="Helvetica" pitchFamily="2" charset="0"/>
              </a:rPr>
              <a:t>Workflow Procedure</a:t>
            </a:r>
          </a:p>
          <a:p>
            <a:pPr marL="471488" indent="-471488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For each thread 1…</a:t>
            </a:r>
            <a:r>
              <a:rPr lang="en-US" sz="2800" i="1" dirty="0">
                <a:solidFill>
                  <a:schemeClr val="tx2"/>
                </a:solidFill>
                <a:latin typeface="Helvetica" pitchFamily="2" charset="0"/>
              </a:rPr>
              <a:t>n</a:t>
            </a:r>
            <a:endParaRPr lang="en-US" sz="2800" dirty="0">
              <a:solidFill>
                <a:schemeClr val="tx2"/>
              </a:solidFill>
              <a:latin typeface="Helvetica" pitchFamily="2" charset="0"/>
            </a:endParaRPr>
          </a:p>
          <a:p>
            <a:pPr marL="927100" lvl="1" indent="-455613">
              <a:buFont typeface="Arial" panose="020B0604020202020204" pitchFamily="34" charset="0"/>
              <a:buChar char="•"/>
              <a:tabLst>
                <a:tab pos="1358900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Align input reads to reference database </a:t>
            </a:r>
            <a:r>
              <a:rPr lang="en-US" sz="2800" dirty="0">
                <a:solidFill>
                  <a:schemeClr val="tx2"/>
                </a:solidFill>
                <a:latin typeface="Helvetica" pitchFamily="2" charset="0"/>
                <a:cs typeface="Courier New" panose="02070309020205020404" pitchFamily="49" charset="0"/>
              </a:rPr>
              <a:t>(</a:t>
            </a:r>
            <a:r>
              <a:rPr lang="en-US" sz="2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bwa aln</a:t>
            </a:r>
            <a:r>
              <a:rPr lang="en-US" sz="2800" dirty="0">
                <a:solidFill>
                  <a:schemeClr val="tx2"/>
                </a:solidFill>
                <a:latin typeface="Helvetica" pitchFamily="2" charset="0"/>
                <a:cs typeface="Courier New" panose="02070309020205020404" pitchFamily="49" charset="0"/>
              </a:rPr>
              <a:t>)</a:t>
            </a:r>
          </a:p>
          <a:p>
            <a:pPr marL="927100" lvl="1" indent="-455613">
              <a:buFont typeface="Arial" panose="020B0604020202020204" pitchFamily="34" charset="0"/>
              <a:buChar char="•"/>
              <a:tabLst>
                <a:tab pos="1358900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Format aligned file to machine-readable file (</a:t>
            </a:r>
            <a:r>
              <a:rPr lang="en-US" sz="2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bwa 	samse</a:t>
            </a: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)</a:t>
            </a:r>
          </a:p>
          <a:p>
            <a:pPr marL="927100" lvl="1" indent="-455613">
              <a:buFont typeface="Arial" panose="020B0604020202020204" pitchFamily="34" charset="0"/>
              <a:buChar char="•"/>
              <a:tabLst>
                <a:tab pos="1358900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Format machine-readable file to human-readable 	(</a:t>
            </a:r>
            <a:r>
              <a:rPr lang="en-US" sz="2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samtools view</a:t>
            </a: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)</a:t>
            </a:r>
          </a:p>
          <a:p>
            <a:pPr marL="927100" lvl="1" indent="-455613">
              <a:buFont typeface="Arial" panose="020B0604020202020204" pitchFamily="34" charset="0"/>
              <a:buChar char="•"/>
              <a:tabLst>
                <a:tab pos="1358900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Sort human-readable file based on read’s position in 	genome (</a:t>
            </a:r>
            <a:r>
              <a:rPr lang="en-US" sz="2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samtools sort</a:t>
            </a: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)</a:t>
            </a:r>
          </a:p>
          <a:p>
            <a:pPr marL="471487" lvl="1">
              <a:tabLst>
                <a:tab pos="1358900" algn="l"/>
              </a:tabLst>
            </a:pPr>
            <a:endParaRPr lang="en-US" sz="2800" b="1" u="sng" dirty="0">
              <a:solidFill>
                <a:schemeClr val="tx2"/>
              </a:solidFill>
              <a:latin typeface="Helvetica" pitchFamily="2" charset="0"/>
            </a:endParaRPr>
          </a:p>
          <a:p>
            <a:pPr marL="20638" lvl="1">
              <a:tabLst>
                <a:tab pos="1358900" algn="l"/>
              </a:tabLst>
            </a:pPr>
            <a:r>
              <a:rPr lang="en-US" sz="2800" b="1" u="sng" dirty="0">
                <a:solidFill>
                  <a:schemeClr val="tx2"/>
                </a:solidFill>
                <a:latin typeface="Helvetica" pitchFamily="2" charset="0"/>
              </a:rPr>
              <a:t>Conda directive</a:t>
            </a:r>
          </a:p>
          <a:p>
            <a:pPr marL="471488" indent="-471488">
              <a:buFont typeface="Arial" panose="020B0604020202020204" pitchFamily="34" charset="0"/>
              <a:buChar char="•"/>
              <a:tabLst>
                <a:tab pos="909638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Boosts reproducibility by executing rules in 	independent environments</a:t>
            </a:r>
            <a:endParaRPr lang="en-US" sz="2800" i="1" dirty="0">
              <a:solidFill>
                <a:schemeClr val="tx2"/>
              </a:solidFill>
              <a:latin typeface="Helvetica" pitchFamily="2" charset="0"/>
            </a:endParaRPr>
          </a:p>
          <a:p>
            <a:pPr marL="471488" indent="-471488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/>
              </a:solidFill>
              <a:latin typeface="Helvetica" pitchFamily="2" charset="0"/>
            </a:endParaRPr>
          </a:p>
        </p:txBody>
      </p:sp>
      <p:sp>
        <p:nvSpPr>
          <p:cNvPr id="48" name="Round Same Side Corner Rectangle 47" descr="Results header">
            <a:extLst>
              <a:ext uri="{FF2B5EF4-FFF2-40B4-BE49-F238E27FC236}">
                <a16:creationId xmlns:a16="http://schemas.microsoft.com/office/drawing/2014/main" id="{5E1E6F3D-884F-8B4E-B607-37D4BBEB3631}"/>
              </a:ext>
            </a:extLst>
          </p:cNvPr>
          <p:cNvSpPr/>
          <p:nvPr/>
        </p:nvSpPr>
        <p:spPr>
          <a:xfrm>
            <a:off x="9596479" y="14202615"/>
            <a:ext cx="17403664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RESULTS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FCCCD0-D7D2-854E-B965-65E0C1CBD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81945" y="15448548"/>
            <a:ext cx="17403664" cy="11186816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50" name="Round Same Side Corner Rectangle 49" descr="Implications header">
            <a:extLst>
              <a:ext uri="{FF2B5EF4-FFF2-40B4-BE49-F238E27FC236}">
                <a16:creationId xmlns:a16="http://schemas.microsoft.com/office/drawing/2014/main" id="{D3F0B1A5-AAFD-B44D-9057-575655AC73C4}"/>
              </a:ext>
            </a:extLst>
          </p:cNvPr>
          <p:cNvSpPr/>
          <p:nvPr/>
        </p:nvSpPr>
        <p:spPr>
          <a:xfrm>
            <a:off x="27744278" y="6118632"/>
            <a:ext cx="8104360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CONCLUSIONS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E634B4-51F2-EE4E-81E2-22B67B521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752526" y="7378861"/>
            <a:ext cx="8104359" cy="10494273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72" name="TextBox 71" descr="Implications text box, bulleted points">
            <a:extLst>
              <a:ext uri="{FF2B5EF4-FFF2-40B4-BE49-F238E27FC236}">
                <a16:creationId xmlns:a16="http://schemas.microsoft.com/office/drawing/2014/main" id="{69069E95-E4FD-E74D-8975-0ADDD545DF39}"/>
              </a:ext>
            </a:extLst>
          </p:cNvPr>
          <p:cNvSpPr txBox="1"/>
          <p:nvPr/>
        </p:nvSpPr>
        <p:spPr>
          <a:xfrm>
            <a:off x="28228708" y="7719225"/>
            <a:ext cx="7151995" cy="978729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3000" b="1" u="sng" dirty="0">
                <a:solidFill>
                  <a:schemeClr val="tx2"/>
                </a:solidFill>
                <a:latin typeface="Helvetica" pitchFamily="2" charset="0"/>
              </a:rPr>
              <a:t>Current Conclusions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Snakemake is at least as-fast as Bash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85813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Bash may be faster than Snakemake</a:t>
            </a:r>
          </a:p>
          <a:p>
            <a:pPr marL="928688" lvl="1" indent="-465138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Extreme number of resources</a:t>
            </a:r>
          </a:p>
          <a:p>
            <a:pPr marL="928688" lvl="1" indent="-465138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Not available to most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85813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Snakemake has most functionality out-	of-the-box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Snakemake can run Bash commands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Wildcards allows for a file naming 	scheme to be used for output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Snakemake’s simple input, output, and 	shell fields allow for human-	readability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endParaRPr lang="en-US" sz="3000" dirty="0">
              <a:solidFill>
                <a:schemeClr val="tx2"/>
              </a:solidFill>
              <a:latin typeface="Helvetica" pitchFamily="2" charset="0"/>
            </a:endParaRPr>
          </a:p>
          <a:p>
            <a:pPr>
              <a:tabLst>
                <a:tab pos="795338" algn="l"/>
              </a:tabLst>
            </a:pPr>
            <a:r>
              <a:rPr lang="en-US" sz="3000" b="1" u="sng" dirty="0">
                <a:solidFill>
                  <a:schemeClr val="tx2"/>
                </a:solidFill>
                <a:latin typeface="Helvetica" pitchFamily="2" charset="0"/>
              </a:rPr>
              <a:t>Additional Conclusions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Singularity support</a:t>
            </a:r>
          </a:p>
          <a:p>
            <a:pPr marL="928688" lvl="1" indent="-465138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Increases portability, reproducibility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Minimum thread and RAM allotment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>
                <a:solidFill>
                  <a:schemeClr val="tx2"/>
                </a:solidFill>
                <a:latin typeface="Helvetica" pitchFamily="2" charset="0"/>
              </a:rPr>
              <a:t>Unit -testing</a:t>
            </a:r>
            <a:endParaRPr lang="en-US" sz="3000" dirty="0">
              <a:solidFill>
                <a:schemeClr val="tx2"/>
              </a:solidFill>
              <a:latin typeface="Helvetica" pitchFamily="2" charset="0"/>
            </a:endParaRP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Re-use of code between rules</a:t>
            </a:r>
          </a:p>
          <a:p>
            <a:pPr marL="417513" indent="-417513">
              <a:buFont typeface="Arial" panose="020B0604020202020204" pitchFamily="34" charset="0"/>
              <a:buChar char="•"/>
              <a:tabLst>
                <a:tab pos="795338" algn="l"/>
              </a:tabLst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Human readable format</a:t>
            </a:r>
          </a:p>
        </p:txBody>
      </p:sp>
      <p:sp>
        <p:nvSpPr>
          <p:cNvPr id="53" name="Round Same Side Corner Rectangle 52" descr="References header">
            <a:extLst>
              <a:ext uri="{FF2B5EF4-FFF2-40B4-BE49-F238E27FC236}">
                <a16:creationId xmlns:a16="http://schemas.microsoft.com/office/drawing/2014/main" id="{71E83305-8379-334B-9C74-8CD4D14230AB}"/>
              </a:ext>
            </a:extLst>
          </p:cNvPr>
          <p:cNvSpPr/>
          <p:nvPr/>
        </p:nvSpPr>
        <p:spPr>
          <a:xfrm>
            <a:off x="27705292" y="18213498"/>
            <a:ext cx="8104360" cy="1098128"/>
          </a:xfrm>
          <a:prstGeom prst="round2Same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00" b="1" dirty="0">
                <a:solidFill>
                  <a:schemeClr val="accent2"/>
                </a:solidFill>
                <a:latin typeface="Helvetica" pitchFamily="2" charset="0"/>
              </a:rPr>
              <a:t>REFERENCES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181BC0-3F7D-DC49-8F75-70F6FACCC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752526" y="19651990"/>
            <a:ext cx="8104359" cy="4857210"/>
          </a:xfrm>
          <a:prstGeom prst="rect">
            <a:avLst/>
          </a:prstGeom>
          <a:solidFill>
            <a:srgbClr val="C6D2E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40"/>
          </a:p>
        </p:txBody>
      </p:sp>
      <p:sp>
        <p:nvSpPr>
          <p:cNvPr id="73" name="TextBox 72" descr="References text box, bulleted points">
            <a:extLst>
              <a:ext uri="{FF2B5EF4-FFF2-40B4-BE49-F238E27FC236}">
                <a16:creationId xmlns:a16="http://schemas.microsoft.com/office/drawing/2014/main" id="{603DA13B-F529-9F46-ADEC-F7E50748B8EC}"/>
              </a:ext>
            </a:extLst>
          </p:cNvPr>
          <p:cNvSpPr txBox="1"/>
          <p:nvPr/>
        </p:nvSpPr>
        <p:spPr>
          <a:xfrm>
            <a:off x="28228708" y="20113039"/>
            <a:ext cx="7151995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https://</a:t>
            </a:r>
            <a:r>
              <a:rPr lang="en-US" sz="3000" dirty="0" err="1">
                <a:solidFill>
                  <a:schemeClr val="tx2"/>
                </a:solidFill>
                <a:latin typeface="Helvetica" pitchFamily="2" charset="0"/>
              </a:rPr>
              <a:t>thejacksonlaboratory.github.io</a:t>
            </a: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/introduction-to-</a:t>
            </a:r>
            <a:r>
              <a:rPr lang="en-US" sz="3000" dirty="0" err="1">
                <a:solidFill>
                  <a:schemeClr val="tx2"/>
                </a:solidFill>
                <a:latin typeface="Helvetica" pitchFamily="2" charset="0"/>
              </a:rPr>
              <a:t>hpc</a:t>
            </a: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/08-workflow/</a:t>
            </a:r>
          </a:p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https://</a:t>
            </a:r>
            <a:r>
              <a:rPr lang="en-US" sz="3000" dirty="0" err="1">
                <a:solidFill>
                  <a:schemeClr val="tx2"/>
                </a:solidFill>
                <a:latin typeface="Helvetica" pitchFamily="2" charset="0"/>
              </a:rPr>
              <a:t>github.com</a:t>
            </a:r>
            <a:r>
              <a:rPr lang="en-US" sz="3000" dirty="0">
                <a:solidFill>
                  <a:schemeClr val="tx2"/>
                </a:solidFill>
                <a:latin typeface="Helvetica" pitchFamily="2" charset="0"/>
              </a:rPr>
              <a:t>/JoshLoecker/CapstoneProject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B38E1D-D812-9442-A169-56102645FB38}"/>
              </a:ext>
            </a:extLst>
          </p:cNvPr>
          <p:cNvSpPr txBox="1"/>
          <p:nvPr/>
        </p:nvSpPr>
        <p:spPr>
          <a:xfrm>
            <a:off x="9807887" y="15561163"/>
            <a:ext cx="5465189" cy="104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9083" indent="-41908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Snakemake was always faster than Bash</a:t>
            </a:r>
          </a:p>
          <a:p>
            <a:pPr marL="925513" lvl="1" indent="-463550">
              <a:buFont typeface="Arial" panose="020B0604020202020204" pitchFamily="34" charset="0"/>
              <a:buChar char="•"/>
              <a:tabLst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Fastest speedup: 80 	seconds (2 threads)</a:t>
            </a:r>
          </a:p>
          <a:p>
            <a:pPr marL="925513" lvl="1" indent="-463550">
              <a:buFont typeface="Arial" panose="020B0604020202020204" pitchFamily="34" charset="0"/>
              <a:buChar char="•"/>
              <a:tabLst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Slowest speedup: 8 	second (11 threads)</a:t>
            </a:r>
          </a:p>
          <a:p>
            <a:pPr marL="925513" lvl="1" indent="-463550">
              <a:buFont typeface="Arial" panose="020B0604020202020204" pitchFamily="34" charset="0"/>
              <a:buChar char="•"/>
              <a:tabLst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Extrapolating line of best 	fit, Bash will become 0.2 	seconds faster than 	Snakemake using 275 	threads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800100" algn="l"/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Activating Conda 	environments for each input 	causes minimal slowdown, 	boosts reproducibility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800100" algn="l"/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At 12 threads, Bash was only 	slightly faster than Conda 	when downloading the 	environment and activating 	it for each input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800100" algn="l"/>
                <a:tab pos="1255713" algn="l"/>
              </a:tabLst>
            </a:pPr>
            <a:r>
              <a:rPr lang="en-US" sz="2800" dirty="0">
                <a:solidFill>
                  <a:schemeClr val="tx2"/>
                </a:solidFill>
                <a:latin typeface="Helvetica" pitchFamily="2" charset="0"/>
              </a:rPr>
              <a:t>Having all software available at runtime for Snakemake provides the greatest speed</a:t>
            </a:r>
          </a:p>
          <a:p>
            <a:pPr indent="-1074167">
              <a:buFont typeface="Arial" panose="020B0604020202020204" pitchFamily="34" charset="0"/>
              <a:buChar char="•"/>
              <a:tabLst>
                <a:tab pos="1255713" algn="l"/>
              </a:tabLst>
            </a:pPr>
            <a:endParaRPr lang="en-US" sz="2800" dirty="0">
              <a:solidFill>
                <a:schemeClr val="tx2"/>
              </a:solidFill>
              <a:latin typeface="Helvetic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144FAC-7F23-3745-BC0A-DF4041575987}"/>
              </a:ext>
            </a:extLst>
          </p:cNvPr>
          <p:cNvSpPr txBox="1"/>
          <p:nvPr/>
        </p:nvSpPr>
        <p:spPr>
          <a:xfrm>
            <a:off x="16124961" y="22175747"/>
            <a:ext cx="107818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tabLst>
                <a:tab pos="788988" algn="l"/>
                <a:tab pos="1255713" algn="l"/>
              </a:tabLst>
            </a:pPr>
            <a:r>
              <a:rPr lang="en-US" sz="2000" dirty="0">
                <a:solidFill>
                  <a:schemeClr val="tx2"/>
                </a:solidFill>
                <a:latin typeface="Helvetica" pitchFamily="2" charset="0"/>
              </a:rPr>
              <a:t>Snakemake (Traditional): All software downloaded and ready-to-go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2000" dirty="0">
                <a:solidFill>
                  <a:schemeClr val="tx2"/>
                </a:solidFill>
                <a:latin typeface="Helvetica" pitchFamily="2" charset="0"/>
              </a:rPr>
              <a:t>Snakemake (Download): Environment downloaded; then activated for each file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2000" dirty="0">
                <a:solidFill>
                  <a:schemeClr val="tx2"/>
                </a:solidFill>
                <a:latin typeface="Helvetica" pitchFamily="2" charset="0"/>
              </a:rPr>
              <a:t>Snakemake (Preinstalled): Environment must be activated for each file</a:t>
            </a:r>
          </a:p>
          <a:p>
            <a:pPr marL="12700">
              <a:tabLst>
                <a:tab pos="788988" algn="l"/>
                <a:tab pos="1255713" algn="l"/>
              </a:tabLst>
            </a:pPr>
            <a:r>
              <a:rPr lang="en-US" sz="2000" dirty="0">
                <a:solidFill>
                  <a:schemeClr val="tx2"/>
                </a:solidFill>
                <a:latin typeface="Helvetica" pitchFamily="2" charset="0"/>
              </a:rPr>
              <a:t>Bash: The bash workflow with all software available</a:t>
            </a:r>
            <a:endParaRPr lang="en-US" sz="2000" dirty="0">
              <a:latin typeface="Helvetica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09A913-9192-F647-AD3D-8BFAD8532B80}"/>
              </a:ext>
            </a:extLst>
          </p:cNvPr>
          <p:cNvGrpSpPr/>
          <p:nvPr/>
        </p:nvGrpSpPr>
        <p:grpSpPr>
          <a:xfrm>
            <a:off x="15956601" y="22268887"/>
            <a:ext cx="212141" cy="1093227"/>
            <a:chOff x="17622657" y="22410203"/>
            <a:chExt cx="212141" cy="109322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8CE1A32-B2A8-2140-847D-3C0EBB0CF2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25117" y="22410203"/>
              <a:ext cx="184194" cy="18288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D39C58B-A92E-E44E-9671-B8B9B606AC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30642" y="22732853"/>
              <a:ext cx="182880" cy="18288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41E5ACEA-C300-2445-8B51-9FA72B423D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22657" y="23027001"/>
              <a:ext cx="212141" cy="18288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B2DE415-33A4-F544-BEAE-616AF85A9AE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7639366" y="23320550"/>
              <a:ext cx="182880" cy="18288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CB6D60C6-6380-604E-BFAC-DA0D7F9B4D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198902"/>
              </p:ext>
            </p:extLst>
          </p:nvPr>
        </p:nvGraphicFramePr>
        <p:xfrm>
          <a:off x="15638753" y="15594215"/>
          <a:ext cx="11081203" cy="6508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9" name="Picture 28" descr="Text&#10;&#10;Description automatically generated">
            <a:extLst>
              <a:ext uri="{FF2B5EF4-FFF2-40B4-BE49-F238E27FC236}">
                <a16:creationId xmlns:a16="http://schemas.microsoft.com/office/drawing/2014/main" id="{4CF4C698-16FF-A54A-AE27-B33CEC797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32051" y="23493572"/>
            <a:ext cx="9492818" cy="31248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3F0ECF-16E0-1440-9DBC-EBF899FA31B7}"/>
              </a:ext>
            </a:extLst>
          </p:cNvPr>
          <p:cNvSpPr txBox="1"/>
          <p:nvPr/>
        </p:nvSpPr>
        <p:spPr>
          <a:xfrm>
            <a:off x="-1645920" y="5705856"/>
            <a:ext cx="184731" cy="10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55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A4A8D"/>
      </a:dk1>
      <a:lt1>
        <a:srgbClr val="FFFFFF"/>
      </a:lt1>
      <a:dk2>
        <a:srgbClr val="01122B"/>
      </a:dk2>
      <a:lt2>
        <a:srgbClr val="FFDC18"/>
      </a:lt2>
      <a:accent1>
        <a:srgbClr val="01122B"/>
      </a:accent1>
      <a:accent2>
        <a:srgbClr val="103E75"/>
      </a:accent2>
      <a:accent3>
        <a:srgbClr val="0A4A8D"/>
      </a:accent3>
      <a:accent4>
        <a:srgbClr val="C6D2E2"/>
      </a:accent4>
      <a:accent5>
        <a:srgbClr val="CCA127"/>
      </a:accent5>
      <a:accent6>
        <a:srgbClr val="FFDC18"/>
      </a:accent6>
      <a:hlink>
        <a:srgbClr val="0A4A8D"/>
      </a:hlink>
      <a:folHlink>
        <a:srgbClr val="CCA12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0x40 Research Poster Template" id="{3853590F-575D-AD47-A833-2339726C3DF4}" vid="{32461E13-71A4-6E48-A614-DACD7D1929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551</Words>
  <Application>Microsoft Macintosh PowerPoint</Application>
  <PresentationFormat>Custom</PresentationFormat>
  <Paragraphs>81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Helvetica</vt:lpstr>
      <vt:lpstr>Office Theme</vt:lpstr>
      <vt:lpstr>Benefits of the Snakemake Workflow Management Software in Comparison to Traditional Programming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Research Poster 1 Here</dc:title>
  <dc:creator>Drew, Erin</dc:creator>
  <cp:lastModifiedBy>Josh Loecker</cp:lastModifiedBy>
  <cp:revision>8</cp:revision>
  <cp:lastPrinted>2018-07-18T21:46:55Z</cp:lastPrinted>
  <dcterms:created xsi:type="dcterms:W3CDTF">2018-07-19T21:10:43Z</dcterms:created>
  <dcterms:modified xsi:type="dcterms:W3CDTF">2021-04-12T03:42:13Z</dcterms:modified>
</cp:coreProperties>
</file>