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753" r:id="rId2"/>
  </p:sldMasterIdLst>
  <p:sldIdLst>
    <p:sldId id="256" r:id="rId3"/>
    <p:sldId id="257" r:id="rId4"/>
    <p:sldId id="266" r:id="rId5"/>
    <p:sldId id="268" r:id="rId6"/>
    <p:sldId id="265" r:id="rId7"/>
    <p:sldId id="271" r:id="rId8"/>
    <p:sldId id="270" r:id="rId9"/>
    <p:sldId id="261" r:id="rId10"/>
    <p:sldId id="262" r:id="rId11"/>
    <p:sldId id="267" r:id="rId12"/>
    <p:sldId id="263" r:id="rId13"/>
    <p:sldId id="264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2D3E8"/>
    <a:srgbClr val="77CFE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AC14F52-E68D-7E49-88F6-19872B30361B}" v="3" dt="2021-04-16T15:29:34.996"/>
    <p1510:client id="{992B23C6-3FB2-3D49-BF84-9A54109377D5}" v="956" dt="2021-04-16T04:03:48.647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124"/>
    <p:restoredTop sz="96344"/>
  </p:normalViewPr>
  <p:slideViewPr>
    <p:cSldViewPr snapToGrid="0" snapToObjects="1">
      <p:cViewPr varScale="1">
        <p:scale>
          <a:sx n="152" d="100"/>
          <a:sy n="152" d="100"/>
        </p:scale>
        <p:origin x="200" y="2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20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microsoft.com/office/2016/11/relationships/changesInfo" Target="changesInfos/changesInfo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osh Loecker" userId="c796aa6e070d5dce" providerId="LiveId" clId="{1AC14F52-E68D-7E49-88F6-19872B30361B}"/>
    <pc:docChg chg="custSel modSld">
      <pc:chgData name="Josh Loecker" userId="c796aa6e070d5dce" providerId="LiveId" clId="{1AC14F52-E68D-7E49-88F6-19872B30361B}" dt="2021-04-16T15:31:23.054" v="56" actId="1076"/>
      <pc:docMkLst>
        <pc:docMk/>
      </pc:docMkLst>
      <pc:sldChg chg="addSp delSp modSp mod setBg setClrOvrMap">
        <pc:chgData name="Josh Loecker" userId="c796aa6e070d5dce" providerId="LiveId" clId="{1AC14F52-E68D-7E49-88F6-19872B30361B}" dt="2021-04-16T15:31:23.054" v="56" actId="1076"/>
        <pc:sldMkLst>
          <pc:docMk/>
          <pc:sldMk cId="1537260803" sldId="264"/>
        </pc:sldMkLst>
        <pc:spChg chg="mod">
          <ac:chgData name="Josh Loecker" userId="c796aa6e070d5dce" providerId="LiveId" clId="{1AC14F52-E68D-7E49-88F6-19872B30361B}" dt="2021-04-16T15:30:26.590" v="47" actId="14100"/>
          <ac:spMkLst>
            <pc:docMk/>
            <pc:sldMk cId="1537260803" sldId="264"/>
            <ac:spMk id="2" creationId="{7C63F470-8B47-AF4F-82C4-51BF85C9DD73}"/>
          </ac:spMkLst>
        </pc:spChg>
        <pc:spChg chg="mod">
          <ac:chgData name="Josh Loecker" userId="c796aa6e070d5dce" providerId="LiveId" clId="{1AC14F52-E68D-7E49-88F6-19872B30361B}" dt="2021-04-16T15:30:20.145" v="45" actId="14100"/>
          <ac:spMkLst>
            <pc:docMk/>
            <pc:sldMk cId="1537260803" sldId="264"/>
            <ac:spMk id="3" creationId="{7A434E96-00F4-C84D-B725-3B11416B683B}"/>
          </ac:spMkLst>
        </pc:spChg>
        <pc:spChg chg="add mod">
          <ac:chgData name="Josh Loecker" userId="c796aa6e070d5dce" providerId="LiveId" clId="{1AC14F52-E68D-7E49-88F6-19872B30361B}" dt="2021-04-16T15:31:23.054" v="56" actId="1076"/>
          <ac:spMkLst>
            <pc:docMk/>
            <pc:sldMk cId="1537260803" sldId="264"/>
            <ac:spMk id="4" creationId="{F261CDD8-079C-A84A-9E51-275C7B5E9A4D}"/>
          </ac:spMkLst>
        </pc:spChg>
        <pc:spChg chg="add del mod">
          <ac:chgData name="Josh Loecker" userId="c796aa6e070d5dce" providerId="LiveId" clId="{1AC14F52-E68D-7E49-88F6-19872B30361B}" dt="2021-04-16T15:29:38.117" v="21"/>
          <ac:spMkLst>
            <pc:docMk/>
            <pc:sldMk cId="1537260803" sldId="264"/>
            <ac:spMk id="5" creationId="{E64269E9-C728-5246-BA3A-158EB25BF69E}"/>
          </ac:spMkLst>
        </pc:spChg>
        <pc:spChg chg="add">
          <ac:chgData name="Josh Loecker" userId="c796aa6e070d5dce" providerId="LiveId" clId="{1AC14F52-E68D-7E49-88F6-19872B30361B}" dt="2021-04-16T15:29:24.803" v="15" actId="26606"/>
          <ac:spMkLst>
            <pc:docMk/>
            <pc:sldMk cId="1537260803" sldId="264"/>
            <ac:spMk id="9" creationId="{2A6B319F-86FE-4754-878E-06F0804D882B}"/>
          </ac:spMkLst>
        </pc:spChg>
        <pc:spChg chg="add">
          <ac:chgData name="Josh Loecker" userId="c796aa6e070d5dce" providerId="LiveId" clId="{1AC14F52-E68D-7E49-88F6-19872B30361B}" dt="2021-04-16T15:29:24.803" v="15" actId="26606"/>
          <ac:spMkLst>
            <pc:docMk/>
            <pc:sldMk cId="1537260803" sldId="264"/>
            <ac:spMk id="11" creationId="{DCF7D1B5-3477-499F-ACC5-2C8B07F4EDB3}"/>
          </ac:spMkLst>
        </pc:spChg>
      </pc:sldChg>
    </pc:docChg>
  </pc:docChgLst>
</pc:chgInfo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Book4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800" b="0" i="0" u="none" strike="noStrike" kern="1200" spc="0" baseline="0">
                <a:solidFill>
                  <a:schemeClr val="accent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2800" dirty="0">
                <a:solidFill>
                  <a:schemeClr val="tx1"/>
                </a:solidFill>
              </a:rPr>
              <a:t>Comparison</a:t>
            </a:r>
            <a:r>
              <a:rPr lang="en-US" sz="2800" baseline="0" dirty="0">
                <a:solidFill>
                  <a:schemeClr val="tx1"/>
                </a:solidFill>
              </a:rPr>
              <a:t> of Bash and Snakemake Variants</a:t>
            </a:r>
            <a:endParaRPr lang="en-US" sz="2800" dirty="0">
              <a:solidFill>
                <a:schemeClr val="tx1"/>
              </a:solidFill>
            </a:endParaRP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800" b="0" i="0" u="none" strike="noStrike" kern="1200" spc="0" baseline="0">
              <a:solidFill>
                <a:schemeClr val="accent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Snakemake (Traditional)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7"/>
            <c:spPr>
              <a:solidFill>
                <a:schemeClr val="tx1"/>
              </a:solidFill>
              <a:ln w="9525">
                <a:solidFill>
                  <a:srgbClr val="000000"/>
                </a:solidFill>
              </a:ln>
              <a:effectLst/>
            </c:spPr>
          </c:marker>
          <c:xVal>
            <c:numRef>
              <c:f>Sheet1!$A$3:$A$14</c:f>
              <c:numCache>
                <c:formatCode>General</c:formatCode>
                <c:ptCount val="12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</c:numCache>
            </c:numRef>
          </c:xVal>
          <c:yVal>
            <c:numRef>
              <c:f>Sheet1!$B$3:$B$14</c:f>
              <c:numCache>
                <c:formatCode>General</c:formatCode>
                <c:ptCount val="12"/>
                <c:pt idx="0">
                  <c:v>606</c:v>
                </c:pt>
                <c:pt idx="1">
                  <c:v>325</c:v>
                </c:pt>
                <c:pt idx="2">
                  <c:v>228</c:v>
                </c:pt>
                <c:pt idx="3">
                  <c:v>184</c:v>
                </c:pt>
                <c:pt idx="4">
                  <c:v>166</c:v>
                </c:pt>
                <c:pt idx="5">
                  <c:v>144</c:v>
                </c:pt>
                <c:pt idx="6">
                  <c:v>147</c:v>
                </c:pt>
                <c:pt idx="7">
                  <c:v>124</c:v>
                </c:pt>
                <c:pt idx="8">
                  <c:v>127</c:v>
                </c:pt>
                <c:pt idx="9">
                  <c:v>122</c:v>
                </c:pt>
                <c:pt idx="10">
                  <c:v>119</c:v>
                </c:pt>
                <c:pt idx="11">
                  <c:v>117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61E8-1E4E-ADAF-1411352278ED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Snakemake (Download)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square"/>
            <c:size val="7"/>
            <c:spPr>
              <a:solidFill>
                <a:schemeClr val="bg2"/>
              </a:solidFill>
              <a:ln w="9525">
                <a:solidFill>
                  <a:srgbClr val="000000"/>
                </a:solidFill>
              </a:ln>
              <a:effectLst/>
            </c:spPr>
          </c:marker>
          <c:xVal>
            <c:numRef>
              <c:f>Sheet1!$A$3:$A$14</c:f>
              <c:numCache>
                <c:formatCode>General</c:formatCode>
                <c:ptCount val="12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</c:numCache>
            </c:numRef>
          </c:xVal>
          <c:yVal>
            <c:numRef>
              <c:f>Sheet1!$C$3:$C$14</c:f>
              <c:numCache>
                <c:formatCode>General</c:formatCode>
                <c:ptCount val="12"/>
                <c:pt idx="0">
                  <c:v>809</c:v>
                </c:pt>
                <c:pt idx="1">
                  <c:v>413</c:v>
                </c:pt>
                <c:pt idx="2">
                  <c:v>310</c:v>
                </c:pt>
                <c:pt idx="3">
                  <c:v>232</c:v>
                </c:pt>
                <c:pt idx="4">
                  <c:v>201</c:v>
                </c:pt>
                <c:pt idx="5">
                  <c:v>186</c:v>
                </c:pt>
                <c:pt idx="6">
                  <c:v>178</c:v>
                </c:pt>
                <c:pt idx="7">
                  <c:v>175</c:v>
                </c:pt>
                <c:pt idx="8">
                  <c:v>167</c:v>
                </c:pt>
                <c:pt idx="9">
                  <c:v>157</c:v>
                </c:pt>
                <c:pt idx="10">
                  <c:v>151</c:v>
                </c:pt>
                <c:pt idx="11">
                  <c:v>147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61E8-1E4E-ADAF-1411352278ED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Snakemake (Preinstalled)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triangle"/>
            <c:size val="7"/>
            <c:spPr>
              <a:solidFill>
                <a:srgbClr val="FF0000"/>
              </a:solidFill>
              <a:ln w="9525">
                <a:solidFill>
                  <a:srgbClr val="000000"/>
                </a:solidFill>
              </a:ln>
              <a:effectLst/>
            </c:spPr>
          </c:marker>
          <c:xVal>
            <c:numRef>
              <c:f>Sheet1!$A$3:$A$14</c:f>
              <c:numCache>
                <c:formatCode>General</c:formatCode>
                <c:ptCount val="12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</c:numCache>
            </c:numRef>
          </c:xVal>
          <c:yVal>
            <c:numRef>
              <c:f>Sheet1!$D$3:$D$14</c:f>
              <c:numCache>
                <c:formatCode>General</c:formatCode>
                <c:ptCount val="12"/>
                <c:pt idx="0">
                  <c:v>772</c:v>
                </c:pt>
                <c:pt idx="1">
                  <c:v>393</c:v>
                </c:pt>
                <c:pt idx="2">
                  <c:v>268</c:v>
                </c:pt>
                <c:pt idx="3">
                  <c:v>210</c:v>
                </c:pt>
                <c:pt idx="4">
                  <c:v>181</c:v>
                </c:pt>
                <c:pt idx="5">
                  <c:v>185</c:v>
                </c:pt>
                <c:pt idx="6">
                  <c:v>157</c:v>
                </c:pt>
                <c:pt idx="7">
                  <c:v>155</c:v>
                </c:pt>
                <c:pt idx="8">
                  <c:v>146</c:v>
                </c:pt>
                <c:pt idx="9">
                  <c:v>140</c:v>
                </c:pt>
                <c:pt idx="10">
                  <c:v>135</c:v>
                </c:pt>
                <c:pt idx="11">
                  <c:v>133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61E8-1E4E-ADAF-1411352278ED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Bash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diamond"/>
            <c:size val="7"/>
            <c:spPr>
              <a:solidFill>
                <a:srgbClr val="00B050"/>
              </a:solidFill>
              <a:ln w="9525">
                <a:solidFill>
                  <a:schemeClr val="tx1"/>
                </a:solidFill>
              </a:ln>
              <a:effectLst/>
            </c:spPr>
          </c:marker>
          <c:xVal>
            <c:numRef>
              <c:f>Sheet1!$A$3:$A$14</c:f>
              <c:numCache>
                <c:formatCode>General</c:formatCode>
                <c:ptCount val="12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</c:numCache>
            </c:numRef>
          </c:xVal>
          <c:yVal>
            <c:numRef>
              <c:f>Sheet1!$E$3:$E$14</c:f>
              <c:numCache>
                <c:formatCode>General</c:formatCode>
                <c:ptCount val="12"/>
                <c:pt idx="0">
                  <c:v>676</c:v>
                </c:pt>
                <c:pt idx="1">
                  <c:v>414</c:v>
                </c:pt>
                <c:pt idx="2">
                  <c:v>308</c:v>
                </c:pt>
                <c:pt idx="3">
                  <c:v>248</c:v>
                </c:pt>
                <c:pt idx="4">
                  <c:v>200</c:v>
                </c:pt>
                <c:pt idx="5">
                  <c:v>181</c:v>
                </c:pt>
                <c:pt idx="6">
                  <c:v>181</c:v>
                </c:pt>
                <c:pt idx="7">
                  <c:v>159</c:v>
                </c:pt>
                <c:pt idx="8">
                  <c:v>141</c:v>
                </c:pt>
                <c:pt idx="9">
                  <c:v>136</c:v>
                </c:pt>
                <c:pt idx="10">
                  <c:v>127</c:v>
                </c:pt>
                <c:pt idx="11">
                  <c:v>133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3-61E8-1E4E-ADAF-1411352278E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4662607"/>
        <c:axId val="34664671"/>
      </c:scatterChart>
      <c:valAx>
        <c:axId val="34662607"/>
        <c:scaling>
          <c:orientation val="minMax"/>
          <c:max val="12"/>
          <c:min val="1"/>
        </c:scaling>
        <c:delete val="0"/>
        <c:axPos val="b"/>
        <c:majorGridlines>
          <c:spPr>
            <a:ln w="9525" cap="flat" cmpd="sng" algn="ctr">
              <a:solidFill>
                <a:schemeClr val="bg1">
                  <a:lumMod val="50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20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2000">
                    <a:solidFill>
                      <a:schemeClr val="tx1"/>
                    </a:solidFill>
                  </a:rPr>
                  <a:t>Threads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2000" b="0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bg1">
                <a:lumMod val="50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4664671"/>
        <c:crosses val="autoZero"/>
        <c:crossBetween val="midCat"/>
        <c:majorUnit val="1"/>
      </c:valAx>
      <c:valAx>
        <c:axId val="34664671"/>
        <c:scaling>
          <c:orientation val="minMax"/>
          <c:max val="850"/>
          <c:min val="75"/>
        </c:scaling>
        <c:delete val="0"/>
        <c:axPos val="l"/>
        <c:majorGridlines>
          <c:spPr>
            <a:ln w="9525" cap="flat" cmpd="sng" algn="ctr">
              <a:solidFill>
                <a:schemeClr val="bg1">
                  <a:lumMod val="50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20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2000">
                    <a:solidFill>
                      <a:schemeClr val="tx1"/>
                    </a:solidFill>
                  </a:rPr>
                  <a:t>Time (s)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2000" b="0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bg1">
                <a:lumMod val="50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4662607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bg1">
        <a:lumMod val="75000"/>
      </a:schemeClr>
    </a:solidFill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790F2FA-8A18-424F-953B-16B0A026BE2D}" type="doc">
      <dgm:prSet loTypeId="urn:microsoft.com/office/officeart/2005/8/layout/vList5" loCatId="list" qsTypeId="urn:microsoft.com/office/officeart/2005/8/quickstyle/simple2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53DCD414-391B-4CEB-889A-F6060F745F23}">
      <dgm:prSet/>
      <dgm:spPr/>
      <dgm:t>
        <a:bodyPr/>
        <a:lstStyle/>
        <a:p>
          <a:r>
            <a:rPr lang="en-US"/>
            <a:t>Data acquisition</a:t>
          </a:r>
        </a:p>
      </dgm:t>
    </dgm:pt>
    <dgm:pt modelId="{36FBA6D0-8907-409A-A447-12788971A579}" type="parTrans" cxnId="{0FF52A10-AD5C-45DD-B6E6-6734EEF3E7EB}">
      <dgm:prSet/>
      <dgm:spPr/>
      <dgm:t>
        <a:bodyPr/>
        <a:lstStyle/>
        <a:p>
          <a:endParaRPr lang="en-US"/>
        </a:p>
      </dgm:t>
    </dgm:pt>
    <dgm:pt modelId="{9DDF88D2-F78D-4D33-AE00-5A8ABFBAF951}" type="sibTrans" cxnId="{0FF52A10-AD5C-45DD-B6E6-6734EEF3E7EB}">
      <dgm:prSet/>
      <dgm:spPr/>
      <dgm:t>
        <a:bodyPr/>
        <a:lstStyle/>
        <a:p>
          <a:endParaRPr lang="en-US"/>
        </a:p>
      </dgm:t>
    </dgm:pt>
    <dgm:pt modelId="{4FB09EE2-5BE7-4E8E-A919-2BB6B0C1AA1D}">
      <dgm:prSet/>
      <dgm:spPr/>
      <dgm:t>
        <a:bodyPr/>
        <a:lstStyle/>
        <a:p>
          <a:r>
            <a:rPr lang="en-US"/>
            <a:t>Quantity and quality increasing exponentially</a:t>
          </a:r>
        </a:p>
      </dgm:t>
    </dgm:pt>
    <dgm:pt modelId="{C8EBFCFF-64C5-4719-8F55-9BBF233EF050}" type="parTrans" cxnId="{09EBDFF1-D9EE-4794-B613-86CE0D6AE7E8}">
      <dgm:prSet/>
      <dgm:spPr/>
      <dgm:t>
        <a:bodyPr/>
        <a:lstStyle/>
        <a:p>
          <a:endParaRPr lang="en-US"/>
        </a:p>
      </dgm:t>
    </dgm:pt>
    <dgm:pt modelId="{0E054A80-8E8B-4896-92F4-75C0FCEA5724}" type="sibTrans" cxnId="{09EBDFF1-D9EE-4794-B613-86CE0D6AE7E8}">
      <dgm:prSet/>
      <dgm:spPr/>
      <dgm:t>
        <a:bodyPr/>
        <a:lstStyle/>
        <a:p>
          <a:endParaRPr lang="en-US"/>
        </a:p>
      </dgm:t>
    </dgm:pt>
    <dgm:pt modelId="{973E6583-279B-48C8-8B28-4647B2BF56C4}">
      <dgm:prSet/>
      <dgm:spPr/>
      <dgm:t>
        <a:bodyPr/>
        <a:lstStyle/>
        <a:p>
          <a:r>
            <a:rPr lang="en-US" dirty="0"/>
            <a:t>High throughput DNA sequencing offers near real-time results</a:t>
          </a:r>
        </a:p>
      </dgm:t>
    </dgm:pt>
    <dgm:pt modelId="{F4328DF7-01EC-4B5C-AF7E-7F8BE5C602FF}" type="parTrans" cxnId="{D9AD1993-65A5-4250-9F6D-04E208F5DCBF}">
      <dgm:prSet/>
      <dgm:spPr/>
      <dgm:t>
        <a:bodyPr/>
        <a:lstStyle/>
        <a:p>
          <a:endParaRPr lang="en-US"/>
        </a:p>
      </dgm:t>
    </dgm:pt>
    <dgm:pt modelId="{EF11CEF7-9785-4703-B6F8-50BB03B379F5}" type="sibTrans" cxnId="{D9AD1993-65A5-4250-9F6D-04E208F5DCBF}">
      <dgm:prSet/>
      <dgm:spPr/>
      <dgm:t>
        <a:bodyPr/>
        <a:lstStyle/>
        <a:p>
          <a:endParaRPr lang="en-US"/>
        </a:p>
      </dgm:t>
    </dgm:pt>
    <dgm:pt modelId="{80827A41-23D7-47FF-8B7F-E1B1927C5AF4}">
      <dgm:prSet/>
      <dgm:spPr/>
      <dgm:t>
        <a:bodyPr/>
        <a:lstStyle/>
        <a:p>
          <a:r>
            <a:rPr lang="en-US"/>
            <a:t>50 GB over the course of three days, on the low end</a:t>
          </a:r>
        </a:p>
      </dgm:t>
    </dgm:pt>
    <dgm:pt modelId="{D492F818-6923-45B1-8033-5FF624DA2A39}" type="parTrans" cxnId="{BA7AFC67-819D-4D4C-A4FF-5F7431B8F07C}">
      <dgm:prSet/>
      <dgm:spPr/>
      <dgm:t>
        <a:bodyPr/>
        <a:lstStyle/>
        <a:p>
          <a:endParaRPr lang="en-US"/>
        </a:p>
      </dgm:t>
    </dgm:pt>
    <dgm:pt modelId="{DB937F22-C8E3-4E1D-A847-3A11B3D73F5E}" type="sibTrans" cxnId="{BA7AFC67-819D-4D4C-A4FF-5F7431B8F07C}">
      <dgm:prSet/>
      <dgm:spPr/>
      <dgm:t>
        <a:bodyPr/>
        <a:lstStyle/>
        <a:p>
          <a:endParaRPr lang="en-US"/>
        </a:p>
      </dgm:t>
    </dgm:pt>
    <dgm:pt modelId="{771A34A1-9740-4B9D-83FA-A97BC8F893B1}">
      <dgm:prSet/>
      <dgm:spPr/>
      <dgm:t>
        <a:bodyPr/>
        <a:lstStyle/>
        <a:p>
          <a:r>
            <a:rPr lang="en-US"/>
            <a:t>Analysis</a:t>
          </a:r>
        </a:p>
      </dgm:t>
    </dgm:pt>
    <dgm:pt modelId="{6509789F-A1AA-471B-85F5-5CA3323A2D67}" type="parTrans" cxnId="{F2AF556B-B7E2-48EF-B5CB-DE95E6AEA40B}">
      <dgm:prSet/>
      <dgm:spPr/>
      <dgm:t>
        <a:bodyPr/>
        <a:lstStyle/>
        <a:p>
          <a:endParaRPr lang="en-US"/>
        </a:p>
      </dgm:t>
    </dgm:pt>
    <dgm:pt modelId="{2B813CAB-C020-4ACD-AE64-DABBC2A7224A}" type="sibTrans" cxnId="{F2AF556B-B7E2-48EF-B5CB-DE95E6AEA40B}">
      <dgm:prSet/>
      <dgm:spPr/>
      <dgm:t>
        <a:bodyPr/>
        <a:lstStyle/>
        <a:p>
          <a:endParaRPr lang="en-US"/>
        </a:p>
      </dgm:t>
    </dgm:pt>
    <dgm:pt modelId="{C193312A-FD3B-48F6-88A9-0AF737530A6F}">
      <dgm:prSet/>
      <dgm:spPr>
        <a:solidFill>
          <a:srgbClr val="92D3E8">
            <a:alpha val="89804"/>
          </a:srgbClr>
        </a:solidFill>
      </dgm:spPr>
      <dgm:t>
        <a:bodyPr/>
        <a:lstStyle/>
        <a:p>
          <a:r>
            <a:rPr lang="en-US"/>
            <a:t>Processing this much data by hand is near impossible</a:t>
          </a:r>
        </a:p>
      </dgm:t>
    </dgm:pt>
    <dgm:pt modelId="{15F515CA-F275-4018-B3D6-47DD206DC5EA}" type="parTrans" cxnId="{02551E86-6D07-409F-B083-DFE684CA428D}">
      <dgm:prSet/>
      <dgm:spPr/>
      <dgm:t>
        <a:bodyPr/>
        <a:lstStyle/>
        <a:p>
          <a:endParaRPr lang="en-US"/>
        </a:p>
      </dgm:t>
    </dgm:pt>
    <dgm:pt modelId="{9EBC529F-F377-4B24-8DCB-7DFC8999C5FB}" type="sibTrans" cxnId="{02551E86-6D07-409F-B083-DFE684CA428D}">
      <dgm:prSet/>
      <dgm:spPr/>
      <dgm:t>
        <a:bodyPr/>
        <a:lstStyle/>
        <a:p>
          <a:endParaRPr lang="en-US"/>
        </a:p>
      </dgm:t>
    </dgm:pt>
    <dgm:pt modelId="{0380E840-8E96-4BDF-A419-A592F34F7E29}">
      <dgm:prSet/>
      <dgm:spPr>
        <a:solidFill>
          <a:srgbClr val="92D3E8">
            <a:alpha val="89804"/>
          </a:srgbClr>
        </a:solidFill>
      </dgm:spPr>
      <dgm:t>
        <a:bodyPr/>
        <a:lstStyle/>
        <a:p>
          <a:r>
            <a:rPr lang="en-US"/>
            <a:t>Workflows can mitigate this process</a:t>
          </a:r>
        </a:p>
      </dgm:t>
    </dgm:pt>
    <dgm:pt modelId="{2EC27C56-DE35-44E3-AA52-BF5E54035A76}" type="parTrans" cxnId="{49D93AB0-FC55-45FD-B3C8-24C17386FF32}">
      <dgm:prSet/>
      <dgm:spPr/>
      <dgm:t>
        <a:bodyPr/>
        <a:lstStyle/>
        <a:p>
          <a:endParaRPr lang="en-US"/>
        </a:p>
      </dgm:t>
    </dgm:pt>
    <dgm:pt modelId="{C3B95AE0-2432-4D37-83D3-543B22CD41C0}" type="sibTrans" cxnId="{49D93AB0-FC55-45FD-B3C8-24C17386FF32}">
      <dgm:prSet/>
      <dgm:spPr/>
      <dgm:t>
        <a:bodyPr/>
        <a:lstStyle/>
        <a:p>
          <a:endParaRPr lang="en-US"/>
        </a:p>
      </dgm:t>
    </dgm:pt>
    <dgm:pt modelId="{C6C94280-DE08-4C26-90DD-3408E57CE24A}">
      <dgm:prSet/>
      <dgm:spPr/>
      <dgm:t>
        <a:bodyPr/>
        <a:lstStyle/>
        <a:p>
          <a:r>
            <a:rPr lang="en-US"/>
            <a:t>Workflows</a:t>
          </a:r>
        </a:p>
      </dgm:t>
    </dgm:pt>
    <dgm:pt modelId="{84C3C64D-E94D-41A4-97B8-3BBF10108E88}" type="parTrans" cxnId="{7746C1A6-5AF0-437B-BC01-64A6616FC311}">
      <dgm:prSet/>
      <dgm:spPr/>
      <dgm:t>
        <a:bodyPr/>
        <a:lstStyle/>
        <a:p>
          <a:endParaRPr lang="en-US"/>
        </a:p>
      </dgm:t>
    </dgm:pt>
    <dgm:pt modelId="{0FB66E2F-D3C0-47BB-86FC-87E74A65915C}" type="sibTrans" cxnId="{7746C1A6-5AF0-437B-BC01-64A6616FC311}">
      <dgm:prSet/>
      <dgm:spPr/>
      <dgm:t>
        <a:bodyPr/>
        <a:lstStyle/>
        <a:p>
          <a:endParaRPr lang="en-US"/>
        </a:p>
      </dgm:t>
    </dgm:pt>
    <dgm:pt modelId="{8F171079-3DC0-4A44-8B5F-4AA542A020CC}">
      <dgm:prSet/>
      <dgm:spPr>
        <a:solidFill>
          <a:schemeClr val="accent6">
            <a:lumMod val="40000"/>
            <a:lumOff val="60000"/>
            <a:alpha val="90000"/>
          </a:schemeClr>
        </a:solidFill>
      </dgm:spPr>
      <dgm:t>
        <a:bodyPr/>
        <a:lstStyle/>
        <a:p>
          <a:r>
            <a:rPr lang="en-US" dirty="0"/>
            <a:t>Help automate analysis procedures</a:t>
          </a:r>
        </a:p>
      </dgm:t>
    </dgm:pt>
    <dgm:pt modelId="{F06F0D14-77FA-4539-B9E2-7AB7096BC444}" type="parTrans" cxnId="{8FA28AAA-F5A0-48A8-93E0-C885FCE37209}">
      <dgm:prSet/>
      <dgm:spPr/>
      <dgm:t>
        <a:bodyPr/>
        <a:lstStyle/>
        <a:p>
          <a:endParaRPr lang="en-US"/>
        </a:p>
      </dgm:t>
    </dgm:pt>
    <dgm:pt modelId="{1E58AC26-70CC-4526-9402-CDF87C8FA58F}" type="sibTrans" cxnId="{8FA28AAA-F5A0-48A8-93E0-C885FCE37209}">
      <dgm:prSet/>
      <dgm:spPr/>
      <dgm:t>
        <a:bodyPr/>
        <a:lstStyle/>
        <a:p>
          <a:endParaRPr lang="en-US"/>
        </a:p>
      </dgm:t>
    </dgm:pt>
    <dgm:pt modelId="{A3636558-51B1-4425-B58C-DD03DCB5CAC5}">
      <dgm:prSet/>
      <dgm:spPr>
        <a:solidFill>
          <a:schemeClr val="accent6">
            <a:lumMod val="40000"/>
            <a:lumOff val="60000"/>
            <a:alpha val="90000"/>
          </a:schemeClr>
        </a:solidFill>
      </dgm:spPr>
      <dgm:t>
        <a:bodyPr/>
        <a:lstStyle/>
        <a:p>
          <a:r>
            <a:rPr lang="en-US"/>
            <a:t>Uses output from one mechanism as the input for a second (washing → drying)</a:t>
          </a:r>
        </a:p>
      </dgm:t>
    </dgm:pt>
    <dgm:pt modelId="{D96A2DEC-2201-4212-ACBA-D15BA36BF53C}" type="parTrans" cxnId="{75360727-EC1B-460F-9D53-F38446AD2871}">
      <dgm:prSet/>
      <dgm:spPr/>
      <dgm:t>
        <a:bodyPr/>
        <a:lstStyle/>
        <a:p>
          <a:endParaRPr lang="en-US"/>
        </a:p>
      </dgm:t>
    </dgm:pt>
    <dgm:pt modelId="{6B14F095-7601-4F50-A5AA-54248EEFA8E3}" type="sibTrans" cxnId="{75360727-EC1B-460F-9D53-F38446AD2871}">
      <dgm:prSet/>
      <dgm:spPr/>
      <dgm:t>
        <a:bodyPr/>
        <a:lstStyle/>
        <a:p>
          <a:endParaRPr lang="en-US"/>
        </a:p>
      </dgm:t>
    </dgm:pt>
    <dgm:pt modelId="{CFDBB2D6-DA10-2842-B009-CCF8336B064A}">
      <dgm:prSet/>
      <dgm:spPr>
        <a:solidFill>
          <a:schemeClr val="accent6">
            <a:lumMod val="75000"/>
          </a:schemeClr>
        </a:solidFill>
      </dgm:spPr>
      <dgm:t>
        <a:bodyPr/>
        <a:lstStyle/>
        <a:p>
          <a:r>
            <a:rPr lang="en-US" dirty="0"/>
            <a:t>Argument</a:t>
          </a:r>
        </a:p>
      </dgm:t>
    </dgm:pt>
    <dgm:pt modelId="{EE4CF4AC-CA50-4B43-A9DF-E819A2B7D373}" type="parTrans" cxnId="{E1F90D35-C536-3048-A7F4-1DDADB93AD99}">
      <dgm:prSet/>
      <dgm:spPr/>
      <dgm:t>
        <a:bodyPr/>
        <a:lstStyle/>
        <a:p>
          <a:endParaRPr lang="en-US"/>
        </a:p>
      </dgm:t>
    </dgm:pt>
    <dgm:pt modelId="{C88C57D6-FA36-F444-881B-50C1786EF88B}" type="sibTrans" cxnId="{E1F90D35-C536-3048-A7F4-1DDADB93AD99}">
      <dgm:prSet/>
      <dgm:spPr/>
      <dgm:t>
        <a:bodyPr/>
        <a:lstStyle/>
        <a:p>
          <a:endParaRPr lang="en-US"/>
        </a:p>
      </dgm:t>
    </dgm:pt>
    <dgm:pt modelId="{87E161F1-5AFB-3D43-A35C-D2FB592628E0}">
      <dgm:prSet/>
      <dgm:spPr>
        <a:solidFill>
          <a:schemeClr val="accent6">
            <a:lumMod val="60000"/>
            <a:lumOff val="40000"/>
            <a:alpha val="90000"/>
          </a:schemeClr>
        </a:solidFill>
      </dgm:spPr>
      <dgm:t>
        <a:bodyPr/>
        <a:lstStyle/>
        <a:p>
          <a:r>
            <a:rPr lang="en-US" dirty="0"/>
            <a:t>Snakemake will be required for bioinformatics</a:t>
          </a:r>
        </a:p>
      </dgm:t>
    </dgm:pt>
    <dgm:pt modelId="{4FA3214C-9603-F946-A82B-98607CE8415A}" type="parTrans" cxnId="{5F399B8A-EABF-5D48-B6A8-F03276B19F35}">
      <dgm:prSet/>
      <dgm:spPr/>
      <dgm:t>
        <a:bodyPr/>
        <a:lstStyle/>
        <a:p>
          <a:endParaRPr lang="en-US"/>
        </a:p>
      </dgm:t>
    </dgm:pt>
    <dgm:pt modelId="{383F95BD-D175-1D47-8D08-A24C9D11105C}" type="sibTrans" cxnId="{5F399B8A-EABF-5D48-B6A8-F03276B19F35}">
      <dgm:prSet/>
      <dgm:spPr/>
      <dgm:t>
        <a:bodyPr/>
        <a:lstStyle/>
        <a:p>
          <a:endParaRPr lang="en-US"/>
        </a:p>
      </dgm:t>
    </dgm:pt>
    <dgm:pt modelId="{2D951C73-3BDC-D740-A462-0244E6E3AA86}">
      <dgm:prSet/>
      <dgm:spPr>
        <a:solidFill>
          <a:schemeClr val="accent6">
            <a:lumMod val="60000"/>
            <a:lumOff val="40000"/>
            <a:alpha val="90000"/>
          </a:schemeClr>
        </a:solidFill>
      </dgm:spPr>
      <dgm:t>
        <a:bodyPr/>
        <a:lstStyle/>
        <a:p>
          <a:r>
            <a:rPr lang="en-US" dirty="0"/>
            <a:t>High data acquisition + complex workflows = current tools inability to manage data</a:t>
          </a:r>
        </a:p>
      </dgm:t>
    </dgm:pt>
    <dgm:pt modelId="{F9932468-E827-8B49-828F-1609377E7EA1}" type="parTrans" cxnId="{127E7007-A9FA-354F-96F0-50ABDF5802E6}">
      <dgm:prSet/>
      <dgm:spPr/>
      <dgm:t>
        <a:bodyPr/>
        <a:lstStyle/>
        <a:p>
          <a:endParaRPr lang="en-US"/>
        </a:p>
      </dgm:t>
    </dgm:pt>
    <dgm:pt modelId="{39400527-DB08-FC45-8EBF-AE2BCAA2DBC2}" type="sibTrans" cxnId="{127E7007-A9FA-354F-96F0-50ABDF5802E6}">
      <dgm:prSet/>
      <dgm:spPr/>
      <dgm:t>
        <a:bodyPr/>
        <a:lstStyle/>
        <a:p>
          <a:endParaRPr lang="en-US"/>
        </a:p>
      </dgm:t>
    </dgm:pt>
    <dgm:pt modelId="{FBF6E5E4-987B-BB41-9EAE-46F4FA99744A}" type="pres">
      <dgm:prSet presAssocID="{F790F2FA-8A18-424F-953B-16B0A026BE2D}" presName="Name0" presStyleCnt="0">
        <dgm:presLayoutVars>
          <dgm:dir/>
          <dgm:animLvl val="lvl"/>
          <dgm:resizeHandles val="exact"/>
        </dgm:presLayoutVars>
      </dgm:prSet>
      <dgm:spPr/>
    </dgm:pt>
    <dgm:pt modelId="{73A3ED3F-C3F5-1647-971E-69451C523BAB}" type="pres">
      <dgm:prSet presAssocID="{53DCD414-391B-4CEB-889A-F6060F745F23}" presName="linNode" presStyleCnt="0"/>
      <dgm:spPr/>
    </dgm:pt>
    <dgm:pt modelId="{535AD296-AF4C-DF47-99F4-B2E828027C59}" type="pres">
      <dgm:prSet presAssocID="{53DCD414-391B-4CEB-889A-F6060F745F23}" presName="parentText" presStyleLbl="node1" presStyleIdx="0" presStyleCnt="4">
        <dgm:presLayoutVars>
          <dgm:chMax val="1"/>
          <dgm:bulletEnabled val="1"/>
        </dgm:presLayoutVars>
      </dgm:prSet>
      <dgm:spPr/>
    </dgm:pt>
    <dgm:pt modelId="{31DA899D-88B0-B442-87DB-D73AAC90803D}" type="pres">
      <dgm:prSet presAssocID="{53DCD414-391B-4CEB-889A-F6060F745F23}" presName="descendantText" presStyleLbl="alignAccFollowNode1" presStyleIdx="0" presStyleCnt="4">
        <dgm:presLayoutVars>
          <dgm:bulletEnabled val="1"/>
        </dgm:presLayoutVars>
      </dgm:prSet>
      <dgm:spPr/>
    </dgm:pt>
    <dgm:pt modelId="{3EA815C8-5BAB-0E4F-88F8-88757193F5FE}" type="pres">
      <dgm:prSet presAssocID="{9DDF88D2-F78D-4D33-AE00-5A8ABFBAF951}" presName="sp" presStyleCnt="0"/>
      <dgm:spPr/>
    </dgm:pt>
    <dgm:pt modelId="{137D743A-BAE6-6A48-A0E8-FA9D45BB447F}" type="pres">
      <dgm:prSet presAssocID="{771A34A1-9740-4B9D-83FA-A97BC8F893B1}" presName="linNode" presStyleCnt="0"/>
      <dgm:spPr/>
    </dgm:pt>
    <dgm:pt modelId="{5D81B3CC-7A57-1449-A0C6-49C876647CE2}" type="pres">
      <dgm:prSet presAssocID="{771A34A1-9740-4B9D-83FA-A97BC8F893B1}" presName="parentText" presStyleLbl="node1" presStyleIdx="1" presStyleCnt="4">
        <dgm:presLayoutVars>
          <dgm:chMax val="1"/>
          <dgm:bulletEnabled val="1"/>
        </dgm:presLayoutVars>
      </dgm:prSet>
      <dgm:spPr/>
    </dgm:pt>
    <dgm:pt modelId="{A8F7DA99-54BB-054D-BC11-BF8537218792}" type="pres">
      <dgm:prSet presAssocID="{771A34A1-9740-4B9D-83FA-A97BC8F893B1}" presName="descendantText" presStyleLbl="alignAccFollowNode1" presStyleIdx="1" presStyleCnt="4">
        <dgm:presLayoutVars>
          <dgm:bulletEnabled val="1"/>
        </dgm:presLayoutVars>
      </dgm:prSet>
      <dgm:spPr/>
    </dgm:pt>
    <dgm:pt modelId="{4408BC39-F88E-134A-AD0A-EA62BD5F5FFD}" type="pres">
      <dgm:prSet presAssocID="{2B813CAB-C020-4ACD-AE64-DABBC2A7224A}" presName="sp" presStyleCnt="0"/>
      <dgm:spPr/>
    </dgm:pt>
    <dgm:pt modelId="{0ABA1E9F-90FA-D74E-9CB7-2F867D896281}" type="pres">
      <dgm:prSet presAssocID="{C6C94280-DE08-4C26-90DD-3408E57CE24A}" presName="linNode" presStyleCnt="0"/>
      <dgm:spPr/>
    </dgm:pt>
    <dgm:pt modelId="{2377D5AE-58C1-D541-9F5A-79AE38AC196D}" type="pres">
      <dgm:prSet presAssocID="{C6C94280-DE08-4C26-90DD-3408E57CE24A}" presName="parentText" presStyleLbl="node1" presStyleIdx="2" presStyleCnt="4">
        <dgm:presLayoutVars>
          <dgm:chMax val="1"/>
          <dgm:bulletEnabled val="1"/>
        </dgm:presLayoutVars>
      </dgm:prSet>
      <dgm:spPr/>
    </dgm:pt>
    <dgm:pt modelId="{7B31A732-DE41-B24B-836B-3D80FE7DD806}" type="pres">
      <dgm:prSet presAssocID="{C6C94280-DE08-4C26-90DD-3408E57CE24A}" presName="descendantText" presStyleLbl="alignAccFollowNode1" presStyleIdx="2" presStyleCnt="4">
        <dgm:presLayoutVars>
          <dgm:bulletEnabled val="1"/>
        </dgm:presLayoutVars>
      </dgm:prSet>
      <dgm:spPr/>
    </dgm:pt>
    <dgm:pt modelId="{77CB1172-FFDD-8E44-92B4-A650852A3091}" type="pres">
      <dgm:prSet presAssocID="{0FB66E2F-D3C0-47BB-86FC-87E74A65915C}" presName="sp" presStyleCnt="0"/>
      <dgm:spPr/>
    </dgm:pt>
    <dgm:pt modelId="{0C1C0224-EFDD-CB44-A261-1B9AF9152292}" type="pres">
      <dgm:prSet presAssocID="{CFDBB2D6-DA10-2842-B009-CCF8336B064A}" presName="linNode" presStyleCnt="0"/>
      <dgm:spPr/>
    </dgm:pt>
    <dgm:pt modelId="{2B6D2B96-C153-EA42-9A91-D4AA076A11D9}" type="pres">
      <dgm:prSet presAssocID="{CFDBB2D6-DA10-2842-B009-CCF8336B064A}" presName="parentText" presStyleLbl="node1" presStyleIdx="3" presStyleCnt="4">
        <dgm:presLayoutVars>
          <dgm:chMax val="1"/>
          <dgm:bulletEnabled val="1"/>
        </dgm:presLayoutVars>
      </dgm:prSet>
      <dgm:spPr/>
    </dgm:pt>
    <dgm:pt modelId="{07E0B1ED-4A68-F242-94C7-FD775A51C834}" type="pres">
      <dgm:prSet presAssocID="{CFDBB2D6-DA10-2842-B009-CCF8336B064A}" presName="descendantText" presStyleLbl="alignAccFollowNode1" presStyleIdx="3" presStyleCnt="4">
        <dgm:presLayoutVars>
          <dgm:bulletEnabled val="1"/>
        </dgm:presLayoutVars>
      </dgm:prSet>
      <dgm:spPr/>
    </dgm:pt>
  </dgm:ptLst>
  <dgm:cxnLst>
    <dgm:cxn modelId="{127E7007-A9FA-354F-96F0-50ABDF5802E6}" srcId="{CFDBB2D6-DA10-2842-B009-CCF8336B064A}" destId="{2D951C73-3BDC-D740-A462-0244E6E3AA86}" srcOrd="1" destOrd="0" parTransId="{F9932468-E827-8B49-828F-1609377E7EA1}" sibTransId="{39400527-DB08-FC45-8EBF-AE2BCAA2DBC2}"/>
    <dgm:cxn modelId="{28F6770E-F403-0E42-9E7E-D9167D349EEF}" type="presOf" srcId="{8F171079-3DC0-4A44-8B5F-4AA542A020CC}" destId="{7B31A732-DE41-B24B-836B-3D80FE7DD806}" srcOrd="0" destOrd="0" presId="urn:microsoft.com/office/officeart/2005/8/layout/vList5"/>
    <dgm:cxn modelId="{0FF52A10-AD5C-45DD-B6E6-6734EEF3E7EB}" srcId="{F790F2FA-8A18-424F-953B-16B0A026BE2D}" destId="{53DCD414-391B-4CEB-889A-F6060F745F23}" srcOrd="0" destOrd="0" parTransId="{36FBA6D0-8907-409A-A447-12788971A579}" sibTransId="{9DDF88D2-F78D-4D33-AE00-5A8ABFBAF951}"/>
    <dgm:cxn modelId="{CCCA7911-97FF-3F40-BF01-D5E0885BEC32}" type="presOf" srcId="{C193312A-FD3B-48F6-88A9-0AF737530A6F}" destId="{A8F7DA99-54BB-054D-BC11-BF8537218792}" srcOrd="0" destOrd="0" presId="urn:microsoft.com/office/officeart/2005/8/layout/vList5"/>
    <dgm:cxn modelId="{75360727-EC1B-460F-9D53-F38446AD2871}" srcId="{C6C94280-DE08-4C26-90DD-3408E57CE24A}" destId="{A3636558-51B1-4425-B58C-DD03DCB5CAC5}" srcOrd="1" destOrd="0" parTransId="{D96A2DEC-2201-4212-ACBA-D15BA36BF53C}" sibTransId="{6B14F095-7601-4F50-A5AA-54248EEFA8E3}"/>
    <dgm:cxn modelId="{70AD4230-B136-3745-AA79-E3248A920323}" type="presOf" srcId="{4FB09EE2-5BE7-4E8E-A919-2BB6B0C1AA1D}" destId="{31DA899D-88B0-B442-87DB-D73AAC90803D}" srcOrd="0" destOrd="0" presId="urn:microsoft.com/office/officeart/2005/8/layout/vList5"/>
    <dgm:cxn modelId="{E1F90D35-C536-3048-A7F4-1DDADB93AD99}" srcId="{F790F2FA-8A18-424F-953B-16B0A026BE2D}" destId="{CFDBB2D6-DA10-2842-B009-CCF8336B064A}" srcOrd="3" destOrd="0" parTransId="{EE4CF4AC-CA50-4B43-A9DF-E819A2B7D373}" sibTransId="{C88C57D6-FA36-F444-881B-50C1786EF88B}"/>
    <dgm:cxn modelId="{1D87F736-1817-364E-AACE-434F5B6B8D2E}" type="presOf" srcId="{C6C94280-DE08-4C26-90DD-3408E57CE24A}" destId="{2377D5AE-58C1-D541-9F5A-79AE38AC196D}" srcOrd="0" destOrd="0" presId="urn:microsoft.com/office/officeart/2005/8/layout/vList5"/>
    <dgm:cxn modelId="{70A7AA49-3CEA-A940-A560-9B387AB77D8F}" type="presOf" srcId="{CFDBB2D6-DA10-2842-B009-CCF8336B064A}" destId="{2B6D2B96-C153-EA42-9A91-D4AA076A11D9}" srcOrd="0" destOrd="0" presId="urn:microsoft.com/office/officeart/2005/8/layout/vList5"/>
    <dgm:cxn modelId="{BA7AFC67-819D-4D4C-A4FF-5F7431B8F07C}" srcId="{53DCD414-391B-4CEB-889A-F6060F745F23}" destId="{80827A41-23D7-47FF-8B7F-E1B1927C5AF4}" srcOrd="2" destOrd="0" parTransId="{D492F818-6923-45B1-8033-5FF624DA2A39}" sibTransId="{DB937F22-C8E3-4E1D-A847-3A11B3D73F5E}"/>
    <dgm:cxn modelId="{F2AF556B-B7E2-48EF-B5CB-DE95E6AEA40B}" srcId="{F790F2FA-8A18-424F-953B-16B0A026BE2D}" destId="{771A34A1-9740-4B9D-83FA-A97BC8F893B1}" srcOrd="1" destOrd="0" parTransId="{6509789F-A1AA-471B-85F5-5CA3323A2D67}" sibTransId="{2B813CAB-C020-4ACD-AE64-DABBC2A7224A}"/>
    <dgm:cxn modelId="{E3820D86-9777-A449-BB49-5170C926F86A}" type="presOf" srcId="{87E161F1-5AFB-3D43-A35C-D2FB592628E0}" destId="{07E0B1ED-4A68-F242-94C7-FD775A51C834}" srcOrd="0" destOrd="0" presId="urn:microsoft.com/office/officeart/2005/8/layout/vList5"/>
    <dgm:cxn modelId="{02551E86-6D07-409F-B083-DFE684CA428D}" srcId="{771A34A1-9740-4B9D-83FA-A97BC8F893B1}" destId="{C193312A-FD3B-48F6-88A9-0AF737530A6F}" srcOrd="0" destOrd="0" parTransId="{15F515CA-F275-4018-B3D6-47DD206DC5EA}" sibTransId="{9EBC529F-F377-4B24-8DCB-7DFC8999C5FB}"/>
    <dgm:cxn modelId="{5F399B8A-EABF-5D48-B6A8-F03276B19F35}" srcId="{CFDBB2D6-DA10-2842-B009-CCF8336B064A}" destId="{87E161F1-5AFB-3D43-A35C-D2FB592628E0}" srcOrd="0" destOrd="0" parTransId="{4FA3214C-9603-F946-A82B-98607CE8415A}" sibTransId="{383F95BD-D175-1D47-8D08-A24C9D11105C}"/>
    <dgm:cxn modelId="{D9AD1993-65A5-4250-9F6D-04E208F5DCBF}" srcId="{53DCD414-391B-4CEB-889A-F6060F745F23}" destId="{973E6583-279B-48C8-8B28-4647B2BF56C4}" srcOrd="1" destOrd="0" parTransId="{F4328DF7-01EC-4B5C-AF7E-7F8BE5C602FF}" sibTransId="{EF11CEF7-9785-4703-B6F8-50BB03B379F5}"/>
    <dgm:cxn modelId="{7746C1A6-5AF0-437B-BC01-64A6616FC311}" srcId="{F790F2FA-8A18-424F-953B-16B0A026BE2D}" destId="{C6C94280-DE08-4C26-90DD-3408E57CE24A}" srcOrd="2" destOrd="0" parTransId="{84C3C64D-E94D-41A4-97B8-3BBF10108E88}" sibTransId="{0FB66E2F-D3C0-47BB-86FC-87E74A65915C}"/>
    <dgm:cxn modelId="{8FA28AAA-F5A0-48A8-93E0-C885FCE37209}" srcId="{C6C94280-DE08-4C26-90DD-3408E57CE24A}" destId="{8F171079-3DC0-4A44-8B5F-4AA542A020CC}" srcOrd="0" destOrd="0" parTransId="{F06F0D14-77FA-4539-B9E2-7AB7096BC444}" sibTransId="{1E58AC26-70CC-4526-9402-CDF87C8FA58F}"/>
    <dgm:cxn modelId="{DB575FAB-8EDD-E14E-80E2-91FFDD34838A}" type="presOf" srcId="{973E6583-279B-48C8-8B28-4647B2BF56C4}" destId="{31DA899D-88B0-B442-87DB-D73AAC90803D}" srcOrd="0" destOrd="1" presId="urn:microsoft.com/office/officeart/2005/8/layout/vList5"/>
    <dgm:cxn modelId="{49D93AB0-FC55-45FD-B3C8-24C17386FF32}" srcId="{771A34A1-9740-4B9D-83FA-A97BC8F893B1}" destId="{0380E840-8E96-4BDF-A419-A592F34F7E29}" srcOrd="1" destOrd="0" parTransId="{2EC27C56-DE35-44E3-AA52-BF5E54035A76}" sibTransId="{C3B95AE0-2432-4D37-83D3-543B22CD41C0}"/>
    <dgm:cxn modelId="{B8172FB5-35B5-C24F-97B6-9DAD70FA6690}" type="presOf" srcId="{A3636558-51B1-4425-B58C-DD03DCB5CAC5}" destId="{7B31A732-DE41-B24B-836B-3D80FE7DD806}" srcOrd="0" destOrd="1" presId="urn:microsoft.com/office/officeart/2005/8/layout/vList5"/>
    <dgm:cxn modelId="{FA8A83C1-806B-9A4C-B57A-832E8B719A91}" type="presOf" srcId="{80827A41-23D7-47FF-8B7F-E1B1927C5AF4}" destId="{31DA899D-88B0-B442-87DB-D73AAC90803D}" srcOrd="0" destOrd="2" presId="urn:microsoft.com/office/officeart/2005/8/layout/vList5"/>
    <dgm:cxn modelId="{451D0ACE-347E-B840-9F69-E0131058ECE4}" type="presOf" srcId="{53DCD414-391B-4CEB-889A-F6060F745F23}" destId="{535AD296-AF4C-DF47-99F4-B2E828027C59}" srcOrd="0" destOrd="0" presId="urn:microsoft.com/office/officeart/2005/8/layout/vList5"/>
    <dgm:cxn modelId="{898022DD-11B1-724C-A898-C3D57502BF7B}" type="presOf" srcId="{2D951C73-3BDC-D740-A462-0244E6E3AA86}" destId="{07E0B1ED-4A68-F242-94C7-FD775A51C834}" srcOrd="0" destOrd="1" presId="urn:microsoft.com/office/officeart/2005/8/layout/vList5"/>
    <dgm:cxn modelId="{C13177E7-D38C-754F-9C0B-84028A004831}" type="presOf" srcId="{F790F2FA-8A18-424F-953B-16B0A026BE2D}" destId="{FBF6E5E4-987B-BB41-9EAE-46F4FA99744A}" srcOrd="0" destOrd="0" presId="urn:microsoft.com/office/officeart/2005/8/layout/vList5"/>
    <dgm:cxn modelId="{B69AF8EC-A298-3643-B456-AC649088593A}" type="presOf" srcId="{771A34A1-9740-4B9D-83FA-A97BC8F893B1}" destId="{5D81B3CC-7A57-1449-A0C6-49C876647CE2}" srcOrd="0" destOrd="0" presId="urn:microsoft.com/office/officeart/2005/8/layout/vList5"/>
    <dgm:cxn modelId="{09EBDFF1-D9EE-4794-B613-86CE0D6AE7E8}" srcId="{53DCD414-391B-4CEB-889A-F6060F745F23}" destId="{4FB09EE2-5BE7-4E8E-A919-2BB6B0C1AA1D}" srcOrd="0" destOrd="0" parTransId="{C8EBFCFF-64C5-4719-8F55-9BBF233EF050}" sibTransId="{0E054A80-8E8B-4896-92F4-75C0FCEA5724}"/>
    <dgm:cxn modelId="{497F2FFB-49F1-C446-93FE-504524CDB957}" type="presOf" srcId="{0380E840-8E96-4BDF-A419-A592F34F7E29}" destId="{A8F7DA99-54BB-054D-BC11-BF8537218792}" srcOrd="0" destOrd="1" presId="urn:microsoft.com/office/officeart/2005/8/layout/vList5"/>
    <dgm:cxn modelId="{CC15D32C-73FE-4B42-8819-2A3D3E97E048}" type="presParOf" srcId="{FBF6E5E4-987B-BB41-9EAE-46F4FA99744A}" destId="{73A3ED3F-C3F5-1647-971E-69451C523BAB}" srcOrd="0" destOrd="0" presId="urn:microsoft.com/office/officeart/2005/8/layout/vList5"/>
    <dgm:cxn modelId="{708BB9B5-32F3-CA43-B469-3116C14EFFA7}" type="presParOf" srcId="{73A3ED3F-C3F5-1647-971E-69451C523BAB}" destId="{535AD296-AF4C-DF47-99F4-B2E828027C59}" srcOrd="0" destOrd="0" presId="urn:microsoft.com/office/officeart/2005/8/layout/vList5"/>
    <dgm:cxn modelId="{05194BA1-4269-B74F-B44C-2525875BFE37}" type="presParOf" srcId="{73A3ED3F-C3F5-1647-971E-69451C523BAB}" destId="{31DA899D-88B0-B442-87DB-D73AAC90803D}" srcOrd="1" destOrd="0" presId="urn:microsoft.com/office/officeart/2005/8/layout/vList5"/>
    <dgm:cxn modelId="{2C58F346-3527-6D42-9393-5052E9B96A6B}" type="presParOf" srcId="{FBF6E5E4-987B-BB41-9EAE-46F4FA99744A}" destId="{3EA815C8-5BAB-0E4F-88F8-88757193F5FE}" srcOrd="1" destOrd="0" presId="urn:microsoft.com/office/officeart/2005/8/layout/vList5"/>
    <dgm:cxn modelId="{1D034A32-FA26-A140-AB13-8DFBD3D4AEB9}" type="presParOf" srcId="{FBF6E5E4-987B-BB41-9EAE-46F4FA99744A}" destId="{137D743A-BAE6-6A48-A0E8-FA9D45BB447F}" srcOrd="2" destOrd="0" presId="urn:microsoft.com/office/officeart/2005/8/layout/vList5"/>
    <dgm:cxn modelId="{F1353AED-4B08-8B4A-9D32-BE1AA09CE2BC}" type="presParOf" srcId="{137D743A-BAE6-6A48-A0E8-FA9D45BB447F}" destId="{5D81B3CC-7A57-1449-A0C6-49C876647CE2}" srcOrd="0" destOrd="0" presId="urn:microsoft.com/office/officeart/2005/8/layout/vList5"/>
    <dgm:cxn modelId="{3FB05D20-8DF7-0A46-BCC9-0ADEDE2343BD}" type="presParOf" srcId="{137D743A-BAE6-6A48-A0E8-FA9D45BB447F}" destId="{A8F7DA99-54BB-054D-BC11-BF8537218792}" srcOrd="1" destOrd="0" presId="urn:microsoft.com/office/officeart/2005/8/layout/vList5"/>
    <dgm:cxn modelId="{B2FFBA56-845D-D945-8A13-BAA5DF7A8590}" type="presParOf" srcId="{FBF6E5E4-987B-BB41-9EAE-46F4FA99744A}" destId="{4408BC39-F88E-134A-AD0A-EA62BD5F5FFD}" srcOrd="3" destOrd="0" presId="urn:microsoft.com/office/officeart/2005/8/layout/vList5"/>
    <dgm:cxn modelId="{6A970F33-21B1-AF4A-82D0-97B17B49F57E}" type="presParOf" srcId="{FBF6E5E4-987B-BB41-9EAE-46F4FA99744A}" destId="{0ABA1E9F-90FA-D74E-9CB7-2F867D896281}" srcOrd="4" destOrd="0" presId="urn:microsoft.com/office/officeart/2005/8/layout/vList5"/>
    <dgm:cxn modelId="{03DDF3DE-D817-AE4F-BB42-31285921F6DC}" type="presParOf" srcId="{0ABA1E9F-90FA-D74E-9CB7-2F867D896281}" destId="{2377D5AE-58C1-D541-9F5A-79AE38AC196D}" srcOrd="0" destOrd="0" presId="urn:microsoft.com/office/officeart/2005/8/layout/vList5"/>
    <dgm:cxn modelId="{028AB7FE-5A94-3241-B304-B5F3C9B1E214}" type="presParOf" srcId="{0ABA1E9F-90FA-D74E-9CB7-2F867D896281}" destId="{7B31A732-DE41-B24B-836B-3D80FE7DD806}" srcOrd="1" destOrd="0" presId="urn:microsoft.com/office/officeart/2005/8/layout/vList5"/>
    <dgm:cxn modelId="{545016C3-559E-8E47-8749-CC70D2ECCAA3}" type="presParOf" srcId="{FBF6E5E4-987B-BB41-9EAE-46F4FA99744A}" destId="{77CB1172-FFDD-8E44-92B4-A650852A3091}" srcOrd="5" destOrd="0" presId="urn:microsoft.com/office/officeart/2005/8/layout/vList5"/>
    <dgm:cxn modelId="{C2ADB295-06F0-3B48-9902-467319B14F5B}" type="presParOf" srcId="{FBF6E5E4-987B-BB41-9EAE-46F4FA99744A}" destId="{0C1C0224-EFDD-CB44-A261-1B9AF9152292}" srcOrd="6" destOrd="0" presId="urn:microsoft.com/office/officeart/2005/8/layout/vList5"/>
    <dgm:cxn modelId="{3F4ACF27-6B4B-4F44-A44D-A6E62D6A82DD}" type="presParOf" srcId="{0C1C0224-EFDD-CB44-A261-1B9AF9152292}" destId="{2B6D2B96-C153-EA42-9A91-D4AA076A11D9}" srcOrd="0" destOrd="0" presId="urn:microsoft.com/office/officeart/2005/8/layout/vList5"/>
    <dgm:cxn modelId="{B81F30A3-7D9D-764E-8510-4CCB9E4DD699}" type="presParOf" srcId="{0C1C0224-EFDD-CB44-A261-1B9AF9152292}" destId="{07E0B1ED-4A68-F242-94C7-FD775A51C834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512C564-97C2-415D-8F38-92F82C10DCA6}" type="doc">
      <dgm:prSet loTypeId="urn:microsoft.com/office/officeart/2016/7/layout/VerticalDownArrowProcess" loCatId="process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8F757096-82F2-4EB0-A746-CAD4E167A494}">
      <dgm:prSet/>
      <dgm:spPr/>
      <dgm:t>
        <a:bodyPr/>
        <a:lstStyle/>
        <a:p>
          <a:r>
            <a:rPr lang="en-US"/>
            <a:t>Demonstrate</a:t>
          </a:r>
        </a:p>
      </dgm:t>
    </dgm:pt>
    <dgm:pt modelId="{A1B696B7-0AB5-4EBF-B71B-FBB3DF719A08}" type="parTrans" cxnId="{F4A06C83-A48F-4313-B6A4-B7B188461367}">
      <dgm:prSet/>
      <dgm:spPr/>
      <dgm:t>
        <a:bodyPr/>
        <a:lstStyle/>
        <a:p>
          <a:endParaRPr lang="en-US"/>
        </a:p>
      </dgm:t>
    </dgm:pt>
    <dgm:pt modelId="{8F1346BD-D4D3-40BE-8653-344FF2F37C93}" type="sibTrans" cxnId="{F4A06C83-A48F-4313-B6A4-B7B188461367}">
      <dgm:prSet/>
      <dgm:spPr/>
      <dgm:t>
        <a:bodyPr/>
        <a:lstStyle/>
        <a:p>
          <a:endParaRPr lang="en-US"/>
        </a:p>
      </dgm:t>
    </dgm:pt>
    <dgm:pt modelId="{952711B3-AB02-486E-9F18-6C644D53A05A}">
      <dgm:prSet/>
      <dgm:spPr/>
      <dgm:t>
        <a:bodyPr/>
        <a:lstStyle/>
        <a:p>
          <a:r>
            <a:rPr lang="en-US" dirty="0"/>
            <a:t>Demonstrate Snakemake’s parameter modifications</a:t>
          </a:r>
        </a:p>
      </dgm:t>
    </dgm:pt>
    <dgm:pt modelId="{6D724CD8-59C8-4903-AB70-FA849F596EF0}" type="parTrans" cxnId="{B190BA05-98B3-4CBC-BAA7-41366ADC724D}">
      <dgm:prSet/>
      <dgm:spPr/>
      <dgm:t>
        <a:bodyPr/>
        <a:lstStyle/>
        <a:p>
          <a:endParaRPr lang="en-US"/>
        </a:p>
      </dgm:t>
    </dgm:pt>
    <dgm:pt modelId="{F6A18496-6BE2-4B06-919F-1FA167B65F4C}" type="sibTrans" cxnId="{B190BA05-98B3-4CBC-BAA7-41366ADC724D}">
      <dgm:prSet/>
      <dgm:spPr/>
      <dgm:t>
        <a:bodyPr/>
        <a:lstStyle/>
        <a:p>
          <a:endParaRPr lang="en-US"/>
        </a:p>
      </dgm:t>
    </dgm:pt>
    <dgm:pt modelId="{E1D57C31-F001-4D6D-A225-F4DB681FD174}">
      <dgm:prSet/>
      <dgm:spPr/>
      <dgm:t>
        <a:bodyPr/>
        <a:lstStyle/>
        <a:p>
          <a:r>
            <a:rPr lang="en-US"/>
            <a:t>Compare</a:t>
          </a:r>
        </a:p>
      </dgm:t>
    </dgm:pt>
    <dgm:pt modelId="{248724DA-91B6-40FE-9D1D-89336673848E}" type="parTrans" cxnId="{CF76A021-F523-4C42-AB61-7053BF29A670}">
      <dgm:prSet/>
      <dgm:spPr/>
      <dgm:t>
        <a:bodyPr/>
        <a:lstStyle/>
        <a:p>
          <a:endParaRPr lang="en-US"/>
        </a:p>
      </dgm:t>
    </dgm:pt>
    <dgm:pt modelId="{70B60BBF-839C-4052-89C5-DCC61767EA75}" type="sibTrans" cxnId="{CF76A021-F523-4C42-AB61-7053BF29A670}">
      <dgm:prSet/>
      <dgm:spPr/>
      <dgm:t>
        <a:bodyPr/>
        <a:lstStyle/>
        <a:p>
          <a:endParaRPr lang="en-US"/>
        </a:p>
      </dgm:t>
    </dgm:pt>
    <dgm:pt modelId="{BA463C3C-4282-4D7B-9DE0-2D0403D77056}">
      <dgm:prSet/>
      <dgm:spPr/>
      <dgm:t>
        <a:bodyPr/>
        <a:lstStyle/>
        <a:p>
          <a:r>
            <a:rPr lang="en-US"/>
            <a:t>Compare workflow runtimes for small datasets</a:t>
          </a:r>
        </a:p>
      </dgm:t>
    </dgm:pt>
    <dgm:pt modelId="{830DF3AD-487B-4B20-B4E0-66993994EC20}" type="parTrans" cxnId="{4FBB0F9C-A802-4C6D-B3E2-CDDCC1ED9491}">
      <dgm:prSet/>
      <dgm:spPr/>
      <dgm:t>
        <a:bodyPr/>
        <a:lstStyle/>
        <a:p>
          <a:endParaRPr lang="en-US"/>
        </a:p>
      </dgm:t>
    </dgm:pt>
    <dgm:pt modelId="{CCB6BA6F-5E8E-4400-B65E-4870BAAC6179}" type="sibTrans" cxnId="{4FBB0F9C-A802-4C6D-B3E2-CDDCC1ED9491}">
      <dgm:prSet/>
      <dgm:spPr/>
      <dgm:t>
        <a:bodyPr/>
        <a:lstStyle/>
        <a:p>
          <a:endParaRPr lang="en-US"/>
        </a:p>
      </dgm:t>
    </dgm:pt>
    <dgm:pt modelId="{726346D4-F3E7-4768-809C-0F679A6BFAF5}">
      <dgm:prSet/>
      <dgm:spPr/>
      <dgm:t>
        <a:bodyPr/>
        <a:lstStyle/>
        <a:p>
          <a:r>
            <a:rPr lang="en-US"/>
            <a:t>Exhibit</a:t>
          </a:r>
        </a:p>
      </dgm:t>
    </dgm:pt>
    <dgm:pt modelId="{3AEEA3EC-B841-453C-A1C1-BF0AFD02775C}" type="parTrans" cxnId="{6C2BF88E-EE96-4BDC-BCD0-FF49B3938638}">
      <dgm:prSet/>
      <dgm:spPr/>
      <dgm:t>
        <a:bodyPr/>
        <a:lstStyle/>
        <a:p>
          <a:endParaRPr lang="en-US"/>
        </a:p>
      </dgm:t>
    </dgm:pt>
    <dgm:pt modelId="{47B810DE-6F77-4813-BA5F-3422F02F88CB}" type="sibTrans" cxnId="{6C2BF88E-EE96-4BDC-BCD0-FF49B3938638}">
      <dgm:prSet/>
      <dgm:spPr/>
      <dgm:t>
        <a:bodyPr/>
        <a:lstStyle/>
        <a:p>
          <a:endParaRPr lang="en-US"/>
        </a:p>
      </dgm:t>
    </dgm:pt>
    <dgm:pt modelId="{75F42F06-033F-48F0-AC49-3CF7199E4A2C}">
      <dgm:prSet/>
      <dgm:spPr/>
      <dgm:t>
        <a:bodyPr/>
        <a:lstStyle/>
        <a:p>
          <a:r>
            <a:rPr lang="en-US"/>
            <a:t>Exhibit other Snakemake functionality</a:t>
          </a:r>
        </a:p>
      </dgm:t>
    </dgm:pt>
    <dgm:pt modelId="{B668208F-DAEB-4B5A-96C6-39842671F40A}" type="parTrans" cxnId="{24EC72F9-6BA2-4EC7-A26B-A298D0609E35}">
      <dgm:prSet/>
      <dgm:spPr/>
      <dgm:t>
        <a:bodyPr/>
        <a:lstStyle/>
        <a:p>
          <a:endParaRPr lang="en-US"/>
        </a:p>
      </dgm:t>
    </dgm:pt>
    <dgm:pt modelId="{8565ABE3-A61C-40D7-AA96-0649DED5B04A}" type="sibTrans" cxnId="{24EC72F9-6BA2-4EC7-A26B-A298D0609E35}">
      <dgm:prSet/>
      <dgm:spPr/>
      <dgm:t>
        <a:bodyPr/>
        <a:lstStyle/>
        <a:p>
          <a:endParaRPr lang="en-US"/>
        </a:p>
      </dgm:t>
    </dgm:pt>
    <dgm:pt modelId="{715DAB74-F418-204A-A78C-EF4AFB014BEE}" type="pres">
      <dgm:prSet presAssocID="{1512C564-97C2-415D-8F38-92F82C10DCA6}" presName="Name0" presStyleCnt="0">
        <dgm:presLayoutVars>
          <dgm:dir/>
          <dgm:animLvl val="lvl"/>
          <dgm:resizeHandles val="exact"/>
        </dgm:presLayoutVars>
      </dgm:prSet>
      <dgm:spPr/>
    </dgm:pt>
    <dgm:pt modelId="{615F9FC1-82AE-3440-AB4E-C81FA04D5AF0}" type="pres">
      <dgm:prSet presAssocID="{726346D4-F3E7-4768-809C-0F679A6BFAF5}" presName="boxAndChildren" presStyleCnt="0"/>
      <dgm:spPr/>
    </dgm:pt>
    <dgm:pt modelId="{ED5067F6-4C62-4842-99F1-3E20FCFAE099}" type="pres">
      <dgm:prSet presAssocID="{726346D4-F3E7-4768-809C-0F679A6BFAF5}" presName="parentTextBox" presStyleLbl="alignNode1" presStyleIdx="0" presStyleCnt="3"/>
      <dgm:spPr/>
    </dgm:pt>
    <dgm:pt modelId="{75545708-7496-004C-9731-1B0604494713}" type="pres">
      <dgm:prSet presAssocID="{726346D4-F3E7-4768-809C-0F679A6BFAF5}" presName="descendantBox" presStyleLbl="bgAccFollowNode1" presStyleIdx="0" presStyleCnt="3"/>
      <dgm:spPr/>
    </dgm:pt>
    <dgm:pt modelId="{B7EEE219-0AE7-584A-BAD5-9C779F1FA1F2}" type="pres">
      <dgm:prSet presAssocID="{70B60BBF-839C-4052-89C5-DCC61767EA75}" presName="sp" presStyleCnt="0"/>
      <dgm:spPr/>
    </dgm:pt>
    <dgm:pt modelId="{1EB618C2-3532-F942-BAC3-83BE1593E5CA}" type="pres">
      <dgm:prSet presAssocID="{E1D57C31-F001-4D6D-A225-F4DB681FD174}" presName="arrowAndChildren" presStyleCnt="0"/>
      <dgm:spPr/>
    </dgm:pt>
    <dgm:pt modelId="{D3D46902-C25C-A548-9638-4DE8FB36C47C}" type="pres">
      <dgm:prSet presAssocID="{E1D57C31-F001-4D6D-A225-F4DB681FD174}" presName="parentTextArrow" presStyleLbl="node1" presStyleIdx="0" presStyleCnt="0"/>
      <dgm:spPr/>
    </dgm:pt>
    <dgm:pt modelId="{56CA177C-EB74-AE4B-9C5E-97D43C303708}" type="pres">
      <dgm:prSet presAssocID="{E1D57C31-F001-4D6D-A225-F4DB681FD174}" presName="arrow" presStyleLbl="alignNode1" presStyleIdx="1" presStyleCnt="3"/>
      <dgm:spPr/>
    </dgm:pt>
    <dgm:pt modelId="{DF0DDBE0-DDC4-5E40-A5BB-8743A3316FDA}" type="pres">
      <dgm:prSet presAssocID="{E1D57C31-F001-4D6D-A225-F4DB681FD174}" presName="descendantArrow" presStyleLbl="bgAccFollowNode1" presStyleIdx="1" presStyleCnt="3"/>
      <dgm:spPr/>
    </dgm:pt>
    <dgm:pt modelId="{7EA985C4-058B-7243-86EE-10C88A4D99DD}" type="pres">
      <dgm:prSet presAssocID="{8F1346BD-D4D3-40BE-8653-344FF2F37C93}" presName="sp" presStyleCnt="0"/>
      <dgm:spPr/>
    </dgm:pt>
    <dgm:pt modelId="{801A4C92-17CD-9840-9A6A-0FC9AEB6B3A8}" type="pres">
      <dgm:prSet presAssocID="{8F757096-82F2-4EB0-A746-CAD4E167A494}" presName="arrowAndChildren" presStyleCnt="0"/>
      <dgm:spPr/>
    </dgm:pt>
    <dgm:pt modelId="{3B88E824-6C3A-5746-82B7-CE8F794F0445}" type="pres">
      <dgm:prSet presAssocID="{8F757096-82F2-4EB0-A746-CAD4E167A494}" presName="parentTextArrow" presStyleLbl="node1" presStyleIdx="0" presStyleCnt="0"/>
      <dgm:spPr/>
    </dgm:pt>
    <dgm:pt modelId="{51168A10-9D78-764D-8987-44B05DFC94D7}" type="pres">
      <dgm:prSet presAssocID="{8F757096-82F2-4EB0-A746-CAD4E167A494}" presName="arrow" presStyleLbl="alignNode1" presStyleIdx="2" presStyleCnt="3"/>
      <dgm:spPr/>
    </dgm:pt>
    <dgm:pt modelId="{AB8F772D-936C-794E-B2C9-59FBD5A29A0D}" type="pres">
      <dgm:prSet presAssocID="{8F757096-82F2-4EB0-A746-CAD4E167A494}" presName="descendantArrow" presStyleLbl="bgAccFollowNode1" presStyleIdx="2" presStyleCnt="3"/>
      <dgm:spPr/>
    </dgm:pt>
  </dgm:ptLst>
  <dgm:cxnLst>
    <dgm:cxn modelId="{B190BA05-98B3-4CBC-BAA7-41366ADC724D}" srcId="{8F757096-82F2-4EB0-A746-CAD4E167A494}" destId="{952711B3-AB02-486E-9F18-6C644D53A05A}" srcOrd="0" destOrd="0" parTransId="{6D724CD8-59C8-4903-AB70-FA849F596EF0}" sibTransId="{F6A18496-6BE2-4B06-919F-1FA167B65F4C}"/>
    <dgm:cxn modelId="{884B8111-BA67-C24E-A05C-8DB714BAFDED}" type="presOf" srcId="{726346D4-F3E7-4768-809C-0F679A6BFAF5}" destId="{ED5067F6-4C62-4842-99F1-3E20FCFAE099}" srcOrd="0" destOrd="0" presId="urn:microsoft.com/office/officeart/2016/7/layout/VerticalDownArrowProcess"/>
    <dgm:cxn modelId="{A7399B21-944A-6543-9478-BED7F3C42DEB}" type="presOf" srcId="{952711B3-AB02-486E-9F18-6C644D53A05A}" destId="{AB8F772D-936C-794E-B2C9-59FBD5A29A0D}" srcOrd="0" destOrd="0" presId="urn:microsoft.com/office/officeart/2016/7/layout/VerticalDownArrowProcess"/>
    <dgm:cxn modelId="{CF76A021-F523-4C42-AB61-7053BF29A670}" srcId="{1512C564-97C2-415D-8F38-92F82C10DCA6}" destId="{E1D57C31-F001-4D6D-A225-F4DB681FD174}" srcOrd="1" destOrd="0" parTransId="{248724DA-91B6-40FE-9D1D-89336673848E}" sibTransId="{70B60BBF-839C-4052-89C5-DCC61767EA75}"/>
    <dgm:cxn modelId="{A6D34D53-9A7C-9A49-9411-736FE97DB6E2}" type="presOf" srcId="{8F757096-82F2-4EB0-A746-CAD4E167A494}" destId="{3B88E824-6C3A-5746-82B7-CE8F794F0445}" srcOrd="0" destOrd="0" presId="urn:microsoft.com/office/officeart/2016/7/layout/VerticalDownArrowProcess"/>
    <dgm:cxn modelId="{13A2F75C-B320-E645-B585-A12499E5B559}" type="presOf" srcId="{BA463C3C-4282-4D7B-9DE0-2D0403D77056}" destId="{DF0DDBE0-DDC4-5E40-A5BB-8743A3316FDA}" srcOrd="0" destOrd="0" presId="urn:microsoft.com/office/officeart/2016/7/layout/VerticalDownArrowProcess"/>
    <dgm:cxn modelId="{E48B545D-0BAE-4E41-A105-59EF3CAE78B6}" type="presOf" srcId="{1512C564-97C2-415D-8F38-92F82C10DCA6}" destId="{715DAB74-F418-204A-A78C-EF4AFB014BEE}" srcOrd="0" destOrd="0" presId="urn:microsoft.com/office/officeart/2016/7/layout/VerticalDownArrowProcess"/>
    <dgm:cxn modelId="{F4A06C83-A48F-4313-B6A4-B7B188461367}" srcId="{1512C564-97C2-415D-8F38-92F82C10DCA6}" destId="{8F757096-82F2-4EB0-A746-CAD4E167A494}" srcOrd="0" destOrd="0" parTransId="{A1B696B7-0AB5-4EBF-B71B-FBB3DF719A08}" sibTransId="{8F1346BD-D4D3-40BE-8653-344FF2F37C93}"/>
    <dgm:cxn modelId="{6C2BF88E-EE96-4BDC-BCD0-FF49B3938638}" srcId="{1512C564-97C2-415D-8F38-92F82C10DCA6}" destId="{726346D4-F3E7-4768-809C-0F679A6BFAF5}" srcOrd="2" destOrd="0" parTransId="{3AEEA3EC-B841-453C-A1C1-BF0AFD02775C}" sibTransId="{47B810DE-6F77-4813-BA5F-3422F02F88CB}"/>
    <dgm:cxn modelId="{4FBB0F9C-A802-4C6D-B3E2-CDDCC1ED9491}" srcId="{E1D57C31-F001-4D6D-A225-F4DB681FD174}" destId="{BA463C3C-4282-4D7B-9DE0-2D0403D77056}" srcOrd="0" destOrd="0" parTransId="{830DF3AD-487B-4B20-B4E0-66993994EC20}" sibTransId="{CCB6BA6F-5E8E-4400-B65E-4870BAAC6179}"/>
    <dgm:cxn modelId="{41AB89B3-B64A-2944-ACA8-BE24D0D42CBC}" type="presOf" srcId="{E1D57C31-F001-4D6D-A225-F4DB681FD174}" destId="{D3D46902-C25C-A548-9638-4DE8FB36C47C}" srcOrd="0" destOrd="0" presId="urn:microsoft.com/office/officeart/2016/7/layout/VerticalDownArrowProcess"/>
    <dgm:cxn modelId="{0CCC12BA-D873-DF45-8A7A-0B1789ACE2ED}" type="presOf" srcId="{E1D57C31-F001-4D6D-A225-F4DB681FD174}" destId="{56CA177C-EB74-AE4B-9C5E-97D43C303708}" srcOrd="1" destOrd="0" presId="urn:microsoft.com/office/officeart/2016/7/layout/VerticalDownArrowProcess"/>
    <dgm:cxn modelId="{731034F1-8D1C-5B41-96C3-4C44C198BAC3}" type="presOf" srcId="{75F42F06-033F-48F0-AC49-3CF7199E4A2C}" destId="{75545708-7496-004C-9731-1B0604494713}" srcOrd="0" destOrd="0" presId="urn:microsoft.com/office/officeart/2016/7/layout/VerticalDownArrowProcess"/>
    <dgm:cxn modelId="{07C536F6-C4E9-1D47-85EE-3D7B726CE639}" type="presOf" srcId="{8F757096-82F2-4EB0-A746-CAD4E167A494}" destId="{51168A10-9D78-764D-8987-44B05DFC94D7}" srcOrd="1" destOrd="0" presId="urn:microsoft.com/office/officeart/2016/7/layout/VerticalDownArrowProcess"/>
    <dgm:cxn modelId="{24EC72F9-6BA2-4EC7-A26B-A298D0609E35}" srcId="{726346D4-F3E7-4768-809C-0F679A6BFAF5}" destId="{75F42F06-033F-48F0-AC49-3CF7199E4A2C}" srcOrd="0" destOrd="0" parTransId="{B668208F-DAEB-4B5A-96C6-39842671F40A}" sibTransId="{8565ABE3-A61C-40D7-AA96-0649DED5B04A}"/>
    <dgm:cxn modelId="{F05734C1-304C-0641-915B-9A7DCB155164}" type="presParOf" srcId="{715DAB74-F418-204A-A78C-EF4AFB014BEE}" destId="{615F9FC1-82AE-3440-AB4E-C81FA04D5AF0}" srcOrd="0" destOrd="0" presId="urn:microsoft.com/office/officeart/2016/7/layout/VerticalDownArrowProcess"/>
    <dgm:cxn modelId="{AD802972-9F5A-5847-8C5F-27E11BE7B411}" type="presParOf" srcId="{615F9FC1-82AE-3440-AB4E-C81FA04D5AF0}" destId="{ED5067F6-4C62-4842-99F1-3E20FCFAE099}" srcOrd="0" destOrd="0" presId="urn:microsoft.com/office/officeart/2016/7/layout/VerticalDownArrowProcess"/>
    <dgm:cxn modelId="{7566C2A6-3551-0F41-A4A4-61E31EE01F48}" type="presParOf" srcId="{615F9FC1-82AE-3440-AB4E-C81FA04D5AF0}" destId="{75545708-7496-004C-9731-1B0604494713}" srcOrd="1" destOrd="0" presId="urn:microsoft.com/office/officeart/2016/7/layout/VerticalDownArrowProcess"/>
    <dgm:cxn modelId="{36C4FC89-A5DA-D443-A9FC-9B3A3DFA2E9C}" type="presParOf" srcId="{715DAB74-F418-204A-A78C-EF4AFB014BEE}" destId="{B7EEE219-0AE7-584A-BAD5-9C779F1FA1F2}" srcOrd="1" destOrd="0" presId="urn:microsoft.com/office/officeart/2016/7/layout/VerticalDownArrowProcess"/>
    <dgm:cxn modelId="{2F7228B6-8E6B-1542-AFB7-EA7F2D15414B}" type="presParOf" srcId="{715DAB74-F418-204A-A78C-EF4AFB014BEE}" destId="{1EB618C2-3532-F942-BAC3-83BE1593E5CA}" srcOrd="2" destOrd="0" presId="urn:microsoft.com/office/officeart/2016/7/layout/VerticalDownArrowProcess"/>
    <dgm:cxn modelId="{26AC85EC-2E9B-7E4E-8A18-BFAD35169CD3}" type="presParOf" srcId="{1EB618C2-3532-F942-BAC3-83BE1593E5CA}" destId="{D3D46902-C25C-A548-9638-4DE8FB36C47C}" srcOrd="0" destOrd="0" presId="urn:microsoft.com/office/officeart/2016/7/layout/VerticalDownArrowProcess"/>
    <dgm:cxn modelId="{D4E43A7D-AF15-4545-98D1-452F37EEB548}" type="presParOf" srcId="{1EB618C2-3532-F942-BAC3-83BE1593E5CA}" destId="{56CA177C-EB74-AE4B-9C5E-97D43C303708}" srcOrd="1" destOrd="0" presId="urn:microsoft.com/office/officeart/2016/7/layout/VerticalDownArrowProcess"/>
    <dgm:cxn modelId="{C9852651-60C3-744E-BFDE-FC2E18458FDC}" type="presParOf" srcId="{1EB618C2-3532-F942-BAC3-83BE1593E5CA}" destId="{DF0DDBE0-DDC4-5E40-A5BB-8743A3316FDA}" srcOrd="2" destOrd="0" presId="urn:microsoft.com/office/officeart/2016/7/layout/VerticalDownArrowProcess"/>
    <dgm:cxn modelId="{6589FDD0-BDCD-3147-8D13-13261FA10C95}" type="presParOf" srcId="{715DAB74-F418-204A-A78C-EF4AFB014BEE}" destId="{7EA985C4-058B-7243-86EE-10C88A4D99DD}" srcOrd="3" destOrd="0" presId="urn:microsoft.com/office/officeart/2016/7/layout/VerticalDownArrowProcess"/>
    <dgm:cxn modelId="{03972C5A-0F05-4E4D-8975-077CE4967A44}" type="presParOf" srcId="{715DAB74-F418-204A-A78C-EF4AFB014BEE}" destId="{801A4C92-17CD-9840-9A6A-0FC9AEB6B3A8}" srcOrd="4" destOrd="0" presId="urn:microsoft.com/office/officeart/2016/7/layout/VerticalDownArrowProcess"/>
    <dgm:cxn modelId="{D3B1BF06-1CFD-D447-84B2-BC62ACC6690F}" type="presParOf" srcId="{801A4C92-17CD-9840-9A6A-0FC9AEB6B3A8}" destId="{3B88E824-6C3A-5746-82B7-CE8F794F0445}" srcOrd="0" destOrd="0" presId="urn:microsoft.com/office/officeart/2016/7/layout/VerticalDownArrowProcess"/>
    <dgm:cxn modelId="{A5A78169-276D-3F44-8F2B-4D22B9CFCDE1}" type="presParOf" srcId="{801A4C92-17CD-9840-9A6A-0FC9AEB6B3A8}" destId="{51168A10-9D78-764D-8987-44B05DFC94D7}" srcOrd="1" destOrd="0" presId="urn:microsoft.com/office/officeart/2016/7/layout/VerticalDownArrowProcess"/>
    <dgm:cxn modelId="{2ABC72AB-D1E5-BF47-B551-D098F5FB13BB}" type="presParOf" srcId="{801A4C92-17CD-9840-9A6A-0FC9AEB6B3A8}" destId="{AB8F772D-936C-794E-B2C9-59FBD5A29A0D}" srcOrd="2" destOrd="0" presId="urn:microsoft.com/office/officeart/2016/7/layout/VerticalDownArrow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38841F32-44EE-4A4D-B212-229F2FB2839E}" type="doc">
      <dgm:prSet loTypeId="urn:microsoft.com/office/officeart/2005/8/layout/hList1" loCatId="list" qsTypeId="urn:microsoft.com/office/officeart/2005/8/quickstyle/simple1" qsCatId="simple" csTypeId="urn:microsoft.com/office/officeart/2005/8/colors/colorful2" csCatId="colorful"/>
      <dgm:spPr/>
      <dgm:t>
        <a:bodyPr/>
        <a:lstStyle/>
        <a:p>
          <a:endParaRPr lang="en-US"/>
        </a:p>
      </dgm:t>
    </dgm:pt>
    <dgm:pt modelId="{AC45022C-CBF7-4FA1-AA51-DB24A9AEE5BC}">
      <dgm:prSet/>
      <dgm:spPr/>
      <dgm:t>
        <a:bodyPr/>
        <a:lstStyle/>
        <a:p>
          <a:r>
            <a:rPr lang="en-US"/>
            <a:t>Snakemake</a:t>
          </a:r>
        </a:p>
      </dgm:t>
    </dgm:pt>
    <dgm:pt modelId="{5EF747A2-3672-4ABC-B242-D91FA95F27DB}" type="parTrans" cxnId="{FA544AB5-D190-46F3-B628-DFCDB5AF5181}">
      <dgm:prSet/>
      <dgm:spPr/>
      <dgm:t>
        <a:bodyPr/>
        <a:lstStyle/>
        <a:p>
          <a:endParaRPr lang="en-US"/>
        </a:p>
      </dgm:t>
    </dgm:pt>
    <dgm:pt modelId="{8B2057C1-5163-415A-BD90-8CF28311D4EC}" type="sibTrans" cxnId="{FA544AB5-D190-46F3-B628-DFCDB5AF5181}">
      <dgm:prSet/>
      <dgm:spPr/>
      <dgm:t>
        <a:bodyPr/>
        <a:lstStyle/>
        <a:p>
          <a:endParaRPr lang="en-US"/>
        </a:p>
      </dgm:t>
    </dgm:pt>
    <dgm:pt modelId="{7194A8B0-F961-4A14-8594-4E161297C1F0}">
      <dgm:prSet/>
      <dgm:spPr/>
      <dgm:t>
        <a:bodyPr/>
        <a:lstStyle/>
        <a:p>
          <a:r>
            <a:rPr lang="en-US"/>
            <a:t>Built on top of Python</a:t>
          </a:r>
        </a:p>
      </dgm:t>
    </dgm:pt>
    <dgm:pt modelId="{14A8B830-ACE8-4CDB-8F9F-6052AB7108AB}" type="parTrans" cxnId="{10534AE5-EF64-41D3-908B-D9C2C9E34B10}">
      <dgm:prSet/>
      <dgm:spPr/>
      <dgm:t>
        <a:bodyPr/>
        <a:lstStyle/>
        <a:p>
          <a:endParaRPr lang="en-US"/>
        </a:p>
      </dgm:t>
    </dgm:pt>
    <dgm:pt modelId="{ADA22C5F-78C3-4602-BC81-4FA3BCC6EA13}" type="sibTrans" cxnId="{10534AE5-EF64-41D3-908B-D9C2C9E34B10}">
      <dgm:prSet/>
      <dgm:spPr/>
      <dgm:t>
        <a:bodyPr/>
        <a:lstStyle/>
        <a:p>
          <a:endParaRPr lang="en-US"/>
        </a:p>
      </dgm:t>
    </dgm:pt>
    <dgm:pt modelId="{2F2AC980-1FBB-4491-8787-FE880614BEA7}">
      <dgm:prSet/>
      <dgm:spPr/>
      <dgm:t>
        <a:bodyPr/>
        <a:lstStyle/>
        <a:p>
          <a:r>
            <a:rPr lang="en-US"/>
            <a:t>Able to execute Bash commands</a:t>
          </a:r>
        </a:p>
      </dgm:t>
    </dgm:pt>
    <dgm:pt modelId="{13A983F2-A542-4F9B-A3BE-9693FFEBC021}" type="parTrans" cxnId="{AC0EB3D0-8285-4A34-BC07-C94C0947DB1F}">
      <dgm:prSet/>
      <dgm:spPr/>
      <dgm:t>
        <a:bodyPr/>
        <a:lstStyle/>
        <a:p>
          <a:endParaRPr lang="en-US"/>
        </a:p>
      </dgm:t>
    </dgm:pt>
    <dgm:pt modelId="{B3D60AE2-F66C-4C39-974C-7D68E7511553}" type="sibTrans" cxnId="{AC0EB3D0-8285-4A34-BC07-C94C0947DB1F}">
      <dgm:prSet/>
      <dgm:spPr/>
      <dgm:t>
        <a:bodyPr/>
        <a:lstStyle/>
        <a:p>
          <a:endParaRPr lang="en-US"/>
        </a:p>
      </dgm:t>
    </dgm:pt>
    <dgm:pt modelId="{8C0F6EB2-3EFE-423B-8889-D23BFACD8199}">
      <dgm:prSet/>
      <dgm:spPr/>
      <dgm:t>
        <a:bodyPr/>
        <a:lstStyle/>
        <a:p>
          <a:r>
            <a:rPr lang="en-US"/>
            <a:t>In theory, increased overhead</a:t>
          </a:r>
        </a:p>
      </dgm:t>
    </dgm:pt>
    <dgm:pt modelId="{E09AC84F-8EB0-4499-A9C7-2E88E01641C7}" type="parTrans" cxnId="{6D56538D-EC2D-409B-80E4-7819026A47F3}">
      <dgm:prSet/>
      <dgm:spPr/>
      <dgm:t>
        <a:bodyPr/>
        <a:lstStyle/>
        <a:p>
          <a:endParaRPr lang="en-US"/>
        </a:p>
      </dgm:t>
    </dgm:pt>
    <dgm:pt modelId="{F6C8EB9F-E406-4702-AD93-A06B94781A2A}" type="sibTrans" cxnId="{6D56538D-EC2D-409B-80E4-7819026A47F3}">
      <dgm:prSet/>
      <dgm:spPr/>
      <dgm:t>
        <a:bodyPr/>
        <a:lstStyle/>
        <a:p>
          <a:endParaRPr lang="en-US"/>
        </a:p>
      </dgm:t>
    </dgm:pt>
    <dgm:pt modelId="{80F50567-644A-4040-B118-A8C49BDD9555}">
      <dgm:prSet/>
      <dgm:spPr/>
      <dgm:t>
        <a:bodyPr/>
        <a:lstStyle/>
        <a:p>
          <a:r>
            <a:rPr lang="en-US"/>
            <a:t>Snakemake &gt; Python &gt; Execute code</a:t>
          </a:r>
        </a:p>
      </dgm:t>
    </dgm:pt>
    <dgm:pt modelId="{4C707684-1BF5-48BC-90BF-564C00F538D0}" type="parTrans" cxnId="{6009D991-9F5E-4AD3-9A22-6F2415C656FF}">
      <dgm:prSet/>
      <dgm:spPr/>
      <dgm:t>
        <a:bodyPr/>
        <a:lstStyle/>
        <a:p>
          <a:endParaRPr lang="en-US"/>
        </a:p>
      </dgm:t>
    </dgm:pt>
    <dgm:pt modelId="{81BD68B8-E7FA-48D7-A74A-221581148CBF}" type="sibTrans" cxnId="{6009D991-9F5E-4AD3-9A22-6F2415C656FF}">
      <dgm:prSet/>
      <dgm:spPr/>
      <dgm:t>
        <a:bodyPr/>
        <a:lstStyle/>
        <a:p>
          <a:endParaRPr lang="en-US"/>
        </a:p>
      </dgm:t>
    </dgm:pt>
    <dgm:pt modelId="{61377237-3EB3-465A-B8C9-0BC22ACB10C8}">
      <dgm:prSet/>
      <dgm:spPr/>
      <dgm:t>
        <a:bodyPr/>
        <a:lstStyle/>
        <a:p>
          <a:r>
            <a:rPr lang="en-US"/>
            <a:t>Interpreted language</a:t>
          </a:r>
        </a:p>
      </dgm:t>
    </dgm:pt>
    <dgm:pt modelId="{1B3D5B08-C63B-4C51-A3E9-CC2ABFB4CE47}" type="parTrans" cxnId="{A86655EF-8ACB-4736-922A-F83F3CF10B79}">
      <dgm:prSet/>
      <dgm:spPr/>
      <dgm:t>
        <a:bodyPr/>
        <a:lstStyle/>
        <a:p>
          <a:endParaRPr lang="en-US"/>
        </a:p>
      </dgm:t>
    </dgm:pt>
    <dgm:pt modelId="{E0E0A60D-7E61-421C-8215-4C21F94534C8}" type="sibTrans" cxnId="{A86655EF-8ACB-4736-922A-F83F3CF10B79}">
      <dgm:prSet/>
      <dgm:spPr/>
      <dgm:t>
        <a:bodyPr/>
        <a:lstStyle/>
        <a:p>
          <a:endParaRPr lang="en-US"/>
        </a:p>
      </dgm:t>
    </dgm:pt>
    <dgm:pt modelId="{0BF3F23F-AD15-4836-A253-5D7AB5AF43D2}">
      <dgm:prSet/>
      <dgm:spPr/>
      <dgm:t>
        <a:bodyPr/>
        <a:lstStyle/>
        <a:p>
          <a:r>
            <a:rPr lang="en-US"/>
            <a:t>Code is executed line-by-line</a:t>
          </a:r>
        </a:p>
      </dgm:t>
    </dgm:pt>
    <dgm:pt modelId="{44805F66-D17D-4F5A-B16E-A3EBA04ABA84}" type="parTrans" cxnId="{4409DEB6-DFD6-4669-859B-46655EA685EB}">
      <dgm:prSet/>
      <dgm:spPr/>
      <dgm:t>
        <a:bodyPr/>
        <a:lstStyle/>
        <a:p>
          <a:endParaRPr lang="en-US"/>
        </a:p>
      </dgm:t>
    </dgm:pt>
    <dgm:pt modelId="{99E8E454-AEEB-416A-B825-5D686724ECF1}" type="sibTrans" cxnId="{4409DEB6-DFD6-4669-859B-46655EA685EB}">
      <dgm:prSet/>
      <dgm:spPr/>
      <dgm:t>
        <a:bodyPr/>
        <a:lstStyle/>
        <a:p>
          <a:endParaRPr lang="en-US"/>
        </a:p>
      </dgm:t>
    </dgm:pt>
    <dgm:pt modelId="{89247F9B-79C5-4C4C-8538-FC897D53DCCA}">
      <dgm:prSet/>
      <dgm:spPr/>
      <dgm:t>
        <a:bodyPr/>
        <a:lstStyle/>
        <a:p>
          <a:r>
            <a:rPr lang="en-US"/>
            <a:t>The computer has no knowledge of what is being done before-hand</a:t>
          </a:r>
        </a:p>
      </dgm:t>
    </dgm:pt>
    <dgm:pt modelId="{51A20C4C-F22D-407C-9140-68F224F27722}" type="parTrans" cxnId="{B86C73CD-A456-4FC3-87A2-338C3A2EF93B}">
      <dgm:prSet/>
      <dgm:spPr/>
      <dgm:t>
        <a:bodyPr/>
        <a:lstStyle/>
        <a:p>
          <a:endParaRPr lang="en-US"/>
        </a:p>
      </dgm:t>
    </dgm:pt>
    <dgm:pt modelId="{B27D30B9-892C-444C-B408-4573952D9563}" type="sibTrans" cxnId="{B86C73CD-A456-4FC3-87A2-338C3A2EF93B}">
      <dgm:prSet/>
      <dgm:spPr/>
      <dgm:t>
        <a:bodyPr/>
        <a:lstStyle/>
        <a:p>
          <a:endParaRPr lang="en-US"/>
        </a:p>
      </dgm:t>
    </dgm:pt>
    <dgm:pt modelId="{8041FC1B-45BA-4A97-BD75-C74062127962}">
      <dgm:prSet/>
      <dgm:spPr/>
      <dgm:t>
        <a:bodyPr/>
        <a:lstStyle/>
        <a:p>
          <a:r>
            <a:rPr lang="en-US"/>
            <a:t>Bash</a:t>
          </a:r>
        </a:p>
      </dgm:t>
    </dgm:pt>
    <dgm:pt modelId="{F932DA0A-8B4A-4A30-9591-F31F172D0ADB}" type="parTrans" cxnId="{BACC3AB9-6290-4B6B-88BD-C3406F5E10D6}">
      <dgm:prSet/>
      <dgm:spPr/>
      <dgm:t>
        <a:bodyPr/>
        <a:lstStyle/>
        <a:p>
          <a:endParaRPr lang="en-US"/>
        </a:p>
      </dgm:t>
    </dgm:pt>
    <dgm:pt modelId="{ACC36707-5738-4F8F-A69F-08226A6577A7}" type="sibTrans" cxnId="{BACC3AB9-6290-4B6B-88BD-C3406F5E10D6}">
      <dgm:prSet/>
      <dgm:spPr/>
      <dgm:t>
        <a:bodyPr/>
        <a:lstStyle/>
        <a:p>
          <a:endParaRPr lang="en-US"/>
        </a:p>
      </dgm:t>
    </dgm:pt>
    <dgm:pt modelId="{9A53852A-1564-4D22-B97E-7F65C911EDCE}">
      <dgm:prSet/>
      <dgm:spPr/>
      <dgm:t>
        <a:bodyPr/>
        <a:lstStyle/>
        <a:p>
          <a:r>
            <a:rPr lang="en-US"/>
            <a:t>Interpreted language</a:t>
          </a:r>
        </a:p>
      </dgm:t>
    </dgm:pt>
    <dgm:pt modelId="{0EB1D045-846C-46C9-ADDE-157B807A444B}" type="parTrans" cxnId="{ECA300E5-A673-40DE-9FCD-CF4E75357937}">
      <dgm:prSet/>
      <dgm:spPr/>
      <dgm:t>
        <a:bodyPr/>
        <a:lstStyle/>
        <a:p>
          <a:endParaRPr lang="en-US"/>
        </a:p>
      </dgm:t>
    </dgm:pt>
    <dgm:pt modelId="{22CFC9AA-3EB8-4FCB-87EB-ED9AEA671F02}" type="sibTrans" cxnId="{ECA300E5-A673-40DE-9FCD-CF4E75357937}">
      <dgm:prSet/>
      <dgm:spPr/>
      <dgm:t>
        <a:bodyPr/>
        <a:lstStyle/>
        <a:p>
          <a:endParaRPr lang="en-US"/>
        </a:p>
      </dgm:t>
    </dgm:pt>
    <dgm:pt modelId="{2FD1B489-1B85-408A-902C-C1A1AA39ABBE}">
      <dgm:prSet/>
      <dgm:spPr/>
      <dgm:t>
        <a:bodyPr/>
        <a:lstStyle/>
        <a:p>
          <a:r>
            <a:rPr lang="en-US"/>
            <a:t>Bash is its own language</a:t>
          </a:r>
        </a:p>
      </dgm:t>
    </dgm:pt>
    <dgm:pt modelId="{1EBF1809-C873-4186-88ED-611B9D650C4B}" type="parTrans" cxnId="{ABCF2F96-11B0-400C-B641-D345DB89AC6A}">
      <dgm:prSet/>
      <dgm:spPr/>
      <dgm:t>
        <a:bodyPr/>
        <a:lstStyle/>
        <a:p>
          <a:endParaRPr lang="en-US"/>
        </a:p>
      </dgm:t>
    </dgm:pt>
    <dgm:pt modelId="{D6E19D35-2D56-4F66-988D-ADEFF4A3D404}" type="sibTrans" cxnId="{ABCF2F96-11B0-400C-B641-D345DB89AC6A}">
      <dgm:prSet/>
      <dgm:spPr/>
      <dgm:t>
        <a:bodyPr/>
        <a:lstStyle/>
        <a:p>
          <a:endParaRPr lang="en-US"/>
        </a:p>
      </dgm:t>
    </dgm:pt>
    <dgm:pt modelId="{16732C7B-AA27-4749-8FD0-C3F718B21888}">
      <dgm:prSet/>
      <dgm:spPr/>
      <dgm:t>
        <a:bodyPr/>
        <a:lstStyle/>
        <a:p>
          <a:r>
            <a:rPr lang="en-US"/>
            <a:t>In theory, faster than Snakemake</a:t>
          </a:r>
        </a:p>
      </dgm:t>
    </dgm:pt>
    <dgm:pt modelId="{AF51C716-42C3-49A4-82E9-FDA4CF5ABFCE}" type="parTrans" cxnId="{EAAFD002-17B3-47D1-B5C4-B26AB76D2869}">
      <dgm:prSet/>
      <dgm:spPr/>
      <dgm:t>
        <a:bodyPr/>
        <a:lstStyle/>
        <a:p>
          <a:endParaRPr lang="en-US"/>
        </a:p>
      </dgm:t>
    </dgm:pt>
    <dgm:pt modelId="{409E1E28-D35D-47EF-86D1-B48DF89B4253}" type="sibTrans" cxnId="{EAAFD002-17B3-47D1-B5C4-B26AB76D2869}">
      <dgm:prSet/>
      <dgm:spPr/>
      <dgm:t>
        <a:bodyPr/>
        <a:lstStyle/>
        <a:p>
          <a:endParaRPr lang="en-US"/>
        </a:p>
      </dgm:t>
    </dgm:pt>
    <dgm:pt modelId="{2115033E-B063-41EF-8510-14F992837B71}">
      <dgm:prSet/>
      <dgm:spPr/>
      <dgm:t>
        <a:bodyPr/>
        <a:lstStyle/>
        <a:p>
          <a:r>
            <a:rPr lang="en-US"/>
            <a:t>Bash &gt; Execute code</a:t>
          </a:r>
        </a:p>
      </dgm:t>
    </dgm:pt>
    <dgm:pt modelId="{08BDFDFE-ECF2-44E3-B2AF-8FFCDEB5CDD7}" type="parTrans" cxnId="{86E8938E-713C-43C4-A965-DC9A82E33DAC}">
      <dgm:prSet/>
      <dgm:spPr/>
      <dgm:t>
        <a:bodyPr/>
        <a:lstStyle/>
        <a:p>
          <a:endParaRPr lang="en-US"/>
        </a:p>
      </dgm:t>
    </dgm:pt>
    <dgm:pt modelId="{7BE39DF4-AFA1-47D7-9DD0-1BAF722544CC}" type="sibTrans" cxnId="{86E8938E-713C-43C4-A965-DC9A82E33DAC}">
      <dgm:prSet/>
      <dgm:spPr/>
      <dgm:t>
        <a:bodyPr/>
        <a:lstStyle/>
        <a:p>
          <a:endParaRPr lang="en-US"/>
        </a:p>
      </dgm:t>
    </dgm:pt>
    <dgm:pt modelId="{E46ADE5E-7F66-0E41-8248-9CCA21D46E3C}" type="pres">
      <dgm:prSet presAssocID="{38841F32-44EE-4A4D-B212-229F2FB2839E}" presName="Name0" presStyleCnt="0">
        <dgm:presLayoutVars>
          <dgm:dir/>
          <dgm:animLvl val="lvl"/>
          <dgm:resizeHandles val="exact"/>
        </dgm:presLayoutVars>
      </dgm:prSet>
      <dgm:spPr/>
    </dgm:pt>
    <dgm:pt modelId="{7198D4C9-5746-B047-BDAF-72D310A3C894}" type="pres">
      <dgm:prSet presAssocID="{AC45022C-CBF7-4FA1-AA51-DB24A9AEE5BC}" presName="composite" presStyleCnt="0"/>
      <dgm:spPr/>
    </dgm:pt>
    <dgm:pt modelId="{AE566A88-E814-314B-AD9E-D5ABEA2063EA}" type="pres">
      <dgm:prSet presAssocID="{AC45022C-CBF7-4FA1-AA51-DB24A9AEE5BC}" presName="parTx" presStyleLbl="alignNode1" presStyleIdx="0" presStyleCnt="2">
        <dgm:presLayoutVars>
          <dgm:chMax val="0"/>
          <dgm:chPref val="0"/>
          <dgm:bulletEnabled val="1"/>
        </dgm:presLayoutVars>
      </dgm:prSet>
      <dgm:spPr/>
    </dgm:pt>
    <dgm:pt modelId="{5EBE5815-F9D9-4342-9E75-43DD1119A938}" type="pres">
      <dgm:prSet presAssocID="{AC45022C-CBF7-4FA1-AA51-DB24A9AEE5BC}" presName="desTx" presStyleLbl="alignAccFollowNode1" presStyleIdx="0" presStyleCnt="2">
        <dgm:presLayoutVars>
          <dgm:bulletEnabled val="1"/>
        </dgm:presLayoutVars>
      </dgm:prSet>
      <dgm:spPr/>
    </dgm:pt>
    <dgm:pt modelId="{7C7C5EE6-C059-1A47-B4D9-156209B8B544}" type="pres">
      <dgm:prSet presAssocID="{8B2057C1-5163-415A-BD90-8CF28311D4EC}" presName="space" presStyleCnt="0"/>
      <dgm:spPr/>
    </dgm:pt>
    <dgm:pt modelId="{4CAC9A1F-15C8-2942-96A8-217E56E28807}" type="pres">
      <dgm:prSet presAssocID="{8041FC1B-45BA-4A97-BD75-C74062127962}" presName="composite" presStyleCnt="0"/>
      <dgm:spPr/>
    </dgm:pt>
    <dgm:pt modelId="{08B94751-063C-2541-8BCE-310EA3AD309D}" type="pres">
      <dgm:prSet presAssocID="{8041FC1B-45BA-4A97-BD75-C74062127962}" presName="parTx" presStyleLbl="alignNode1" presStyleIdx="1" presStyleCnt="2">
        <dgm:presLayoutVars>
          <dgm:chMax val="0"/>
          <dgm:chPref val="0"/>
          <dgm:bulletEnabled val="1"/>
        </dgm:presLayoutVars>
      </dgm:prSet>
      <dgm:spPr/>
    </dgm:pt>
    <dgm:pt modelId="{71F798ED-D038-4A40-86B2-280310D9650A}" type="pres">
      <dgm:prSet presAssocID="{8041FC1B-45BA-4A97-BD75-C74062127962}" presName="desTx" presStyleLbl="alignAccFollowNode1" presStyleIdx="1" presStyleCnt="2">
        <dgm:presLayoutVars>
          <dgm:bulletEnabled val="1"/>
        </dgm:presLayoutVars>
      </dgm:prSet>
      <dgm:spPr/>
    </dgm:pt>
  </dgm:ptLst>
  <dgm:cxnLst>
    <dgm:cxn modelId="{EAAFD002-17B3-47D1-B5C4-B26AB76D2869}" srcId="{8041FC1B-45BA-4A97-BD75-C74062127962}" destId="{16732C7B-AA27-4749-8FD0-C3F718B21888}" srcOrd="2" destOrd="0" parTransId="{AF51C716-42C3-49A4-82E9-FDA4CF5ABFCE}" sibTransId="{409E1E28-D35D-47EF-86D1-B48DF89B4253}"/>
    <dgm:cxn modelId="{3C4F3B14-400D-8647-9032-AE612C6D61FA}" type="presOf" srcId="{AC45022C-CBF7-4FA1-AA51-DB24A9AEE5BC}" destId="{AE566A88-E814-314B-AD9E-D5ABEA2063EA}" srcOrd="0" destOrd="0" presId="urn:microsoft.com/office/officeart/2005/8/layout/hList1"/>
    <dgm:cxn modelId="{707C2C30-5A41-3043-AE3B-D7080F35C6C0}" type="presOf" srcId="{8041FC1B-45BA-4A97-BD75-C74062127962}" destId="{08B94751-063C-2541-8BCE-310EA3AD309D}" srcOrd="0" destOrd="0" presId="urn:microsoft.com/office/officeart/2005/8/layout/hList1"/>
    <dgm:cxn modelId="{AE940042-13C5-D84D-89EB-C28B5C75EE80}" type="presOf" srcId="{89247F9B-79C5-4C4C-8538-FC897D53DCCA}" destId="{5EBE5815-F9D9-4342-9E75-43DD1119A938}" srcOrd="0" destOrd="6" presId="urn:microsoft.com/office/officeart/2005/8/layout/hList1"/>
    <dgm:cxn modelId="{EB7E444C-32B3-A34A-9CD3-07B0DE995C41}" type="presOf" srcId="{2115033E-B063-41EF-8510-14F992837B71}" destId="{71F798ED-D038-4A40-86B2-280310D9650A}" srcOrd="0" destOrd="3" presId="urn:microsoft.com/office/officeart/2005/8/layout/hList1"/>
    <dgm:cxn modelId="{C3F37454-5B64-0C4D-B21D-67187CD69CA9}" type="presOf" srcId="{80F50567-644A-4040-B118-A8C49BDD9555}" destId="{5EBE5815-F9D9-4342-9E75-43DD1119A938}" srcOrd="0" destOrd="3" presId="urn:microsoft.com/office/officeart/2005/8/layout/hList1"/>
    <dgm:cxn modelId="{87FCEB6C-F331-AC4B-B2BF-2848CE170140}" type="presOf" srcId="{7194A8B0-F961-4A14-8594-4E161297C1F0}" destId="{5EBE5815-F9D9-4342-9E75-43DD1119A938}" srcOrd="0" destOrd="0" presId="urn:microsoft.com/office/officeart/2005/8/layout/hList1"/>
    <dgm:cxn modelId="{13262C74-F5EF-A847-876E-0EBBE2E12FF5}" type="presOf" srcId="{0BF3F23F-AD15-4836-A253-5D7AB5AF43D2}" destId="{5EBE5815-F9D9-4342-9E75-43DD1119A938}" srcOrd="0" destOrd="5" presId="urn:microsoft.com/office/officeart/2005/8/layout/hList1"/>
    <dgm:cxn modelId="{B5D5FF7A-E5A4-6340-8616-7C345649566E}" type="presOf" srcId="{16732C7B-AA27-4749-8FD0-C3F718B21888}" destId="{71F798ED-D038-4A40-86B2-280310D9650A}" srcOrd="0" destOrd="2" presId="urn:microsoft.com/office/officeart/2005/8/layout/hList1"/>
    <dgm:cxn modelId="{E6B2447C-CDAB-4A41-833C-00444926F1DC}" type="presOf" srcId="{2F2AC980-1FBB-4491-8787-FE880614BEA7}" destId="{5EBE5815-F9D9-4342-9E75-43DD1119A938}" srcOrd="0" destOrd="1" presId="urn:microsoft.com/office/officeart/2005/8/layout/hList1"/>
    <dgm:cxn modelId="{6D56538D-EC2D-409B-80E4-7819026A47F3}" srcId="{AC45022C-CBF7-4FA1-AA51-DB24A9AEE5BC}" destId="{8C0F6EB2-3EFE-423B-8889-D23BFACD8199}" srcOrd="2" destOrd="0" parTransId="{E09AC84F-8EB0-4499-A9C7-2E88E01641C7}" sibTransId="{F6C8EB9F-E406-4702-AD93-A06B94781A2A}"/>
    <dgm:cxn modelId="{86E8938E-713C-43C4-A965-DC9A82E33DAC}" srcId="{16732C7B-AA27-4749-8FD0-C3F718B21888}" destId="{2115033E-B063-41EF-8510-14F992837B71}" srcOrd="0" destOrd="0" parTransId="{08BDFDFE-ECF2-44E3-B2AF-8FFCDEB5CDD7}" sibTransId="{7BE39DF4-AFA1-47D7-9DD0-1BAF722544CC}"/>
    <dgm:cxn modelId="{6009D991-9F5E-4AD3-9A22-6F2415C656FF}" srcId="{8C0F6EB2-3EFE-423B-8889-D23BFACD8199}" destId="{80F50567-644A-4040-B118-A8C49BDD9555}" srcOrd="0" destOrd="0" parTransId="{4C707684-1BF5-48BC-90BF-564C00F538D0}" sibTransId="{81BD68B8-E7FA-48D7-A74A-221581148CBF}"/>
    <dgm:cxn modelId="{ABCF2F96-11B0-400C-B641-D345DB89AC6A}" srcId="{8041FC1B-45BA-4A97-BD75-C74062127962}" destId="{2FD1B489-1B85-408A-902C-C1A1AA39ABBE}" srcOrd="1" destOrd="0" parTransId="{1EBF1809-C873-4186-88ED-611B9D650C4B}" sibTransId="{D6E19D35-2D56-4F66-988D-ADEFF4A3D404}"/>
    <dgm:cxn modelId="{495B7A9E-DB40-5D46-97BC-A56384294E57}" type="presOf" srcId="{61377237-3EB3-465A-B8C9-0BC22ACB10C8}" destId="{5EBE5815-F9D9-4342-9E75-43DD1119A938}" srcOrd="0" destOrd="4" presId="urn:microsoft.com/office/officeart/2005/8/layout/hList1"/>
    <dgm:cxn modelId="{5303C4A4-0E4F-B149-841E-AEB5B6CDC4D1}" type="presOf" srcId="{38841F32-44EE-4A4D-B212-229F2FB2839E}" destId="{E46ADE5E-7F66-0E41-8248-9CCA21D46E3C}" srcOrd="0" destOrd="0" presId="urn:microsoft.com/office/officeart/2005/8/layout/hList1"/>
    <dgm:cxn modelId="{FA544AB5-D190-46F3-B628-DFCDB5AF5181}" srcId="{38841F32-44EE-4A4D-B212-229F2FB2839E}" destId="{AC45022C-CBF7-4FA1-AA51-DB24A9AEE5BC}" srcOrd="0" destOrd="0" parTransId="{5EF747A2-3672-4ABC-B242-D91FA95F27DB}" sibTransId="{8B2057C1-5163-415A-BD90-8CF28311D4EC}"/>
    <dgm:cxn modelId="{4409DEB6-DFD6-4669-859B-46655EA685EB}" srcId="{61377237-3EB3-465A-B8C9-0BC22ACB10C8}" destId="{0BF3F23F-AD15-4836-A253-5D7AB5AF43D2}" srcOrd="0" destOrd="0" parTransId="{44805F66-D17D-4F5A-B16E-A3EBA04ABA84}" sibTransId="{99E8E454-AEEB-416A-B825-5D686724ECF1}"/>
    <dgm:cxn modelId="{BACC3AB9-6290-4B6B-88BD-C3406F5E10D6}" srcId="{38841F32-44EE-4A4D-B212-229F2FB2839E}" destId="{8041FC1B-45BA-4A97-BD75-C74062127962}" srcOrd="1" destOrd="0" parTransId="{F932DA0A-8B4A-4A30-9591-F31F172D0ADB}" sibTransId="{ACC36707-5738-4F8F-A69F-08226A6577A7}"/>
    <dgm:cxn modelId="{80F4B5C4-4BEC-D443-8FA4-54772F5F5A85}" type="presOf" srcId="{9A53852A-1564-4D22-B97E-7F65C911EDCE}" destId="{71F798ED-D038-4A40-86B2-280310D9650A}" srcOrd="0" destOrd="0" presId="urn:microsoft.com/office/officeart/2005/8/layout/hList1"/>
    <dgm:cxn modelId="{B86C73CD-A456-4FC3-87A2-338C3A2EF93B}" srcId="{61377237-3EB3-465A-B8C9-0BC22ACB10C8}" destId="{89247F9B-79C5-4C4C-8538-FC897D53DCCA}" srcOrd="1" destOrd="0" parTransId="{51A20C4C-F22D-407C-9140-68F224F27722}" sibTransId="{B27D30B9-892C-444C-B408-4573952D9563}"/>
    <dgm:cxn modelId="{03D4D4CE-F201-7B47-8659-F3FF62BF765A}" type="presOf" srcId="{2FD1B489-1B85-408A-902C-C1A1AA39ABBE}" destId="{71F798ED-D038-4A40-86B2-280310D9650A}" srcOrd="0" destOrd="1" presId="urn:microsoft.com/office/officeart/2005/8/layout/hList1"/>
    <dgm:cxn modelId="{AC0EB3D0-8285-4A34-BC07-C94C0947DB1F}" srcId="{AC45022C-CBF7-4FA1-AA51-DB24A9AEE5BC}" destId="{2F2AC980-1FBB-4491-8787-FE880614BEA7}" srcOrd="1" destOrd="0" parTransId="{13A983F2-A542-4F9B-A3BE-9693FFEBC021}" sibTransId="{B3D60AE2-F66C-4C39-974C-7D68E7511553}"/>
    <dgm:cxn modelId="{ECA300E5-A673-40DE-9FCD-CF4E75357937}" srcId="{8041FC1B-45BA-4A97-BD75-C74062127962}" destId="{9A53852A-1564-4D22-B97E-7F65C911EDCE}" srcOrd="0" destOrd="0" parTransId="{0EB1D045-846C-46C9-ADDE-157B807A444B}" sibTransId="{22CFC9AA-3EB8-4FCB-87EB-ED9AEA671F02}"/>
    <dgm:cxn modelId="{10534AE5-EF64-41D3-908B-D9C2C9E34B10}" srcId="{AC45022C-CBF7-4FA1-AA51-DB24A9AEE5BC}" destId="{7194A8B0-F961-4A14-8594-4E161297C1F0}" srcOrd="0" destOrd="0" parTransId="{14A8B830-ACE8-4CDB-8F9F-6052AB7108AB}" sibTransId="{ADA22C5F-78C3-4602-BC81-4FA3BCC6EA13}"/>
    <dgm:cxn modelId="{A86655EF-8ACB-4736-922A-F83F3CF10B79}" srcId="{AC45022C-CBF7-4FA1-AA51-DB24A9AEE5BC}" destId="{61377237-3EB3-465A-B8C9-0BC22ACB10C8}" srcOrd="3" destOrd="0" parTransId="{1B3D5B08-C63B-4C51-A3E9-CC2ABFB4CE47}" sibTransId="{E0E0A60D-7E61-421C-8215-4C21F94534C8}"/>
    <dgm:cxn modelId="{99ADCAEF-AFE3-F448-A210-8A2BD73CDC34}" type="presOf" srcId="{8C0F6EB2-3EFE-423B-8889-D23BFACD8199}" destId="{5EBE5815-F9D9-4342-9E75-43DD1119A938}" srcOrd="0" destOrd="2" presId="urn:microsoft.com/office/officeart/2005/8/layout/hList1"/>
    <dgm:cxn modelId="{781233F7-C36E-D045-95E7-B3F382172783}" type="presParOf" srcId="{E46ADE5E-7F66-0E41-8248-9CCA21D46E3C}" destId="{7198D4C9-5746-B047-BDAF-72D310A3C894}" srcOrd="0" destOrd="0" presId="urn:microsoft.com/office/officeart/2005/8/layout/hList1"/>
    <dgm:cxn modelId="{66BE06E7-958F-1848-864D-AF20DE1281BF}" type="presParOf" srcId="{7198D4C9-5746-B047-BDAF-72D310A3C894}" destId="{AE566A88-E814-314B-AD9E-D5ABEA2063EA}" srcOrd="0" destOrd="0" presId="urn:microsoft.com/office/officeart/2005/8/layout/hList1"/>
    <dgm:cxn modelId="{B17F2858-AB4D-B44E-8372-AD8029027FE8}" type="presParOf" srcId="{7198D4C9-5746-B047-BDAF-72D310A3C894}" destId="{5EBE5815-F9D9-4342-9E75-43DD1119A938}" srcOrd="1" destOrd="0" presId="urn:microsoft.com/office/officeart/2005/8/layout/hList1"/>
    <dgm:cxn modelId="{FEDDD48A-0A2F-6F47-9F5E-A931E691BF88}" type="presParOf" srcId="{E46ADE5E-7F66-0E41-8248-9CCA21D46E3C}" destId="{7C7C5EE6-C059-1A47-B4D9-156209B8B544}" srcOrd="1" destOrd="0" presId="urn:microsoft.com/office/officeart/2005/8/layout/hList1"/>
    <dgm:cxn modelId="{7A757D9C-A5B6-444C-B335-ECA268BAD936}" type="presParOf" srcId="{E46ADE5E-7F66-0E41-8248-9CCA21D46E3C}" destId="{4CAC9A1F-15C8-2942-96A8-217E56E28807}" srcOrd="2" destOrd="0" presId="urn:microsoft.com/office/officeart/2005/8/layout/hList1"/>
    <dgm:cxn modelId="{33187147-73FF-4045-B7B8-4D18F514794C}" type="presParOf" srcId="{4CAC9A1F-15C8-2942-96A8-217E56E28807}" destId="{08B94751-063C-2541-8BCE-310EA3AD309D}" srcOrd="0" destOrd="0" presId="urn:microsoft.com/office/officeart/2005/8/layout/hList1"/>
    <dgm:cxn modelId="{9E756D5A-0698-1441-9CC8-8356651D0058}" type="presParOf" srcId="{4CAC9A1F-15C8-2942-96A8-217E56E28807}" destId="{71F798ED-D038-4A40-86B2-280310D9650A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133AEB94-1B3F-4E66-A0D6-0982F74E2235}" type="doc">
      <dgm:prSet loTypeId="urn:microsoft.com/office/officeart/2008/layout/LinedList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29CFA232-D0C9-4599-93B5-037D88CC056A}">
      <dgm:prSet/>
      <dgm:spPr/>
      <dgm:t>
        <a:bodyPr/>
        <a:lstStyle/>
        <a:p>
          <a:r>
            <a:rPr lang="en-US" dirty="0"/>
            <a:t>Easy modification of parameters</a:t>
          </a:r>
        </a:p>
      </dgm:t>
    </dgm:pt>
    <dgm:pt modelId="{BE96B5A5-96F9-4D27-8DEB-81799B297AB1}" type="parTrans" cxnId="{B88B1441-9C91-45AC-B097-9483B1779333}">
      <dgm:prSet/>
      <dgm:spPr/>
      <dgm:t>
        <a:bodyPr/>
        <a:lstStyle/>
        <a:p>
          <a:endParaRPr lang="en-US"/>
        </a:p>
      </dgm:t>
    </dgm:pt>
    <dgm:pt modelId="{B8749171-FD8D-41F2-899B-B2F0B2EC1BC2}" type="sibTrans" cxnId="{B88B1441-9C91-45AC-B097-9483B1779333}">
      <dgm:prSet/>
      <dgm:spPr/>
      <dgm:t>
        <a:bodyPr/>
        <a:lstStyle/>
        <a:p>
          <a:endParaRPr lang="en-US"/>
        </a:p>
      </dgm:t>
    </dgm:pt>
    <dgm:pt modelId="{B28C291E-B11F-4F1E-80E1-9815BD50D3BA}">
      <dgm:prSet/>
      <dgm:spPr/>
      <dgm:t>
        <a:bodyPr/>
        <a:lstStyle/>
        <a:p>
          <a:r>
            <a:rPr lang="en-US" dirty="0"/>
            <a:t>Snakemake is at least as-fast as Bash</a:t>
          </a:r>
        </a:p>
      </dgm:t>
    </dgm:pt>
    <dgm:pt modelId="{A306BC0C-8580-4090-B28F-2CCE28BE7179}" type="parTrans" cxnId="{E91BD474-E0FF-4364-BDF2-BC014110E2C6}">
      <dgm:prSet/>
      <dgm:spPr/>
      <dgm:t>
        <a:bodyPr/>
        <a:lstStyle/>
        <a:p>
          <a:endParaRPr lang="en-US"/>
        </a:p>
      </dgm:t>
    </dgm:pt>
    <dgm:pt modelId="{300F77EF-6ED5-49EA-80A6-AD64856EFD07}" type="sibTrans" cxnId="{E91BD474-E0FF-4364-BDF2-BC014110E2C6}">
      <dgm:prSet/>
      <dgm:spPr/>
      <dgm:t>
        <a:bodyPr/>
        <a:lstStyle/>
        <a:p>
          <a:endParaRPr lang="en-US"/>
        </a:p>
      </dgm:t>
    </dgm:pt>
    <dgm:pt modelId="{6D06AB08-3918-4119-89F0-0BF37A1DB22F}">
      <dgm:prSet/>
      <dgm:spPr/>
      <dgm:t>
        <a:bodyPr/>
        <a:lstStyle/>
        <a:p>
          <a:r>
            <a:rPr lang="en-US" dirty="0"/>
            <a:t>Execute Bash commands</a:t>
          </a:r>
        </a:p>
      </dgm:t>
    </dgm:pt>
    <dgm:pt modelId="{447A2DB5-8C89-4BBD-AA6C-3A15DEDDAEC7}" type="parTrans" cxnId="{3DA8230C-27BF-4127-A0CE-A7475F1BF687}">
      <dgm:prSet/>
      <dgm:spPr/>
      <dgm:t>
        <a:bodyPr/>
        <a:lstStyle/>
        <a:p>
          <a:endParaRPr lang="en-US"/>
        </a:p>
      </dgm:t>
    </dgm:pt>
    <dgm:pt modelId="{F788665C-D81A-4C55-8230-419F706C894B}" type="sibTrans" cxnId="{3DA8230C-27BF-4127-A0CE-A7475F1BF687}">
      <dgm:prSet/>
      <dgm:spPr/>
      <dgm:t>
        <a:bodyPr/>
        <a:lstStyle/>
        <a:p>
          <a:endParaRPr lang="en-US"/>
        </a:p>
      </dgm:t>
    </dgm:pt>
    <dgm:pt modelId="{233B73CD-7D15-4D12-8489-6E3D72884176}">
      <dgm:prSet/>
      <dgm:spPr/>
      <dgm:t>
        <a:bodyPr/>
        <a:lstStyle/>
        <a:p>
          <a:r>
            <a:rPr lang="en-US" dirty="0"/>
            <a:t>Wide range of functionality</a:t>
          </a:r>
        </a:p>
      </dgm:t>
    </dgm:pt>
    <dgm:pt modelId="{92ACD87B-B63F-487F-892F-E2D96D80036A}" type="parTrans" cxnId="{A1052882-6E38-4151-9AE3-505EB326C9CA}">
      <dgm:prSet/>
      <dgm:spPr/>
      <dgm:t>
        <a:bodyPr/>
        <a:lstStyle/>
        <a:p>
          <a:endParaRPr lang="en-US"/>
        </a:p>
      </dgm:t>
    </dgm:pt>
    <dgm:pt modelId="{E69BB190-A89E-4E38-8452-1EAA144298D3}" type="sibTrans" cxnId="{A1052882-6E38-4151-9AE3-505EB326C9CA}">
      <dgm:prSet/>
      <dgm:spPr/>
      <dgm:t>
        <a:bodyPr/>
        <a:lstStyle/>
        <a:p>
          <a:endParaRPr lang="en-US"/>
        </a:p>
      </dgm:t>
    </dgm:pt>
    <dgm:pt modelId="{368A86BA-F170-4216-9027-F239F97346BE}">
      <dgm:prSet/>
      <dgm:spPr/>
      <dgm:t>
        <a:bodyPr/>
        <a:lstStyle/>
        <a:p>
          <a:r>
            <a:rPr lang="en-US" dirty="0"/>
            <a:t>Input/output/shell fields allow for easy readability in Snakemake</a:t>
          </a:r>
        </a:p>
      </dgm:t>
    </dgm:pt>
    <dgm:pt modelId="{3170AF0F-C63B-4305-AC5B-CAF9EB8C6F05}" type="parTrans" cxnId="{A64AAF23-7418-47CE-8EE8-FEB04F67F159}">
      <dgm:prSet/>
      <dgm:spPr/>
      <dgm:t>
        <a:bodyPr/>
        <a:lstStyle/>
        <a:p>
          <a:endParaRPr lang="en-US"/>
        </a:p>
      </dgm:t>
    </dgm:pt>
    <dgm:pt modelId="{302F4C6B-0A34-425F-B09E-116504A5134D}" type="sibTrans" cxnId="{A64AAF23-7418-47CE-8EE8-FEB04F67F159}">
      <dgm:prSet/>
      <dgm:spPr/>
      <dgm:t>
        <a:bodyPr/>
        <a:lstStyle/>
        <a:p>
          <a:endParaRPr lang="en-US"/>
        </a:p>
      </dgm:t>
    </dgm:pt>
    <dgm:pt modelId="{91EFDA23-7E23-2043-B297-CA1F5897DFF1}" type="pres">
      <dgm:prSet presAssocID="{133AEB94-1B3F-4E66-A0D6-0982F74E2235}" presName="vert0" presStyleCnt="0">
        <dgm:presLayoutVars>
          <dgm:dir/>
          <dgm:animOne val="branch"/>
          <dgm:animLvl val="lvl"/>
        </dgm:presLayoutVars>
      </dgm:prSet>
      <dgm:spPr/>
    </dgm:pt>
    <dgm:pt modelId="{354295D7-343E-094C-8157-6893C7900ED0}" type="pres">
      <dgm:prSet presAssocID="{29CFA232-D0C9-4599-93B5-037D88CC056A}" presName="thickLine" presStyleLbl="alignNode1" presStyleIdx="0" presStyleCnt="5"/>
      <dgm:spPr/>
    </dgm:pt>
    <dgm:pt modelId="{5F2803D2-8B89-5A46-BA11-C350DA640965}" type="pres">
      <dgm:prSet presAssocID="{29CFA232-D0C9-4599-93B5-037D88CC056A}" presName="horz1" presStyleCnt="0"/>
      <dgm:spPr/>
    </dgm:pt>
    <dgm:pt modelId="{4CCB86BA-1F5E-824D-BDB8-08C1D5D44052}" type="pres">
      <dgm:prSet presAssocID="{29CFA232-D0C9-4599-93B5-037D88CC056A}" presName="tx1" presStyleLbl="revTx" presStyleIdx="0" presStyleCnt="5"/>
      <dgm:spPr/>
    </dgm:pt>
    <dgm:pt modelId="{EFB951B2-A41D-AD45-9B88-769812DBA06D}" type="pres">
      <dgm:prSet presAssocID="{29CFA232-D0C9-4599-93B5-037D88CC056A}" presName="vert1" presStyleCnt="0"/>
      <dgm:spPr/>
    </dgm:pt>
    <dgm:pt modelId="{D65B9EDA-616B-3F4C-8CE8-DF4230BC9BE1}" type="pres">
      <dgm:prSet presAssocID="{B28C291E-B11F-4F1E-80E1-9815BD50D3BA}" presName="thickLine" presStyleLbl="alignNode1" presStyleIdx="1" presStyleCnt="5"/>
      <dgm:spPr/>
    </dgm:pt>
    <dgm:pt modelId="{5872ADDD-9D51-2B4F-B8C0-6CDECEA795A3}" type="pres">
      <dgm:prSet presAssocID="{B28C291E-B11F-4F1E-80E1-9815BD50D3BA}" presName="horz1" presStyleCnt="0"/>
      <dgm:spPr/>
    </dgm:pt>
    <dgm:pt modelId="{61AEC973-F06E-2042-9101-CB7BA3DA38A1}" type="pres">
      <dgm:prSet presAssocID="{B28C291E-B11F-4F1E-80E1-9815BD50D3BA}" presName="tx1" presStyleLbl="revTx" presStyleIdx="1" presStyleCnt="5"/>
      <dgm:spPr/>
    </dgm:pt>
    <dgm:pt modelId="{4DF2DB8F-BB28-EF43-A0FD-A638FB831504}" type="pres">
      <dgm:prSet presAssocID="{B28C291E-B11F-4F1E-80E1-9815BD50D3BA}" presName="vert1" presStyleCnt="0"/>
      <dgm:spPr/>
    </dgm:pt>
    <dgm:pt modelId="{14815933-F987-A94E-80A6-E76A4BFAEA8E}" type="pres">
      <dgm:prSet presAssocID="{6D06AB08-3918-4119-89F0-0BF37A1DB22F}" presName="thickLine" presStyleLbl="alignNode1" presStyleIdx="2" presStyleCnt="5"/>
      <dgm:spPr/>
    </dgm:pt>
    <dgm:pt modelId="{100484DE-5ACF-7641-BBD0-0482217C9869}" type="pres">
      <dgm:prSet presAssocID="{6D06AB08-3918-4119-89F0-0BF37A1DB22F}" presName="horz1" presStyleCnt="0"/>
      <dgm:spPr/>
    </dgm:pt>
    <dgm:pt modelId="{0838962D-C2B4-DD47-91F3-DDF68152DFC0}" type="pres">
      <dgm:prSet presAssocID="{6D06AB08-3918-4119-89F0-0BF37A1DB22F}" presName="tx1" presStyleLbl="revTx" presStyleIdx="2" presStyleCnt="5"/>
      <dgm:spPr/>
    </dgm:pt>
    <dgm:pt modelId="{CE63CF35-2159-A042-8183-E51A742BC635}" type="pres">
      <dgm:prSet presAssocID="{6D06AB08-3918-4119-89F0-0BF37A1DB22F}" presName="vert1" presStyleCnt="0"/>
      <dgm:spPr/>
    </dgm:pt>
    <dgm:pt modelId="{CBE3597D-5D04-5D40-BE74-77DA00A264C8}" type="pres">
      <dgm:prSet presAssocID="{233B73CD-7D15-4D12-8489-6E3D72884176}" presName="thickLine" presStyleLbl="alignNode1" presStyleIdx="3" presStyleCnt="5"/>
      <dgm:spPr/>
    </dgm:pt>
    <dgm:pt modelId="{EEE9A15D-7ADA-7A48-B12E-98DB1C87CC60}" type="pres">
      <dgm:prSet presAssocID="{233B73CD-7D15-4D12-8489-6E3D72884176}" presName="horz1" presStyleCnt="0"/>
      <dgm:spPr/>
    </dgm:pt>
    <dgm:pt modelId="{A70E3E55-936E-6942-BAA0-7E81234DB072}" type="pres">
      <dgm:prSet presAssocID="{233B73CD-7D15-4D12-8489-6E3D72884176}" presName="tx1" presStyleLbl="revTx" presStyleIdx="3" presStyleCnt="5"/>
      <dgm:spPr/>
    </dgm:pt>
    <dgm:pt modelId="{39559164-C188-6E42-A89A-F0B88ED5C7F5}" type="pres">
      <dgm:prSet presAssocID="{233B73CD-7D15-4D12-8489-6E3D72884176}" presName="vert1" presStyleCnt="0"/>
      <dgm:spPr/>
    </dgm:pt>
    <dgm:pt modelId="{644F7694-E6AB-5E4C-953F-C23D2B0BC8BF}" type="pres">
      <dgm:prSet presAssocID="{368A86BA-F170-4216-9027-F239F97346BE}" presName="thickLine" presStyleLbl="alignNode1" presStyleIdx="4" presStyleCnt="5"/>
      <dgm:spPr/>
    </dgm:pt>
    <dgm:pt modelId="{63C6349B-68D4-F446-ACC2-42084910070D}" type="pres">
      <dgm:prSet presAssocID="{368A86BA-F170-4216-9027-F239F97346BE}" presName="horz1" presStyleCnt="0"/>
      <dgm:spPr/>
    </dgm:pt>
    <dgm:pt modelId="{31FE8D1D-3BEC-7548-81BB-EDA2759B9FC6}" type="pres">
      <dgm:prSet presAssocID="{368A86BA-F170-4216-9027-F239F97346BE}" presName="tx1" presStyleLbl="revTx" presStyleIdx="4" presStyleCnt="5"/>
      <dgm:spPr/>
    </dgm:pt>
    <dgm:pt modelId="{61F52F66-258E-4E4B-99DE-13F43B420F60}" type="pres">
      <dgm:prSet presAssocID="{368A86BA-F170-4216-9027-F239F97346BE}" presName="vert1" presStyleCnt="0"/>
      <dgm:spPr/>
    </dgm:pt>
  </dgm:ptLst>
  <dgm:cxnLst>
    <dgm:cxn modelId="{3DA8230C-27BF-4127-A0CE-A7475F1BF687}" srcId="{133AEB94-1B3F-4E66-A0D6-0982F74E2235}" destId="{6D06AB08-3918-4119-89F0-0BF37A1DB22F}" srcOrd="2" destOrd="0" parTransId="{447A2DB5-8C89-4BBD-AA6C-3A15DEDDAEC7}" sibTransId="{F788665C-D81A-4C55-8230-419F706C894B}"/>
    <dgm:cxn modelId="{4BEB671E-DD6D-9948-8371-497306ECE9AE}" type="presOf" srcId="{6D06AB08-3918-4119-89F0-0BF37A1DB22F}" destId="{0838962D-C2B4-DD47-91F3-DDF68152DFC0}" srcOrd="0" destOrd="0" presId="urn:microsoft.com/office/officeart/2008/layout/LinedList"/>
    <dgm:cxn modelId="{A64AAF23-7418-47CE-8EE8-FEB04F67F159}" srcId="{133AEB94-1B3F-4E66-A0D6-0982F74E2235}" destId="{368A86BA-F170-4216-9027-F239F97346BE}" srcOrd="4" destOrd="0" parTransId="{3170AF0F-C63B-4305-AC5B-CAF9EB8C6F05}" sibTransId="{302F4C6B-0A34-425F-B09E-116504A5134D}"/>
    <dgm:cxn modelId="{B88B1441-9C91-45AC-B097-9483B1779333}" srcId="{133AEB94-1B3F-4E66-A0D6-0982F74E2235}" destId="{29CFA232-D0C9-4599-93B5-037D88CC056A}" srcOrd="0" destOrd="0" parTransId="{BE96B5A5-96F9-4D27-8DEB-81799B297AB1}" sibTransId="{B8749171-FD8D-41F2-899B-B2F0B2EC1BC2}"/>
    <dgm:cxn modelId="{27B03941-88E0-0142-A9BE-2A1FB8087A24}" type="presOf" srcId="{133AEB94-1B3F-4E66-A0D6-0982F74E2235}" destId="{91EFDA23-7E23-2043-B297-CA1F5897DFF1}" srcOrd="0" destOrd="0" presId="urn:microsoft.com/office/officeart/2008/layout/LinedList"/>
    <dgm:cxn modelId="{E91BD474-E0FF-4364-BDF2-BC014110E2C6}" srcId="{133AEB94-1B3F-4E66-A0D6-0982F74E2235}" destId="{B28C291E-B11F-4F1E-80E1-9815BD50D3BA}" srcOrd="1" destOrd="0" parTransId="{A306BC0C-8580-4090-B28F-2CCE28BE7179}" sibTransId="{300F77EF-6ED5-49EA-80A6-AD64856EFD07}"/>
    <dgm:cxn modelId="{A1052882-6E38-4151-9AE3-505EB326C9CA}" srcId="{133AEB94-1B3F-4E66-A0D6-0982F74E2235}" destId="{233B73CD-7D15-4D12-8489-6E3D72884176}" srcOrd="3" destOrd="0" parTransId="{92ACD87B-B63F-487F-892F-E2D96D80036A}" sibTransId="{E69BB190-A89E-4E38-8452-1EAA144298D3}"/>
    <dgm:cxn modelId="{231A578E-35AC-6C48-AF1D-8BFA265BD308}" type="presOf" srcId="{233B73CD-7D15-4D12-8489-6E3D72884176}" destId="{A70E3E55-936E-6942-BAA0-7E81234DB072}" srcOrd="0" destOrd="0" presId="urn:microsoft.com/office/officeart/2008/layout/LinedList"/>
    <dgm:cxn modelId="{0FF85EC0-28B3-C54C-B920-C6AE70F5E6B5}" type="presOf" srcId="{29CFA232-D0C9-4599-93B5-037D88CC056A}" destId="{4CCB86BA-1F5E-824D-BDB8-08C1D5D44052}" srcOrd="0" destOrd="0" presId="urn:microsoft.com/office/officeart/2008/layout/LinedList"/>
    <dgm:cxn modelId="{652644DA-1A65-A84A-A3CC-55D12A12CB0E}" type="presOf" srcId="{B28C291E-B11F-4F1E-80E1-9815BD50D3BA}" destId="{61AEC973-F06E-2042-9101-CB7BA3DA38A1}" srcOrd="0" destOrd="0" presId="urn:microsoft.com/office/officeart/2008/layout/LinedList"/>
    <dgm:cxn modelId="{514D49FC-143E-BF4A-BEFB-C6E73F7F4D05}" type="presOf" srcId="{368A86BA-F170-4216-9027-F239F97346BE}" destId="{31FE8D1D-3BEC-7548-81BB-EDA2759B9FC6}" srcOrd="0" destOrd="0" presId="urn:microsoft.com/office/officeart/2008/layout/LinedList"/>
    <dgm:cxn modelId="{79964056-640F-954C-98C4-07375AC66D25}" type="presParOf" srcId="{91EFDA23-7E23-2043-B297-CA1F5897DFF1}" destId="{354295D7-343E-094C-8157-6893C7900ED0}" srcOrd="0" destOrd="0" presId="urn:microsoft.com/office/officeart/2008/layout/LinedList"/>
    <dgm:cxn modelId="{EFD51414-D26A-7F4A-87C7-BCD82F5924B1}" type="presParOf" srcId="{91EFDA23-7E23-2043-B297-CA1F5897DFF1}" destId="{5F2803D2-8B89-5A46-BA11-C350DA640965}" srcOrd="1" destOrd="0" presId="urn:microsoft.com/office/officeart/2008/layout/LinedList"/>
    <dgm:cxn modelId="{B5FD4669-DDF0-F04E-9591-1C0855EEF027}" type="presParOf" srcId="{5F2803D2-8B89-5A46-BA11-C350DA640965}" destId="{4CCB86BA-1F5E-824D-BDB8-08C1D5D44052}" srcOrd="0" destOrd="0" presId="urn:microsoft.com/office/officeart/2008/layout/LinedList"/>
    <dgm:cxn modelId="{3F0FF83E-A2F0-AB41-81A9-A86CF732680F}" type="presParOf" srcId="{5F2803D2-8B89-5A46-BA11-C350DA640965}" destId="{EFB951B2-A41D-AD45-9B88-769812DBA06D}" srcOrd="1" destOrd="0" presId="urn:microsoft.com/office/officeart/2008/layout/LinedList"/>
    <dgm:cxn modelId="{4AE1C918-1279-BB4E-82A4-7A233E758AF9}" type="presParOf" srcId="{91EFDA23-7E23-2043-B297-CA1F5897DFF1}" destId="{D65B9EDA-616B-3F4C-8CE8-DF4230BC9BE1}" srcOrd="2" destOrd="0" presId="urn:microsoft.com/office/officeart/2008/layout/LinedList"/>
    <dgm:cxn modelId="{CF3BE73E-E882-0D4C-94B2-778553288623}" type="presParOf" srcId="{91EFDA23-7E23-2043-B297-CA1F5897DFF1}" destId="{5872ADDD-9D51-2B4F-B8C0-6CDECEA795A3}" srcOrd="3" destOrd="0" presId="urn:microsoft.com/office/officeart/2008/layout/LinedList"/>
    <dgm:cxn modelId="{C4B2603C-3839-3A4D-9B1B-44A38CF745D6}" type="presParOf" srcId="{5872ADDD-9D51-2B4F-B8C0-6CDECEA795A3}" destId="{61AEC973-F06E-2042-9101-CB7BA3DA38A1}" srcOrd="0" destOrd="0" presId="urn:microsoft.com/office/officeart/2008/layout/LinedList"/>
    <dgm:cxn modelId="{198F6BFE-3961-684C-B2AC-29A87C165B2D}" type="presParOf" srcId="{5872ADDD-9D51-2B4F-B8C0-6CDECEA795A3}" destId="{4DF2DB8F-BB28-EF43-A0FD-A638FB831504}" srcOrd="1" destOrd="0" presId="urn:microsoft.com/office/officeart/2008/layout/LinedList"/>
    <dgm:cxn modelId="{DC71F74B-46F3-E740-8397-F28F3EA75929}" type="presParOf" srcId="{91EFDA23-7E23-2043-B297-CA1F5897DFF1}" destId="{14815933-F987-A94E-80A6-E76A4BFAEA8E}" srcOrd="4" destOrd="0" presId="urn:microsoft.com/office/officeart/2008/layout/LinedList"/>
    <dgm:cxn modelId="{531B8CD5-8F94-CF42-93FB-68B408270AD2}" type="presParOf" srcId="{91EFDA23-7E23-2043-B297-CA1F5897DFF1}" destId="{100484DE-5ACF-7641-BBD0-0482217C9869}" srcOrd="5" destOrd="0" presId="urn:microsoft.com/office/officeart/2008/layout/LinedList"/>
    <dgm:cxn modelId="{57B65E3A-DB01-1D47-A629-89F21E2F7CF2}" type="presParOf" srcId="{100484DE-5ACF-7641-BBD0-0482217C9869}" destId="{0838962D-C2B4-DD47-91F3-DDF68152DFC0}" srcOrd="0" destOrd="0" presId="urn:microsoft.com/office/officeart/2008/layout/LinedList"/>
    <dgm:cxn modelId="{607EBD40-7DF1-784B-910C-E2BAEE799066}" type="presParOf" srcId="{100484DE-5ACF-7641-BBD0-0482217C9869}" destId="{CE63CF35-2159-A042-8183-E51A742BC635}" srcOrd="1" destOrd="0" presId="urn:microsoft.com/office/officeart/2008/layout/LinedList"/>
    <dgm:cxn modelId="{BF5CA7B0-61A9-CC47-B9C1-48ED7B05C942}" type="presParOf" srcId="{91EFDA23-7E23-2043-B297-CA1F5897DFF1}" destId="{CBE3597D-5D04-5D40-BE74-77DA00A264C8}" srcOrd="6" destOrd="0" presId="urn:microsoft.com/office/officeart/2008/layout/LinedList"/>
    <dgm:cxn modelId="{FE82B2FE-ADC0-6F48-9949-F54F181BC0AD}" type="presParOf" srcId="{91EFDA23-7E23-2043-B297-CA1F5897DFF1}" destId="{EEE9A15D-7ADA-7A48-B12E-98DB1C87CC60}" srcOrd="7" destOrd="0" presId="urn:microsoft.com/office/officeart/2008/layout/LinedList"/>
    <dgm:cxn modelId="{CB6884C8-2967-CB4E-B5BE-345F521A61A2}" type="presParOf" srcId="{EEE9A15D-7ADA-7A48-B12E-98DB1C87CC60}" destId="{A70E3E55-936E-6942-BAA0-7E81234DB072}" srcOrd="0" destOrd="0" presId="urn:microsoft.com/office/officeart/2008/layout/LinedList"/>
    <dgm:cxn modelId="{5CEDEDFC-A359-284A-A985-7A90F2DBD4AA}" type="presParOf" srcId="{EEE9A15D-7ADA-7A48-B12E-98DB1C87CC60}" destId="{39559164-C188-6E42-A89A-F0B88ED5C7F5}" srcOrd="1" destOrd="0" presId="urn:microsoft.com/office/officeart/2008/layout/LinedList"/>
    <dgm:cxn modelId="{9915BEFB-72E0-9140-B246-14D08E39E27C}" type="presParOf" srcId="{91EFDA23-7E23-2043-B297-CA1F5897DFF1}" destId="{644F7694-E6AB-5E4C-953F-C23D2B0BC8BF}" srcOrd="8" destOrd="0" presId="urn:microsoft.com/office/officeart/2008/layout/LinedList"/>
    <dgm:cxn modelId="{DAD2B401-BB97-2C46-9BAF-2BB5924137C9}" type="presParOf" srcId="{91EFDA23-7E23-2043-B297-CA1F5897DFF1}" destId="{63C6349B-68D4-F446-ACC2-42084910070D}" srcOrd="9" destOrd="0" presId="urn:microsoft.com/office/officeart/2008/layout/LinedList"/>
    <dgm:cxn modelId="{A9DE7818-14DD-4A4B-8A45-6974E71EC395}" type="presParOf" srcId="{63C6349B-68D4-F446-ACC2-42084910070D}" destId="{31FE8D1D-3BEC-7548-81BB-EDA2759B9FC6}" srcOrd="0" destOrd="0" presId="urn:microsoft.com/office/officeart/2008/layout/LinedList"/>
    <dgm:cxn modelId="{B56AC219-FB8B-8944-A580-6E6A478140CB}" type="presParOf" srcId="{63C6349B-68D4-F446-ACC2-42084910070D}" destId="{61F52F66-258E-4E4B-99DE-13F43B420F60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1DA899D-88B0-B442-87DB-D73AAC90803D}">
      <dsp:nvSpPr>
        <dsp:cNvPr id="0" name=""/>
        <dsp:cNvSpPr/>
      </dsp:nvSpPr>
      <dsp:spPr>
        <a:xfrm rot="5400000">
          <a:off x="6731621" y="-2839081"/>
          <a:ext cx="837972" cy="6729984"/>
        </a:xfrm>
        <a:prstGeom prst="round2SameRect">
          <a:avLst/>
        </a:prstGeom>
        <a:solidFill>
          <a:schemeClr val="accent5">
            <a:tint val="40000"/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28575" rIns="57150" bIns="28575" numCol="1" spcCol="1270" anchor="ctr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500" kern="1200"/>
            <a:t>Quantity and quality increasing exponentially</a:t>
          </a: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500" kern="1200" dirty="0"/>
            <a:t>High throughput DNA sequencing offers near real-time results</a:t>
          </a: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500" kern="1200"/>
            <a:t>50 GB over the course of three days, on the low end</a:t>
          </a:r>
        </a:p>
      </dsp:txBody>
      <dsp:txXfrm rot="-5400000">
        <a:off x="3785615" y="147831"/>
        <a:ext cx="6689078" cy="756160"/>
      </dsp:txXfrm>
    </dsp:sp>
    <dsp:sp modelId="{535AD296-AF4C-DF47-99F4-B2E828027C59}">
      <dsp:nvSpPr>
        <dsp:cNvPr id="0" name=""/>
        <dsp:cNvSpPr/>
      </dsp:nvSpPr>
      <dsp:spPr>
        <a:xfrm>
          <a:off x="0" y="2177"/>
          <a:ext cx="3785616" cy="1047465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52400" tIns="76200" rIns="152400" bIns="76200" numCol="1" spcCol="1270" anchor="ctr" anchorCtr="0">
          <a:noAutofit/>
        </a:bodyPr>
        <a:lstStyle/>
        <a:p>
          <a:pPr marL="0" lvl="0" indent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000" kern="1200"/>
            <a:t>Data acquisition</a:t>
          </a:r>
        </a:p>
      </dsp:txBody>
      <dsp:txXfrm>
        <a:off x="51133" y="53310"/>
        <a:ext cx="3683350" cy="945199"/>
      </dsp:txXfrm>
    </dsp:sp>
    <dsp:sp modelId="{A8F7DA99-54BB-054D-BC11-BF8537218792}">
      <dsp:nvSpPr>
        <dsp:cNvPr id="0" name=""/>
        <dsp:cNvSpPr/>
      </dsp:nvSpPr>
      <dsp:spPr>
        <a:xfrm rot="5400000">
          <a:off x="6731621" y="-1739242"/>
          <a:ext cx="837972" cy="6729984"/>
        </a:xfrm>
        <a:prstGeom prst="round2SameRect">
          <a:avLst/>
        </a:prstGeom>
        <a:solidFill>
          <a:srgbClr val="92D3E8">
            <a:alpha val="89804"/>
          </a:srgbClr>
        </a:solidFill>
        <a:ln w="12700" cap="flat" cmpd="sng" algn="ctr">
          <a:solidFill>
            <a:schemeClr val="accent5">
              <a:tint val="40000"/>
              <a:alpha val="90000"/>
              <a:hueOff val="-2246587"/>
              <a:satOff val="-7611"/>
              <a:lumOff val="-976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28575" rIns="57150" bIns="28575" numCol="1" spcCol="1270" anchor="ctr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500" kern="1200"/>
            <a:t>Processing this much data by hand is near impossible</a:t>
          </a: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500" kern="1200"/>
            <a:t>Workflows can mitigate this process</a:t>
          </a:r>
        </a:p>
      </dsp:txBody>
      <dsp:txXfrm rot="-5400000">
        <a:off x="3785615" y="1247670"/>
        <a:ext cx="6689078" cy="756160"/>
      </dsp:txXfrm>
    </dsp:sp>
    <dsp:sp modelId="{5D81B3CC-7A57-1449-A0C6-49C876647CE2}">
      <dsp:nvSpPr>
        <dsp:cNvPr id="0" name=""/>
        <dsp:cNvSpPr/>
      </dsp:nvSpPr>
      <dsp:spPr>
        <a:xfrm>
          <a:off x="0" y="1102016"/>
          <a:ext cx="3785616" cy="1047465"/>
        </a:xfrm>
        <a:prstGeom prst="roundRect">
          <a:avLst/>
        </a:prstGeom>
        <a:solidFill>
          <a:schemeClr val="accent5">
            <a:hueOff val="-2252848"/>
            <a:satOff val="-5806"/>
            <a:lumOff val="-3922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52400" tIns="76200" rIns="152400" bIns="76200" numCol="1" spcCol="1270" anchor="ctr" anchorCtr="0">
          <a:noAutofit/>
        </a:bodyPr>
        <a:lstStyle/>
        <a:p>
          <a:pPr marL="0" lvl="0" indent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000" kern="1200"/>
            <a:t>Analysis</a:t>
          </a:r>
        </a:p>
      </dsp:txBody>
      <dsp:txXfrm>
        <a:off x="51133" y="1153149"/>
        <a:ext cx="3683350" cy="945199"/>
      </dsp:txXfrm>
    </dsp:sp>
    <dsp:sp modelId="{7B31A732-DE41-B24B-836B-3D80FE7DD806}">
      <dsp:nvSpPr>
        <dsp:cNvPr id="0" name=""/>
        <dsp:cNvSpPr/>
      </dsp:nvSpPr>
      <dsp:spPr>
        <a:xfrm rot="5400000">
          <a:off x="6731621" y="-639403"/>
          <a:ext cx="837972" cy="6729984"/>
        </a:xfrm>
        <a:prstGeom prst="round2SameRect">
          <a:avLst/>
        </a:prstGeom>
        <a:solidFill>
          <a:schemeClr val="accent6">
            <a:lumMod val="40000"/>
            <a:lumOff val="60000"/>
            <a:alpha val="90000"/>
          </a:schemeClr>
        </a:solidFill>
        <a:ln w="12700" cap="flat" cmpd="sng" algn="ctr">
          <a:solidFill>
            <a:schemeClr val="accent5">
              <a:tint val="40000"/>
              <a:alpha val="90000"/>
              <a:hueOff val="-4493175"/>
              <a:satOff val="-15221"/>
              <a:lumOff val="-1952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28575" rIns="57150" bIns="28575" numCol="1" spcCol="1270" anchor="ctr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500" kern="1200" dirty="0"/>
            <a:t>Help automate analysis procedures</a:t>
          </a: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500" kern="1200"/>
            <a:t>Uses output from one mechanism as the input for a second (washing → drying)</a:t>
          </a:r>
        </a:p>
      </dsp:txBody>
      <dsp:txXfrm rot="-5400000">
        <a:off x="3785615" y="2347509"/>
        <a:ext cx="6689078" cy="756160"/>
      </dsp:txXfrm>
    </dsp:sp>
    <dsp:sp modelId="{2377D5AE-58C1-D541-9F5A-79AE38AC196D}">
      <dsp:nvSpPr>
        <dsp:cNvPr id="0" name=""/>
        <dsp:cNvSpPr/>
      </dsp:nvSpPr>
      <dsp:spPr>
        <a:xfrm>
          <a:off x="0" y="2201855"/>
          <a:ext cx="3785616" cy="1047465"/>
        </a:xfrm>
        <a:prstGeom prst="roundRect">
          <a:avLst/>
        </a:prstGeom>
        <a:solidFill>
          <a:schemeClr val="accent5">
            <a:hueOff val="-4505695"/>
            <a:satOff val="-11613"/>
            <a:lumOff val="-7843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52400" tIns="76200" rIns="152400" bIns="76200" numCol="1" spcCol="1270" anchor="ctr" anchorCtr="0">
          <a:noAutofit/>
        </a:bodyPr>
        <a:lstStyle/>
        <a:p>
          <a:pPr marL="0" lvl="0" indent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000" kern="1200"/>
            <a:t>Workflows</a:t>
          </a:r>
        </a:p>
      </dsp:txBody>
      <dsp:txXfrm>
        <a:off x="51133" y="2252988"/>
        <a:ext cx="3683350" cy="945199"/>
      </dsp:txXfrm>
    </dsp:sp>
    <dsp:sp modelId="{07E0B1ED-4A68-F242-94C7-FD775A51C834}">
      <dsp:nvSpPr>
        <dsp:cNvPr id="0" name=""/>
        <dsp:cNvSpPr/>
      </dsp:nvSpPr>
      <dsp:spPr>
        <a:xfrm rot="5400000">
          <a:off x="6731621" y="460435"/>
          <a:ext cx="837972" cy="6729984"/>
        </a:xfrm>
        <a:prstGeom prst="round2SameRect">
          <a:avLst/>
        </a:prstGeom>
        <a:solidFill>
          <a:schemeClr val="accent6">
            <a:lumMod val="60000"/>
            <a:lumOff val="40000"/>
            <a:alpha val="90000"/>
          </a:schemeClr>
        </a:solidFill>
        <a:ln w="12700" cap="flat" cmpd="sng" algn="ctr">
          <a:solidFill>
            <a:schemeClr val="accent5">
              <a:tint val="40000"/>
              <a:alpha val="90000"/>
              <a:hueOff val="-6739762"/>
              <a:satOff val="-22832"/>
              <a:lumOff val="-2928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28575" rIns="57150" bIns="28575" numCol="1" spcCol="1270" anchor="ctr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500" kern="1200" dirty="0"/>
            <a:t>Snakemake will be required for bioinformatics</a:t>
          </a: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500" kern="1200" dirty="0"/>
            <a:t>High data acquisition + complex workflows = current tools inability to manage data</a:t>
          </a:r>
        </a:p>
      </dsp:txBody>
      <dsp:txXfrm rot="-5400000">
        <a:off x="3785615" y="3447347"/>
        <a:ext cx="6689078" cy="756160"/>
      </dsp:txXfrm>
    </dsp:sp>
    <dsp:sp modelId="{2B6D2B96-C153-EA42-9A91-D4AA076A11D9}">
      <dsp:nvSpPr>
        <dsp:cNvPr id="0" name=""/>
        <dsp:cNvSpPr/>
      </dsp:nvSpPr>
      <dsp:spPr>
        <a:xfrm>
          <a:off x="0" y="3301694"/>
          <a:ext cx="3785616" cy="1047465"/>
        </a:xfrm>
        <a:prstGeom prst="roundRect">
          <a:avLst/>
        </a:prstGeom>
        <a:solidFill>
          <a:schemeClr val="accent6">
            <a:lumMod val="75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52400" tIns="76200" rIns="152400" bIns="76200" numCol="1" spcCol="1270" anchor="ctr" anchorCtr="0">
          <a:noAutofit/>
        </a:bodyPr>
        <a:lstStyle/>
        <a:p>
          <a:pPr marL="0" lvl="0" indent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000" kern="1200" dirty="0"/>
            <a:t>Argument</a:t>
          </a:r>
        </a:p>
      </dsp:txBody>
      <dsp:txXfrm>
        <a:off x="51133" y="3352827"/>
        <a:ext cx="3683350" cy="94519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D5067F6-4C62-4842-99F1-3E20FCFAE099}">
      <dsp:nvSpPr>
        <dsp:cNvPr id="0" name=""/>
        <dsp:cNvSpPr/>
      </dsp:nvSpPr>
      <dsp:spPr>
        <a:xfrm>
          <a:off x="0" y="3275482"/>
          <a:ext cx="2628900" cy="1075086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6967" tIns="234696" rIns="186967" bIns="234696" numCol="1" spcCol="1270" anchor="ctr" anchorCtr="0">
          <a:noAutofit/>
        </a:bodyPr>
        <a:lstStyle/>
        <a:p>
          <a:pPr marL="0" lvl="0" indent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300" kern="1200"/>
            <a:t>Exhibit</a:t>
          </a:r>
        </a:p>
      </dsp:txBody>
      <dsp:txXfrm>
        <a:off x="0" y="3275482"/>
        <a:ext cx="2628900" cy="1075086"/>
      </dsp:txXfrm>
    </dsp:sp>
    <dsp:sp modelId="{75545708-7496-004C-9731-1B0604494713}">
      <dsp:nvSpPr>
        <dsp:cNvPr id="0" name=""/>
        <dsp:cNvSpPr/>
      </dsp:nvSpPr>
      <dsp:spPr>
        <a:xfrm>
          <a:off x="2628900" y="3275482"/>
          <a:ext cx="7886700" cy="1075086"/>
        </a:xfrm>
        <a:prstGeom prst="rect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9980" tIns="304800" rIns="159980" bIns="30480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/>
            <a:t>Exhibit other Snakemake functionality</a:t>
          </a:r>
        </a:p>
      </dsp:txBody>
      <dsp:txXfrm>
        <a:off x="2628900" y="3275482"/>
        <a:ext cx="7886700" cy="1075086"/>
      </dsp:txXfrm>
    </dsp:sp>
    <dsp:sp modelId="{56CA177C-EB74-AE4B-9C5E-97D43C303708}">
      <dsp:nvSpPr>
        <dsp:cNvPr id="0" name=""/>
        <dsp:cNvSpPr/>
      </dsp:nvSpPr>
      <dsp:spPr>
        <a:xfrm rot="10800000">
          <a:off x="0" y="1638125"/>
          <a:ext cx="2628900" cy="1653482"/>
        </a:xfrm>
        <a:prstGeom prst="upArrowCallout">
          <a:avLst>
            <a:gd name="adj1" fmla="val 5000"/>
            <a:gd name="adj2" fmla="val 10000"/>
            <a:gd name="adj3" fmla="val 15000"/>
            <a:gd name="adj4" fmla="val 64977"/>
          </a:avLst>
        </a:prstGeom>
        <a:solidFill>
          <a:schemeClr val="accent2">
            <a:hueOff val="-727682"/>
            <a:satOff val="-41964"/>
            <a:lumOff val="4314"/>
            <a:alphaOff val="0"/>
          </a:schemeClr>
        </a:solidFill>
        <a:ln w="12700" cap="flat" cmpd="sng" algn="ctr">
          <a:solidFill>
            <a:schemeClr val="accent2">
              <a:hueOff val="-727682"/>
              <a:satOff val="-41964"/>
              <a:lumOff val="4314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6967" tIns="234696" rIns="186967" bIns="234696" numCol="1" spcCol="1270" anchor="ctr" anchorCtr="0">
          <a:noAutofit/>
        </a:bodyPr>
        <a:lstStyle/>
        <a:p>
          <a:pPr marL="0" lvl="0" indent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300" kern="1200"/>
            <a:t>Compare</a:t>
          </a:r>
        </a:p>
      </dsp:txBody>
      <dsp:txXfrm rot="-10800000">
        <a:off x="0" y="1638125"/>
        <a:ext cx="2628900" cy="1074763"/>
      </dsp:txXfrm>
    </dsp:sp>
    <dsp:sp modelId="{DF0DDBE0-DDC4-5E40-A5BB-8743A3316FDA}">
      <dsp:nvSpPr>
        <dsp:cNvPr id="0" name=""/>
        <dsp:cNvSpPr/>
      </dsp:nvSpPr>
      <dsp:spPr>
        <a:xfrm>
          <a:off x="2628900" y="1638125"/>
          <a:ext cx="7886700" cy="1074763"/>
        </a:xfrm>
        <a:prstGeom prst="rect">
          <a:avLst/>
        </a:prstGeom>
        <a:solidFill>
          <a:schemeClr val="accent2">
            <a:tint val="40000"/>
            <a:alpha val="90000"/>
            <a:hueOff val="-424613"/>
            <a:satOff val="-37673"/>
            <a:lumOff val="-385"/>
            <a:alphaOff val="0"/>
          </a:schemeClr>
        </a:solidFill>
        <a:ln w="12700" cap="flat" cmpd="sng" algn="ctr">
          <a:solidFill>
            <a:schemeClr val="accent2">
              <a:tint val="40000"/>
              <a:alpha val="90000"/>
              <a:hueOff val="-424613"/>
              <a:satOff val="-37673"/>
              <a:lumOff val="-385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9980" tIns="304800" rIns="159980" bIns="30480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/>
            <a:t>Compare workflow runtimes for small datasets</a:t>
          </a:r>
        </a:p>
      </dsp:txBody>
      <dsp:txXfrm>
        <a:off x="2628900" y="1638125"/>
        <a:ext cx="7886700" cy="1074763"/>
      </dsp:txXfrm>
    </dsp:sp>
    <dsp:sp modelId="{51168A10-9D78-764D-8987-44B05DFC94D7}">
      <dsp:nvSpPr>
        <dsp:cNvPr id="0" name=""/>
        <dsp:cNvSpPr/>
      </dsp:nvSpPr>
      <dsp:spPr>
        <a:xfrm rot="10800000">
          <a:off x="0" y="769"/>
          <a:ext cx="2628900" cy="1653482"/>
        </a:xfrm>
        <a:prstGeom prst="upArrowCallout">
          <a:avLst>
            <a:gd name="adj1" fmla="val 5000"/>
            <a:gd name="adj2" fmla="val 10000"/>
            <a:gd name="adj3" fmla="val 15000"/>
            <a:gd name="adj4" fmla="val 64977"/>
          </a:avLst>
        </a:prstGeom>
        <a:solidFill>
          <a:schemeClr val="accent2">
            <a:hueOff val="-1455363"/>
            <a:satOff val="-83928"/>
            <a:lumOff val="8628"/>
            <a:alphaOff val="0"/>
          </a:schemeClr>
        </a:solidFill>
        <a:ln w="12700" cap="flat" cmpd="sng" algn="ctr">
          <a:solidFill>
            <a:schemeClr val="accent2">
              <a:hueOff val="-1455363"/>
              <a:satOff val="-83928"/>
              <a:lumOff val="8628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6967" tIns="234696" rIns="186967" bIns="234696" numCol="1" spcCol="1270" anchor="ctr" anchorCtr="0">
          <a:noAutofit/>
        </a:bodyPr>
        <a:lstStyle/>
        <a:p>
          <a:pPr marL="0" lvl="0" indent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300" kern="1200"/>
            <a:t>Demonstrate</a:t>
          </a:r>
        </a:p>
      </dsp:txBody>
      <dsp:txXfrm rot="-10800000">
        <a:off x="0" y="769"/>
        <a:ext cx="2628900" cy="1074763"/>
      </dsp:txXfrm>
    </dsp:sp>
    <dsp:sp modelId="{AB8F772D-936C-794E-B2C9-59FBD5A29A0D}">
      <dsp:nvSpPr>
        <dsp:cNvPr id="0" name=""/>
        <dsp:cNvSpPr/>
      </dsp:nvSpPr>
      <dsp:spPr>
        <a:xfrm>
          <a:off x="2628900" y="769"/>
          <a:ext cx="7886700" cy="1074763"/>
        </a:xfrm>
        <a:prstGeom prst="rect">
          <a:avLst/>
        </a:prstGeom>
        <a:solidFill>
          <a:schemeClr val="accent2">
            <a:tint val="40000"/>
            <a:alpha val="90000"/>
            <a:hueOff val="-849226"/>
            <a:satOff val="-75346"/>
            <a:lumOff val="-769"/>
            <a:alphaOff val="0"/>
          </a:schemeClr>
        </a:solidFill>
        <a:ln w="12700" cap="flat" cmpd="sng" algn="ctr">
          <a:solidFill>
            <a:schemeClr val="accent2">
              <a:tint val="40000"/>
              <a:alpha val="90000"/>
              <a:hueOff val="-849226"/>
              <a:satOff val="-75346"/>
              <a:lumOff val="-769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9980" tIns="304800" rIns="159980" bIns="30480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/>
            <a:t>Demonstrate Snakemake’s parameter modifications</a:t>
          </a:r>
        </a:p>
      </dsp:txBody>
      <dsp:txXfrm>
        <a:off x="2628900" y="769"/>
        <a:ext cx="7886700" cy="1074763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E566A88-E814-314B-AD9E-D5ABEA2063EA}">
      <dsp:nvSpPr>
        <dsp:cNvPr id="0" name=""/>
        <dsp:cNvSpPr/>
      </dsp:nvSpPr>
      <dsp:spPr>
        <a:xfrm>
          <a:off x="51" y="76689"/>
          <a:ext cx="4913783" cy="662400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3576" tIns="93472" rIns="163576" bIns="93472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/>
            <a:t>Snakemake</a:t>
          </a:r>
        </a:p>
      </dsp:txBody>
      <dsp:txXfrm>
        <a:off x="51" y="76689"/>
        <a:ext cx="4913783" cy="662400"/>
      </dsp:txXfrm>
    </dsp:sp>
    <dsp:sp modelId="{5EBE5815-F9D9-4342-9E75-43DD1119A938}">
      <dsp:nvSpPr>
        <dsp:cNvPr id="0" name=""/>
        <dsp:cNvSpPr/>
      </dsp:nvSpPr>
      <dsp:spPr>
        <a:xfrm>
          <a:off x="51" y="739089"/>
          <a:ext cx="4913783" cy="3535560"/>
        </a:xfrm>
        <a:prstGeom prst="rect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2682" tIns="122682" rIns="163576" bIns="184023" numCol="1" spcCol="1270" anchor="t" anchorCtr="0">
          <a:noAutofit/>
        </a:bodyPr>
        <a:lstStyle/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300" kern="1200"/>
            <a:t>Built on top of Python</a:t>
          </a:r>
        </a:p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300" kern="1200"/>
            <a:t>Able to execute Bash commands</a:t>
          </a:r>
        </a:p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300" kern="1200"/>
            <a:t>In theory, increased overhead</a:t>
          </a:r>
        </a:p>
        <a:p>
          <a:pPr marL="457200" lvl="2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300" kern="1200"/>
            <a:t>Snakemake &gt; Python &gt; Execute code</a:t>
          </a:r>
        </a:p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300" kern="1200"/>
            <a:t>Interpreted language</a:t>
          </a:r>
        </a:p>
        <a:p>
          <a:pPr marL="457200" lvl="2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300" kern="1200"/>
            <a:t>Code is executed line-by-line</a:t>
          </a:r>
        </a:p>
        <a:p>
          <a:pPr marL="457200" lvl="2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300" kern="1200"/>
            <a:t>The computer has no knowledge of what is being done before-hand</a:t>
          </a:r>
        </a:p>
      </dsp:txBody>
      <dsp:txXfrm>
        <a:off x="51" y="739089"/>
        <a:ext cx="4913783" cy="3535560"/>
      </dsp:txXfrm>
    </dsp:sp>
    <dsp:sp modelId="{08B94751-063C-2541-8BCE-310EA3AD309D}">
      <dsp:nvSpPr>
        <dsp:cNvPr id="0" name=""/>
        <dsp:cNvSpPr/>
      </dsp:nvSpPr>
      <dsp:spPr>
        <a:xfrm>
          <a:off x="5601764" y="76689"/>
          <a:ext cx="4913783" cy="662400"/>
        </a:xfrm>
        <a:prstGeom prst="rect">
          <a:avLst/>
        </a:prstGeom>
        <a:solidFill>
          <a:schemeClr val="accent2">
            <a:hueOff val="-1455363"/>
            <a:satOff val="-83928"/>
            <a:lumOff val="8628"/>
            <a:alphaOff val="0"/>
          </a:schemeClr>
        </a:solidFill>
        <a:ln w="12700" cap="flat" cmpd="sng" algn="ctr">
          <a:solidFill>
            <a:schemeClr val="accent2">
              <a:hueOff val="-1455363"/>
              <a:satOff val="-83928"/>
              <a:lumOff val="8628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3576" tIns="93472" rIns="163576" bIns="93472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/>
            <a:t>Bash</a:t>
          </a:r>
        </a:p>
      </dsp:txBody>
      <dsp:txXfrm>
        <a:off x="5601764" y="76689"/>
        <a:ext cx="4913783" cy="662400"/>
      </dsp:txXfrm>
    </dsp:sp>
    <dsp:sp modelId="{71F798ED-D038-4A40-86B2-280310D9650A}">
      <dsp:nvSpPr>
        <dsp:cNvPr id="0" name=""/>
        <dsp:cNvSpPr/>
      </dsp:nvSpPr>
      <dsp:spPr>
        <a:xfrm>
          <a:off x="5601764" y="739089"/>
          <a:ext cx="4913783" cy="3535560"/>
        </a:xfrm>
        <a:prstGeom prst="rect">
          <a:avLst/>
        </a:prstGeom>
        <a:solidFill>
          <a:schemeClr val="accent2">
            <a:tint val="40000"/>
            <a:alpha val="90000"/>
            <a:hueOff val="-849226"/>
            <a:satOff val="-75346"/>
            <a:lumOff val="-769"/>
            <a:alphaOff val="0"/>
          </a:schemeClr>
        </a:solidFill>
        <a:ln w="12700" cap="flat" cmpd="sng" algn="ctr">
          <a:solidFill>
            <a:schemeClr val="accent2">
              <a:tint val="40000"/>
              <a:alpha val="90000"/>
              <a:hueOff val="-849226"/>
              <a:satOff val="-75346"/>
              <a:lumOff val="-769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2682" tIns="122682" rIns="163576" bIns="184023" numCol="1" spcCol="1270" anchor="t" anchorCtr="0">
          <a:noAutofit/>
        </a:bodyPr>
        <a:lstStyle/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300" kern="1200"/>
            <a:t>Interpreted language</a:t>
          </a:r>
        </a:p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300" kern="1200"/>
            <a:t>Bash is its own language</a:t>
          </a:r>
        </a:p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300" kern="1200"/>
            <a:t>In theory, faster than Snakemake</a:t>
          </a:r>
        </a:p>
        <a:p>
          <a:pPr marL="457200" lvl="2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300" kern="1200"/>
            <a:t>Bash &gt; Execute code</a:t>
          </a:r>
        </a:p>
      </dsp:txBody>
      <dsp:txXfrm>
        <a:off x="5601764" y="739089"/>
        <a:ext cx="4913783" cy="3535560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54295D7-343E-094C-8157-6893C7900ED0}">
      <dsp:nvSpPr>
        <dsp:cNvPr id="0" name=""/>
        <dsp:cNvSpPr/>
      </dsp:nvSpPr>
      <dsp:spPr>
        <a:xfrm>
          <a:off x="0" y="675"/>
          <a:ext cx="6900512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CCB86BA-1F5E-824D-BDB8-08C1D5D44052}">
      <dsp:nvSpPr>
        <dsp:cNvPr id="0" name=""/>
        <dsp:cNvSpPr/>
      </dsp:nvSpPr>
      <dsp:spPr>
        <a:xfrm>
          <a:off x="0" y="675"/>
          <a:ext cx="6900512" cy="110695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8110" tIns="118110" rIns="118110" bIns="118110" numCol="1" spcCol="1270" anchor="t" anchorCtr="0">
          <a:noAutofit/>
        </a:bodyPr>
        <a:lstStyle/>
        <a:p>
          <a:pPr marL="0" lvl="0" indent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100" kern="1200" dirty="0"/>
            <a:t>Easy modification of parameters</a:t>
          </a:r>
        </a:p>
      </dsp:txBody>
      <dsp:txXfrm>
        <a:off x="0" y="675"/>
        <a:ext cx="6900512" cy="1106957"/>
      </dsp:txXfrm>
    </dsp:sp>
    <dsp:sp modelId="{D65B9EDA-616B-3F4C-8CE8-DF4230BC9BE1}">
      <dsp:nvSpPr>
        <dsp:cNvPr id="0" name=""/>
        <dsp:cNvSpPr/>
      </dsp:nvSpPr>
      <dsp:spPr>
        <a:xfrm>
          <a:off x="0" y="1107633"/>
          <a:ext cx="6900512" cy="0"/>
        </a:xfrm>
        <a:prstGeom prst="lin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1AEC973-F06E-2042-9101-CB7BA3DA38A1}">
      <dsp:nvSpPr>
        <dsp:cNvPr id="0" name=""/>
        <dsp:cNvSpPr/>
      </dsp:nvSpPr>
      <dsp:spPr>
        <a:xfrm>
          <a:off x="0" y="1107633"/>
          <a:ext cx="6900512" cy="110695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8110" tIns="118110" rIns="118110" bIns="118110" numCol="1" spcCol="1270" anchor="t" anchorCtr="0">
          <a:noAutofit/>
        </a:bodyPr>
        <a:lstStyle/>
        <a:p>
          <a:pPr marL="0" lvl="0" indent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100" kern="1200" dirty="0"/>
            <a:t>Snakemake is at least as-fast as Bash</a:t>
          </a:r>
        </a:p>
      </dsp:txBody>
      <dsp:txXfrm>
        <a:off x="0" y="1107633"/>
        <a:ext cx="6900512" cy="1106957"/>
      </dsp:txXfrm>
    </dsp:sp>
    <dsp:sp modelId="{14815933-F987-A94E-80A6-E76A4BFAEA8E}">
      <dsp:nvSpPr>
        <dsp:cNvPr id="0" name=""/>
        <dsp:cNvSpPr/>
      </dsp:nvSpPr>
      <dsp:spPr>
        <a:xfrm>
          <a:off x="0" y="2214591"/>
          <a:ext cx="6900512" cy="0"/>
        </a:xfrm>
        <a:prstGeom prst="lin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838962D-C2B4-DD47-91F3-DDF68152DFC0}">
      <dsp:nvSpPr>
        <dsp:cNvPr id="0" name=""/>
        <dsp:cNvSpPr/>
      </dsp:nvSpPr>
      <dsp:spPr>
        <a:xfrm>
          <a:off x="0" y="2214591"/>
          <a:ext cx="6900512" cy="110695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8110" tIns="118110" rIns="118110" bIns="118110" numCol="1" spcCol="1270" anchor="t" anchorCtr="0">
          <a:noAutofit/>
        </a:bodyPr>
        <a:lstStyle/>
        <a:p>
          <a:pPr marL="0" lvl="0" indent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100" kern="1200" dirty="0"/>
            <a:t>Execute Bash commands</a:t>
          </a:r>
        </a:p>
      </dsp:txBody>
      <dsp:txXfrm>
        <a:off x="0" y="2214591"/>
        <a:ext cx="6900512" cy="1106957"/>
      </dsp:txXfrm>
    </dsp:sp>
    <dsp:sp modelId="{CBE3597D-5D04-5D40-BE74-77DA00A264C8}">
      <dsp:nvSpPr>
        <dsp:cNvPr id="0" name=""/>
        <dsp:cNvSpPr/>
      </dsp:nvSpPr>
      <dsp:spPr>
        <a:xfrm>
          <a:off x="0" y="3321549"/>
          <a:ext cx="6900512" cy="0"/>
        </a:xfrm>
        <a:prstGeom prst="lin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70E3E55-936E-6942-BAA0-7E81234DB072}">
      <dsp:nvSpPr>
        <dsp:cNvPr id="0" name=""/>
        <dsp:cNvSpPr/>
      </dsp:nvSpPr>
      <dsp:spPr>
        <a:xfrm>
          <a:off x="0" y="3321549"/>
          <a:ext cx="6900512" cy="110695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8110" tIns="118110" rIns="118110" bIns="118110" numCol="1" spcCol="1270" anchor="t" anchorCtr="0">
          <a:noAutofit/>
        </a:bodyPr>
        <a:lstStyle/>
        <a:p>
          <a:pPr marL="0" lvl="0" indent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100" kern="1200" dirty="0"/>
            <a:t>Wide range of functionality</a:t>
          </a:r>
        </a:p>
      </dsp:txBody>
      <dsp:txXfrm>
        <a:off x="0" y="3321549"/>
        <a:ext cx="6900512" cy="1106957"/>
      </dsp:txXfrm>
    </dsp:sp>
    <dsp:sp modelId="{644F7694-E6AB-5E4C-953F-C23D2B0BC8BF}">
      <dsp:nvSpPr>
        <dsp:cNvPr id="0" name=""/>
        <dsp:cNvSpPr/>
      </dsp:nvSpPr>
      <dsp:spPr>
        <a:xfrm>
          <a:off x="0" y="4428507"/>
          <a:ext cx="6900512" cy="0"/>
        </a:xfrm>
        <a:prstGeom prst="line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1FE8D1D-3BEC-7548-81BB-EDA2759B9FC6}">
      <dsp:nvSpPr>
        <dsp:cNvPr id="0" name=""/>
        <dsp:cNvSpPr/>
      </dsp:nvSpPr>
      <dsp:spPr>
        <a:xfrm>
          <a:off x="0" y="4428507"/>
          <a:ext cx="6900512" cy="110695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8110" tIns="118110" rIns="118110" bIns="118110" numCol="1" spcCol="1270" anchor="t" anchorCtr="0">
          <a:noAutofit/>
        </a:bodyPr>
        <a:lstStyle/>
        <a:p>
          <a:pPr marL="0" lvl="0" indent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100" kern="1200" dirty="0"/>
            <a:t>Input/output/shell fields allow for easy readability in Snakemake</a:t>
          </a:r>
        </a:p>
      </dsp:txBody>
      <dsp:txXfrm>
        <a:off x="0" y="4428507"/>
        <a:ext cx="6900512" cy="110695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16/7/layout/VerticalDownArrowProcess">
  <dgm:title val="Vertical Down Arrow Process"/>
  <dgm:desc val="Use to show a progression; a timeline; sequential steps in a task, process, or workflow; or to emphasize movement or direction. Level 1 text appears inside an arrow shape while Level 2 text appears below the arrow shapes."/>
  <dgm:catLst>
    <dgm:cat type="process" pri="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23" srcId="2" destId="21" srcOrd="0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36"/>
      <dgm:constr type="primFontSz" for="des" forName="parentTextArrow" refType="primFontSz" refFor="des" refForName="parentTextBox" op="equ"/>
      <dgm:constr type="primFontSz" for="des" forName="descendantArrow" val="24"/>
      <dgm:constr type="primFontSz" for="des" forName="descendantArrow" refType="primFontSz" refFor="des" refForName="parentTextArrow" op="lte"/>
      <dgm:constr type="primFontSz" for="des" forName="descendantBox" refType="primFontSz" refFor="des" refForName="parentTextArrow" op="lte"/>
      <dgm:constr type="primFontSz" for="des" forName="descendantBox" refType="primFontSz" refFor="des" refForName="parentTextBox" op="lte"/>
      <dgm:constr type="primFontSz" for="des" forName="descendantArrow" refType="primFontSz" refFor="des" refForName="parentTextBox" op="lte"/>
      <dgm:constr type="primFontSz" for="des" forName="descendantBox" refType="primFontSz" refFor="des" refForName="descendan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parentTextBox" refType="w" fact="0.25"/>
              <dgm:constr type="h" for="ch" forName="parentTextBox" refType="h"/>
              <dgm:constr type="t" for="ch" forName="parentTextBox"/>
              <dgm:constr type="w" for="ch" forName="descendantBox" refType="w" fact="0.75"/>
              <dgm:constr type="l" for="ch" forName="descendantBox" refType="w" fact="0.25"/>
              <dgm:constr type="b" for="ch" forName="descendantBox" refType="h"/>
              <dgm:constr type="h" for="ch" forName="descendantBox" refType="h"/>
            </dgm:constrLst>
            <dgm:ruleLst/>
            <dgm:layoutNode name="parentTextBox" styleLbl="alignNode1">
              <dgm:alg type="tx"/>
              <dgm:shape xmlns:r="http://schemas.openxmlformats.org/officeDocument/2006/relationships" type="rect" r:blip="">
                <dgm:adjLst/>
              </dgm:shape>
              <dgm:presOf axis="self"/>
              <dgm:constrLst>
                <dgm:constr type="primFontSz" refType="h" op="lte" fact="0.5"/>
                <dgm:constr type="lMarg" refType="w" fact="0.2016"/>
                <dgm:constr type="rMarg" refType="w" fact="0.2016"/>
              </dgm:constrLst>
              <dgm:ruleLst>
                <dgm:rule type="primFontSz" val="13" fact="NaN" max="NaN"/>
              </dgm:ruleLst>
            </dgm:layoutNode>
            <dgm:layoutNode name="descendantBox" styleLbl="bgAccFollowNode1">
              <dgm:alg type="tx">
                <dgm:param type="stBulletLvl" val="0"/>
                <dgm:param type="parTxLTRAlign" val="l"/>
              </dgm:alg>
              <dgm:shape xmlns:r="http://schemas.openxmlformats.org/officeDocument/2006/relationships" type="rect" r:blip="">
                <dgm:adjLst/>
              </dgm:shape>
              <dgm:presOf/>
              <dgm:constrLst>
                <dgm:constr type="tMarg" refType="primFontSz"/>
                <dgm:constr type="bMarg" refType="primFontSz"/>
                <dgm:constr type="lMarg" refType="w" fact="0.0575"/>
                <dgm:constr type="rMarg" refType="w" fact="0.0575"/>
              </dgm:constrLst>
              <dgm:presOf axis="des" ptType="node"/>
              <dgm:ruleLst>
                <dgm:rule type="primFontSz" val="11" fact="NaN" max="NaN"/>
              </dgm:ruleLst>
            </dgm:layoutNod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parentTextArrow" refType="w" fact="0.25"/>
              <dgm:constr type="t" for="ch" forName="parentTextArrow"/>
              <dgm:constr type="h" for="ch" forName="parentTextArrow" refType="h" fact="0.65"/>
              <dgm:constr type="w" for="ch" forName="arrow" refType="w" fact="0.25"/>
              <dgm:constr type="h" for="ch" forName="arrow" refType="h"/>
              <dgm:constr type="l" for="ch" forName="descendantArrow" refType="w" fact="0.25"/>
              <dgm:constr type="w" for="ch" forName="descendantArrow" refType="w" fact="0.75"/>
              <dgm:constr type="b" for="ch" forName="descendantArrow" refType="h" fact="0.65"/>
              <dgm:constr type="h" for="ch" forName="descendantArrow" refType="h" fact="0.65"/>
            </dgm:constrLst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>
                <dgm:constr type="primFontSz" refType="h" op="lte" fact="0.5"/>
                <dgm:constr type="lMarg" refType="w" fact="0.2016"/>
                <dgm:constr type="rMarg" refType="w" fact="0.2016"/>
              </dgm:constrLst>
              <dgm:ruleLst>
                <dgm:rule type="primFontSz" val="13" fact="NaN" max="NaN"/>
              </dgm:ruleLst>
            </dgm:layoutNode>
            <dgm:layoutNode name="arrow" styleLbl="alignNode1">
              <dgm:alg type="sp"/>
              <dgm:shape xmlns:r="http://schemas.openxmlformats.org/officeDocument/2006/relationships" rot="180" type="upArrowCallout" r:blip="">
                <dgm:adjLst>
                  <dgm:adj idx="1" val="0.05"/>
                  <dgm:adj idx="2" val="0.1"/>
                  <dgm:adj idx="3" val="0.15"/>
                </dgm:adjLst>
              </dgm:shape>
              <dgm:presOf axis="self"/>
              <dgm:constrLst/>
              <dgm:ruleLst/>
            </dgm:layoutNode>
            <dgm:layoutNode name="descendantArrow" styleLbl="bgAccFollowNode1">
              <dgm:alg type="tx">
                <dgm:param type="stBulletLvl" val="0"/>
                <dgm:param type="parTxLTRAlign" val="l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tMarg" refType="primFontSz"/>
                <dgm:constr type="bMarg" refType="primFontSz"/>
                <dgm:constr type="lMarg" refType="w" fact="0.0575"/>
                <dgm:constr type="rMarg" refType="w" fact="0.0575"/>
              </dgm:constrLst>
              <dgm:ruleLst>
                <dgm:rule type="primFontSz" val="11" fact="NaN" max="NaN"/>
              </dgm:ruleLst>
            </dgm:layoutNod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4C4493-DB1C-0344-8464-9C40C37B64C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58180C1-43B4-3F4A-9939-C5826DEC35F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72EF00A-377C-BE48-B472-85BF159CBE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23CABC-2CFF-2946-BA6E-C34477A4438B}" type="datetimeFigureOut">
              <a:rPr lang="en-US" smtClean="0"/>
              <a:t>4/16/21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7F334E-A6F0-E649-96F5-911D5373DC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8F6399-5753-CC42-BC7D-025F44FE6D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FF802-AFDB-EC4B-B426-EC58B7350E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12672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706403-2EB5-7E40-A982-33AC10AEAB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05C6CE1-F5B6-4F48-B9A7-FD0690BE727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5CF32B-9D11-664A-9AE0-622448CD87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23CABC-2CFF-2946-BA6E-C34477A4438B}" type="datetimeFigureOut">
              <a:rPr lang="en-US" smtClean="0"/>
              <a:t>4/16/21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96863C-1AEC-C246-9255-E0D1BD695E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3F03E0E-A312-6F47-BAA8-A01C6B56CA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FF802-AFDB-EC4B-B426-EC58B7350E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58921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52F41F5-C26E-C142-B464-D3EDCA1E52B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2D0D56C-28B3-4F45-A0A9-9668F277E4D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C6330B6-48A1-0A4C-8EF2-9AC2FD0F0B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23CABC-2CFF-2946-BA6E-C34477A4438B}" type="datetimeFigureOut">
              <a:rPr lang="en-US" smtClean="0"/>
              <a:t>4/16/21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089370C-29FB-774E-9353-D9CF9F78FF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956C670-3428-FA4B-9704-0BCECACDEA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FF802-AFDB-EC4B-B426-EC58B7350E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44546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sp>
          <p:nvSpPr>
            <p:cNvPr id="15" name="Freeform 14"/>
            <p:cNvSpPr/>
            <p:nvPr/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23CABC-2CFF-2946-BA6E-C34477A4438B}" type="datetimeFigureOut">
              <a:rPr lang="en-US" smtClean="0"/>
              <a:t>4/16/21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FF802-AFDB-EC4B-B426-EC58B7350E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279023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23CABC-2CFF-2946-BA6E-C34477A4438B}" type="datetimeFigureOut">
              <a:rPr lang="en-US" smtClean="0"/>
              <a:t>4/16/21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FF802-AFDB-EC4B-B426-EC58B7350E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27954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23CABC-2CFF-2946-BA6E-C34477A4438B}" type="datetimeFigureOut">
              <a:rPr lang="en-US" smtClean="0"/>
              <a:t>4/16/21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FF802-AFDB-EC4B-B426-EC58B7350E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22906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23CABC-2CFF-2946-BA6E-C34477A4438B}" type="datetimeFigureOut">
              <a:rPr lang="en-US" smtClean="0"/>
              <a:t>4/16/21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FF802-AFDB-EC4B-B426-EC58B7350E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579864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23CABC-2CFF-2946-BA6E-C34477A4438B}" type="datetimeFigureOut">
              <a:rPr lang="en-US" smtClean="0"/>
              <a:t>4/16/21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FF802-AFDB-EC4B-B426-EC58B7350E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651298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23CABC-2CFF-2946-BA6E-C34477A4438B}" type="datetimeFigureOut">
              <a:rPr lang="en-US" smtClean="0"/>
              <a:t>4/16/21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FF802-AFDB-EC4B-B426-EC58B7350E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172176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23CABC-2CFF-2946-BA6E-C34477A4438B}" type="datetimeFigureOut">
              <a:rPr lang="en-US" smtClean="0"/>
              <a:t>4/16/21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FF802-AFDB-EC4B-B426-EC58B7350E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100437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23CABC-2CFF-2946-BA6E-C34477A4438B}" type="datetimeFigureOut">
              <a:rPr lang="en-US" smtClean="0"/>
              <a:t>4/16/21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FF802-AFDB-EC4B-B426-EC58B7350E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47154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E4C9BC-8EC6-474C-BB63-4A73920F78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3A17404-D520-9A4D-A389-EC2E256A652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F3FFF99-12E9-C442-ACF3-BB2602E7F2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23CABC-2CFF-2946-BA6E-C34477A4438B}" type="datetimeFigureOut">
              <a:rPr lang="en-US" smtClean="0"/>
              <a:t>4/16/21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74FBAD-89E8-0D49-8A73-15209112AB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E4B4747-2EA6-AE42-B63F-1488CFF767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FF802-AFDB-EC4B-B426-EC58B7350E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283122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FF802-AFDB-EC4B-B426-EC58B7350E7E}" type="slidenum">
              <a:rPr lang="en-US" smtClean="0"/>
              <a:t>‹#›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23CABC-2CFF-2946-BA6E-C34477A4438B}" type="datetimeFigureOut">
              <a:rPr lang="en-US" smtClean="0"/>
              <a:t>4/16/21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98674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23CABC-2CFF-2946-BA6E-C34477A4438B}" type="datetimeFigureOut">
              <a:rPr lang="en-US" smtClean="0"/>
              <a:t>4/16/21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FF802-AFDB-EC4B-B426-EC58B7350E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880821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23CABC-2CFF-2946-BA6E-C34477A4438B}" type="datetimeFigureOut">
              <a:rPr lang="en-US" smtClean="0"/>
              <a:t>4/16/21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FF802-AFDB-EC4B-B426-EC58B7350E7E}" type="slidenum">
              <a:rPr lang="en-US" smtClean="0"/>
              <a:t>‹#›</a:t>
            </a:fld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16003264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23CABC-2CFF-2946-BA6E-C34477A4438B}" type="datetimeFigureOut">
              <a:rPr lang="en-US" smtClean="0"/>
              <a:t>4/16/21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FF802-AFDB-EC4B-B426-EC58B7350E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865304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23CABC-2CFF-2946-BA6E-C34477A4438B}" type="datetimeFigureOut">
              <a:rPr lang="en-US" smtClean="0"/>
              <a:t>4/16/21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FF802-AFDB-EC4B-B426-EC58B7350E7E}" type="slidenum">
              <a:rPr lang="en-US" smtClean="0"/>
              <a:t>‹#›</a:t>
            </a:fld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74623484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23CABC-2CFF-2946-BA6E-C34477A4438B}" type="datetimeFigureOut">
              <a:rPr lang="en-US" smtClean="0"/>
              <a:t>4/16/21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FF802-AFDB-EC4B-B426-EC58B7350E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592546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23CABC-2CFF-2946-BA6E-C34477A4438B}" type="datetimeFigureOut">
              <a:rPr lang="en-US" smtClean="0"/>
              <a:t>4/16/21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FF802-AFDB-EC4B-B426-EC58B7350E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223956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23CABC-2CFF-2946-BA6E-C34477A4438B}" type="datetimeFigureOut">
              <a:rPr lang="en-US" smtClean="0"/>
              <a:t>4/16/21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FF802-AFDB-EC4B-B426-EC58B7350E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0672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85DF3D-05D0-794E-82CB-FC6BEC580E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A891F6B-051B-DC4B-848F-CC1EAD89150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AFE95B4-58C2-4D41-8AF8-4E3B88F762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23CABC-2CFF-2946-BA6E-C34477A4438B}" type="datetimeFigureOut">
              <a:rPr lang="en-US" smtClean="0"/>
              <a:t>4/16/21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841D1C9-9EDF-FD42-8D69-6F07D65F74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EFA450-A94B-0144-86B3-3D6D1EFC70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FF802-AFDB-EC4B-B426-EC58B7350E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99468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090B57-8DA0-684D-B18A-597900B9C6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907EAC-BA7E-EA47-B9CD-21EB896B674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55B9F46-402F-7E41-AD4E-29D099EC17B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FDC41C7-3990-4C43-BF31-EB436916C9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23CABC-2CFF-2946-BA6E-C34477A4438B}" type="datetimeFigureOut">
              <a:rPr lang="en-US" smtClean="0"/>
              <a:t>4/16/21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63AD566-EE2E-784D-9F06-437B8BEE6B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878AE2B-C07A-214D-8A4B-2DE1E718B4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FF802-AFDB-EC4B-B426-EC58B7350E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11418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FB97C2-0BC9-064D-A165-12EB77C179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A34BF2B-E942-9146-A76E-8B8A503F964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CAFCD51-754A-494F-8F22-F0973235906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36E5140-70D2-004D-8764-8361A88235B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589265E-D58E-E84C-B34C-896D08C847F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86B2021-C61C-E94B-9764-A647D5F24A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23CABC-2CFF-2946-BA6E-C34477A4438B}" type="datetimeFigureOut">
              <a:rPr lang="en-US" smtClean="0"/>
              <a:t>4/16/21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3C8E66A-165A-6848-9B5E-EF7E061212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23595B5-8C55-9041-AFEF-F970E1271F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FF802-AFDB-EC4B-B426-EC58B7350E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99518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9D9C5D-E6BF-C845-9BFD-AB26C01162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FE94820-235E-174A-9ADC-98AA8DE149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23CABC-2CFF-2946-BA6E-C34477A4438B}" type="datetimeFigureOut">
              <a:rPr lang="en-US" smtClean="0"/>
              <a:t>4/16/21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9798CF3-0809-364C-A334-DB6BEDF9EC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223CEB9-6C85-7C4B-A653-1B8AA614EF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FF802-AFDB-EC4B-B426-EC58B7350E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38085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6F332C6-BD15-2D48-97C1-DE3B0E3858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23CABC-2CFF-2946-BA6E-C34477A4438B}" type="datetimeFigureOut">
              <a:rPr lang="en-US" smtClean="0"/>
              <a:t>4/16/21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C946FB7-58A9-6F4B-8184-9802D175B2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4DF032F-2016-3F4B-AA96-2C0E577A72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FF802-AFDB-EC4B-B426-EC58B7350E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09490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7FF535-FBD9-7B40-824C-506D843D55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26188CC-3EF9-3141-B87D-C1EAE08598D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52D47F7-D559-4C41-9B02-9607A88C890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47C8E04-0FB8-814B-90BA-C9317B349C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23CABC-2CFF-2946-BA6E-C34477A4438B}" type="datetimeFigureOut">
              <a:rPr lang="en-US" smtClean="0"/>
              <a:t>4/16/21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14ADCB0-1624-2044-AA58-1D4CE24E7F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A726D78-F66F-F94D-B36B-8B968359A5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FF802-AFDB-EC4B-B426-EC58B7350E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5531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BD7D58-91F8-7847-B34A-DB56DDB63E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99E0D58-84E3-374D-9A9E-8C2DB669008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BD7C0D9-D736-134F-BC57-422C1C17891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B8C66B9-4485-4645-ADB6-61DCA96D58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23CABC-2CFF-2946-BA6E-C34477A4438B}" type="datetimeFigureOut">
              <a:rPr lang="en-US" smtClean="0"/>
              <a:t>4/16/21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EACE12B-823A-0346-80E7-24DC4D5C07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82CAFDF-6F5B-EB41-B332-F6566BFB19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FF802-AFDB-EC4B-B426-EC58B7350E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52027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27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17B4A07-D797-324A-A796-55FE696AED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DC99A85-A29A-A145-B529-FF582C622E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9FC32D-3646-6543-A695-4C2FD0E2BA1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23CABC-2CFF-2946-BA6E-C34477A4438B}" type="datetimeFigureOut">
              <a:rPr lang="en-US" smtClean="0"/>
              <a:t>4/16/21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D3CA1A4-9FC5-5641-A622-8C40F67A5EF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155596C-368A-C54F-AB11-ED7A8AC69E0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7FF802-AFDB-EC4B-B426-EC58B7350E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86840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23CABC-2CFF-2946-BA6E-C34477A4438B}" type="datetimeFigureOut">
              <a:rPr lang="en-US" smtClean="0"/>
              <a:t>4/16/21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E07FF802-AFDB-EC4B-B426-EC58B7350E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51977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4" r:id="rId1"/>
    <p:sldLayoutId id="2147483755" r:id="rId2"/>
    <p:sldLayoutId id="2147483756" r:id="rId3"/>
    <p:sldLayoutId id="2147483757" r:id="rId4"/>
    <p:sldLayoutId id="2147483758" r:id="rId5"/>
    <p:sldLayoutId id="2147483759" r:id="rId6"/>
    <p:sldLayoutId id="2147483760" r:id="rId7"/>
    <p:sldLayoutId id="2147483761" r:id="rId8"/>
    <p:sldLayoutId id="2147483762" r:id="rId9"/>
    <p:sldLayoutId id="2147483763" r:id="rId10"/>
    <p:sldLayoutId id="2147483764" r:id="rId11"/>
    <p:sldLayoutId id="2147483765" r:id="rId12"/>
    <p:sldLayoutId id="2147483766" r:id="rId13"/>
    <p:sldLayoutId id="2147483767" r:id="rId14"/>
    <p:sldLayoutId id="2147483768" r:id="rId15"/>
    <p:sldLayoutId id="214748376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6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9" name="Rectangle 7">
            <a:extLst>
              <a:ext uri="{FF2B5EF4-FFF2-40B4-BE49-F238E27FC236}">
                <a16:creationId xmlns:a16="http://schemas.microsoft.com/office/drawing/2014/main" id="{16F9E488-0718-4E1E-9D12-26779F60625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Freeform: Shape 9">
            <a:extLst>
              <a:ext uri="{FF2B5EF4-FFF2-40B4-BE49-F238E27FC236}">
                <a16:creationId xmlns:a16="http://schemas.microsoft.com/office/drawing/2014/main" id="{09BE6F6B-19BD-443C-8FB0-FA45F13F953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7539505" cy="6857542"/>
          </a:xfrm>
          <a:custGeom>
            <a:avLst/>
            <a:gdLst>
              <a:gd name="connsiteX0" fmla="*/ 0 w 7539505"/>
              <a:gd name="connsiteY0" fmla="*/ 0 h 6857542"/>
              <a:gd name="connsiteX1" fmla="*/ 6392832 w 7539505"/>
              <a:gd name="connsiteY1" fmla="*/ 0 h 6857542"/>
              <a:gd name="connsiteX2" fmla="*/ 6405479 w 7539505"/>
              <a:gd name="connsiteY2" fmla="*/ 31774 h 6857542"/>
              <a:gd name="connsiteX3" fmla="*/ 7460487 w 7539505"/>
              <a:gd name="connsiteY3" fmla="*/ 2682457 h 6857542"/>
              <a:gd name="connsiteX4" fmla="*/ 7460487 w 7539505"/>
              <a:gd name="connsiteY4" fmla="*/ 3752208 h 6857542"/>
              <a:gd name="connsiteX5" fmla="*/ 6302983 w 7539505"/>
              <a:gd name="connsiteY5" fmla="*/ 6660411 h 6857542"/>
              <a:gd name="connsiteX6" fmla="*/ 6224521 w 7539505"/>
              <a:gd name="connsiteY6" fmla="*/ 6857542 h 6857542"/>
              <a:gd name="connsiteX7" fmla="*/ 0 w 7539505"/>
              <a:gd name="connsiteY7" fmla="*/ 6857542 h 68575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539505" h="6857542">
                <a:moveTo>
                  <a:pt x="0" y="0"/>
                </a:moveTo>
                <a:lnTo>
                  <a:pt x="6392832" y="0"/>
                </a:lnTo>
                <a:lnTo>
                  <a:pt x="6405479" y="31774"/>
                </a:lnTo>
                <a:cubicBezTo>
                  <a:pt x="7460487" y="2682457"/>
                  <a:pt x="7460487" y="2682457"/>
                  <a:pt x="7460487" y="2682457"/>
                </a:cubicBezTo>
                <a:cubicBezTo>
                  <a:pt x="7565845" y="2988100"/>
                  <a:pt x="7565845" y="3446565"/>
                  <a:pt x="7460487" y="3752208"/>
                </a:cubicBezTo>
                <a:cubicBezTo>
                  <a:pt x="6976500" y="4968215"/>
                  <a:pt x="6598385" y="5918220"/>
                  <a:pt x="6302983" y="6660411"/>
                </a:cubicBezTo>
                <a:lnTo>
                  <a:pt x="6224521" y="6857542"/>
                </a:lnTo>
                <a:lnTo>
                  <a:pt x="0" y="6857542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31" name="Group 11">
            <a:extLst>
              <a:ext uri="{FF2B5EF4-FFF2-40B4-BE49-F238E27FC236}">
                <a16:creationId xmlns:a16="http://schemas.microsoft.com/office/drawing/2014/main" id="{92AAE609-C327-4952-BB48-254E9015AD8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7293178" y="681628"/>
            <a:ext cx="1562267" cy="1172973"/>
            <a:chOff x="7493121" y="1000124"/>
            <a:chExt cx="1562267" cy="1172973"/>
          </a:xfrm>
        </p:grpSpPr>
        <p:sp>
          <p:nvSpPr>
            <p:cNvPr id="32" name="Freeform 5">
              <a:extLst>
                <a:ext uri="{FF2B5EF4-FFF2-40B4-BE49-F238E27FC236}">
                  <a16:creationId xmlns:a16="http://schemas.microsoft.com/office/drawing/2014/main" id="{94F06CAB-1C7B-4E12-B1B8-5F7067FDAD1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93121" y="1348782"/>
              <a:ext cx="935037" cy="824315"/>
            </a:xfrm>
            <a:custGeom>
              <a:avLst/>
              <a:gdLst>
                <a:gd name="T0" fmla="*/ 225 w 785"/>
                <a:gd name="T1" fmla="*/ 692 h 692"/>
                <a:gd name="T2" fmla="*/ 177 w 785"/>
                <a:gd name="T3" fmla="*/ 665 h 692"/>
                <a:gd name="T4" fmla="*/ 9 w 785"/>
                <a:gd name="T5" fmla="*/ 374 h 692"/>
                <a:gd name="T6" fmla="*/ 9 w 785"/>
                <a:gd name="T7" fmla="*/ 318 h 692"/>
                <a:gd name="T8" fmla="*/ 177 w 785"/>
                <a:gd name="T9" fmla="*/ 27 h 692"/>
                <a:gd name="T10" fmla="*/ 225 w 785"/>
                <a:gd name="T11" fmla="*/ 0 h 692"/>
                <a:gd name="T12" fmla="*/ 561 w 785"/>
                <a:gd name="T13" fmla="*/ 0 h 692"/>
                <a:gd name="T14" fmla="*/ 609 w 785"/>
                <a:gd name="T15" fmla="*/ 27 h 692"/>
                <a:gd name="T16" fmla="*/ 777 w 785"/>
                <a:gd name="T17" fmla="*/ 318 h 692"/>
                <a:gd name="T18" fmla="*/ 777 w 785"/>
                <a:gd name="T19" fmla="*/ 374 h 692"/>
                <a:gd name="T20" fmla="*/ 609 w 785"/>
                <a:gd name="T21" fmla="*/ 665 h 692"/>
                <a:gd name="T22" fmla="*/ 561 w 785"/>
                <a:gd name="T23" fmla="*/ 692 h 692"/>
                <a:gd name="T24" fmla="*/ 225 w 785"/>
                <a:gd name="T25" fmla="*/ 692 h 6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85" h="692">
                  <a:moveTo>
                    <a:pt x="225" y="692"/>
                  </a:moveTo>
                  <a:cubicBezTo>
                    <a:pt x="207" y="692"/>
                    <a:pt x="185" y="680"/>
                    <a:pt x="177" y="665"/>
                  </a:cubicBezTo>
                  <a:cubicBezTo>
                    <a:pt x="9" y="374"/>
                    <a:pt x="9" y="374"/>
                    <a:pt x="9" y="374"/>
                  </a:cubicBezTo>
                  <a:cubicBezTo>
                    <a:pt x="0" y="358"/>
                    <a:pt x="0" y="334"/>
                    <a:pt x="9" y="318"/>
                  </a:cubicBezTo>
                  <a:cubicBezTo>
                    <a:pt x="177" y="27"/>
                    <a:pt x="177" y="27"/>
                    <a:pt x="177" y="27"/>
                  </a:cubicBezTo>
                  <a:cubicBezTo>
                    <a:pt x="185" y="12"/>
                    <a:pt x="207" y="0"/>
                    <a:pt x="225" y="0"/>
                  </a:cubicBezTo>
                  <a:cubicBezTo>
                    <a:pt x="561" y="0"/>
                    <a:pt x="561" y="0"/>
                    <a:pt x="561" y="0"/>
                  </a:cubicBezTo>
                  <a:cubicBezTo>
                    <a:pt x="578" y="0"/>
                    <a:pt x="600" y="12"/>
                    <a:pt x="609" y="27"/>
                  </a:cubicBezTo>
                  <a:cubicBezTo>
                    <a:pt x="777" y="318"/>
                    <a:pt x="777" y="318"/>
                    <a:pt x="777" y="318"/>
                  </a:cubicBezTo>
                  <a:cubicBezTo>
                    <a:pt x="785" y="334"/>
                    <a:pt x="785" y="358"/>
                    <a:pt x="777" y="374"/>
                  </a:cubicBezTo>
                  <a:cubicBezTo>
                    <a:pt x="609" y="665"/>
                    <a:pt x="609" y="665"/>
                    <a:pt x="609" y="665"/>
                  </a:cubicBezTo>
                  <a:cubicBezTo>
                    <a:pt x="600" y="680"/>
                    <a:pt x="578" y="692"/>
                    <a:pt x="561" y="692"/>
                  </a:cubicBezTo>
                  <a:lnTo>
                    <a:pt x="225" y="692"/>
                  </a:lnTo>
                  <a:close/>
                </a:path>
              </a:pathLst>
            </a:custGeom>
            <a:noFill/>
            <a:ln w="28575" cmpd="sng">
              <a:solidFill>
                <a:schemeClr val="tx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5">
              <a:extLst>
                <a:ext uri="{FF2B5EF4-FFF2-40B4-BE49-F238E27FC236}">
                  <a16:creationId xmlns:a16="http://schemas.microsoft.com/office/drawing/2014/main" id="{48448472-893D-4CE9-9024-B0F79813BF2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8293221" y="1000124"/>
              <a:ext cx="762167" cy="671915"/>
            </a:xfrm>
            <a:custGeom>
              <a:avLst/>
              <a:gdLst>
                <a:gd name="T0" fmla="*/ 225 w 785"/>
                <a:gd name="T1" fmla="*/ 692 h 692"/>
                <a:gd name="T2" fmla="*/ 177 w 785"/>
                <a:gd name="T3" fmla="*/ 665 h 692"/>
                <a:gd name="T4" fmla="*/ 9 w 785"/>
                <a:gd name="T5" fmla="*/ 374 h 692"/>
                <a:gd name="T6" fmla="*/ 9 w 785"/>
                <a:gd name="T7" fmla="*/ 318 h 692"/>
                <a:gd name="T8" fmla="*/ 177 w 785"/>
                <a:gd name="T9" fmla="*/ 27 h 692"/>
                <a:gd name="T10" fmla="*/ 225 w 785"/>
                <a:gd name="T11" fmla="*/ 0 h 692"/>
                <a:gd name="T12" fmla="*/ 561 w 785"/>
                <a:gd name="T13" fmla="*/ 0 h 692"/>
                <a:gd name="T14" fmla="*/ 609 w 785"/>
                <a:gd name="T15" fmla="*/ 27 h 692"/>
                <a:gd name="T16" fmla="*/ 777 w 785"/>
                <a:gd name="T17" fmla="*/ 318 h 692"/>
                <a:gd name="T18" fmla="*/ 777 w 785"/>
                <a:gd name="T19" fmla="*/ 374 h 692"/>
                <a:gd name="T20" fmla="*/ 609 w 785"/>
                <a:gd name="T21" fmla="*/ 665 h 692"/>
                <a:gd name="T22" fmla="*/ 561 w 785"/>
                <a:gd name="T23" fmla="*/ 692 h 692"/>
                <a:gd name="T24" fmla="*/ 225 w 785"/>
                <a:gd name="T25" fmla="*/ 692 h 6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85" h="692">
                  <a:moveTo>
                    <a:pt x="225" y="692"/>
                  </a:moveTo>
                  <a:cubicBezTo>
                    <a:pt x="207" y="692"/>
                    <a:pt x="185" y="680"/>
                    <a:pt x="177" y="665"/>
                  </a:cubicBezTo>
                  <a:cubicBezTo>
                    <a:pt x="9" y="374"/>
                    <a:pt x="9" y="374"/>
                    <a:pt x="9" y="374"/>
                  </a:cubicBezTo>
                  <a:cubicBezTo>
                    <a:pt x="0" y="358"/>
                    <a:pt x="0" y="334"/>
                    <a:pt x="9" y="318"/>
                  </a:cubicBezTo>
                  <a:cubicBezTo>
                    <a:pt x="177" y="27"/>
                    <a:pt x="177" y="27"/>
                    <a:pt x="177" y="27"/>
                  </a:cubicBezTo>
                  <a:cubicBezTo>
                    <a:pt x="185" y="12"/>
                    <a:pt x="207" y="0"/>
                    <a:pt x="225" y="0"/>
                  </a:cubicBezTo>
                  <a:cubicBezTo>
                    <a:pt x="561" y="0"/>
                    <a:pt x="561" y="0"/>
                    <a:pt x="561" y="0"/>
                  </a:cubicBezTo>
                  <a:cubicBezTo>
                    <a:pt x="578" y="0"/>
                    <a:pt x="600" y="12"/>
                    <a:pt x="609" y="27"/>
                  </a:cubicBezTo>
                  <a:cubicBezTo>
                    <a:pt x="777" y="318"/>
                    <a:pt x="777" y="318"/>
                    <a:pt x="777" y="318"/>
                  </a:cubicBezTo>
                  <a:cubicBezTo>
                    <a:pt x="785" y="334"/>
                    <a:pt x="785" y="358"/>
                    <a:pt x="777" y="374"/>
                  </a:cubicBezTo>
                  <a:cubicBezTo>
                    <a:pt x="609" y="665"/>
                    <a:pt x="609" y="665"/>
                    <a:pt x="609" y="665"/>
                  </a:cubicBezTo>
                  <a:cubicBezTo>
                    <a:pt x="600" y="680"/>
                    <a:pt x="578" y="692"/>
                    <a:pt x="561" y="692"/>
                  </a:cubicBezTo>
                  <a:lnTo>
                    <a:pt x="225" y="692"/>
                  </a:lnTo>
                  <a:close/>
                </a:path>
              </a:pathLst>
            </a:custGeom>
            <a:noFill/>
            <a:ln w="28575" cmpd="sng">
              <a:solidFill>
                <a:schemeClr val="tx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DA84148A-1D02-9942-937C-2A178DFD736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39414" y="1270007"/>
            <a:ext cx="5845097" cy="4317987"/>
          </a:xfrm>
        </p:spPr>
        <p:txBody>
          <a:bodyPr anchor="ctr">
            <a:normAutofit/>
          </a:bodyPr>
          <a:lstStyle/>
          <a:p>
            <a:pPr algn="r"/>
            <a:r>
              <a:rPr lang="en-US" sz="4500">
                <a:solidFill>
                  <a:schemeClr val="bg1"/>
                </a:solidFill>
              </a:rPr>
              <a:t>Benefits of the Snakemake Workflow Management Software in Comparison to Traditional Programming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385C787-552E-0F42-844A-BFE4F374717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792278" y="2251873"/>
            <a:ext cx="3681454" cy="2354256"/>
          </a:xfrm>
        </p:spPr>
        <p:txBody>
          <a:bodyPr anchor="ctr">
            <a:normAutofit/>
          </a:bodyPr>
          <a:lstStyle/>
          <a:p>
            <a:pPr algn="l"/>
            <a:r>
              <a:rPr lang="en-US"/>
              <a:t>Josh Loecker</a:t>
            </a:r>
          </a:p>
        </p:txBody>
      </p:sp>
    </p:spTree>
    <p:extLst>
      <p:ext uri="{BB962C8B-B14F-4D97-AF65-F5344CB8AC3E}">
        <p14:creationId xmlns:p14="http://schemas.microsoft.com/office/powerpoint/2010/main" val="210865183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F087AA-CFEE-3149-BBA1-6776010CE3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Additional Snakemake Functionality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D988C16-E05E-A042-AEDE-8E1DD7B120D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Singularity</a:t>
            </a:r>
          </a:p>
          <a:p>
            <a:pPr lvl="1"/>
            <a:r>
              <a:rPr lang="en-US" dirty="0"/>
              <a:t>Ability to execute code that requires administrative privileges to install</a:t>
            </a:r>
          </a:p>
          <a:p>
            <a:r>
              <a:rPr lang="en-US" dirty="0"/>
              <a:t>Thread and RAM allotment per-rule</a:t>
            </a:r>
          </a:p>
          <a:p>
            <a:pPr lvl="1"/>
            <a:r>
              <a:rPr lang="en-US" dirty="0"/>
              <a:t>Allows resource-hungry rules to use all available resources</a:t>
            </a:r>
          </a:p>
          <a:p>
            <a:r>
              <a:rPr lang="en-US" dirty="0"/>
              <a:t>Unit-testing</a:t>
            </a:r>
          </a:p>
          <a:p>
            <a:pPr lvl="1"/>
            <a:r>
              <a:rPr lang="en-US" dirty="0"/>
              <a:t>Tests smallest units of code (i.e., rules)</a:t>
            </a:r>
          </a:p>
          <a:p>
            <a:pPr lvl="1"/>
            <a:r>
              <a:rPr lang="en-US" dirty="0"/>
              <a:t>Ensures code performs what the programmer thinks it will be performing</a:t>
            </a:r>
          </a:p>
          <a:p>
            <a:r>
              <a:rPr lang="en-US" dirty="0"/>
              <a:t>Reuse code between rules</a:t>
            </a:r>
          </a:p>
          <a:p>
            <a:pPr lvl="1"/>
            <a:r>
              <a:rPr lang="en-US" dirty="0"/>
              <a:t>Reusing code is standard within programming</a:t>
            </a:r>
          </a:p>
          <a:p>
            <a:pPr lvl="1"/>
            <a:r>
              <a:rPr lang="en-US" dirty="0"/>
              <a:t>”Functions” do this in Bash, snakemake makes it human readable by simply redefining where input/output should go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146599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2E442304-DDBD-4F7B-8017-36BCC863FB4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7C481EF-5D47-2D48-B817-C68674CBA8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5000" y="640823"/>
            <a:ext cx="3418659" cy="5583148"/>
          </a:xfrm>
        </p:spPr>
        <p:txBody>
          <a:bodyPr anchor="ctr">
            <a:normAutofit/>
          </a:bodyPr>
          <a:lstStyle/>
          <a:p>
            <a:r>
              <a:rPr lang="en-US" sz="5000"/>
              <a:t>Conclusions</a:t>
            </a:r>
          </a:p>
        </p:txBody>
      </p:sp>
      <p:sp>
        <p:nvSpPr>
          <p:cNvPr id="11" name="sketch line">
            <a:extLst>
              <a:ext uri="{FF2B5EF4-FFF2-40B4-BE49-F238E27FC236}">
                <a16:creationId xmlns:a16="http://schemas.microsoft.com/office/drawing/2014/main" id="{5E107275-3853-46FD-A241-DE4355A4267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1627450" y="3462719"/>
            <a:ext cx="5410200" cy="18288"/>
          </a:xfrm>
          <a:custGeom>
            <a:avLst/>
            <a:gdLst>
              <a:gd name="connsiteX0" fmla="*/ 0 w 5410200"/>
              <a:gd name="connsiteY0" fmla="*/ 0 h 18288"/>
              <a:gd name="connsiteX1" fmla="*/ 568071 w 5410200"/>
              <a:gd name="connsiteY1" fmla="*/ 0 h 18288"/>
              <a:gd name="connsiteX2" fmla="*/ 1298448 w 5410200"/>
              <a:gd name="connsiteY2" fmla="*/ 0 h 18288"/>
              <a:gd name="connsiteX3" fmla="*/ 1920621 w 5410200"/>
              <a:gd name="connsiteY3" fmla="*/ 0 h 18288"/>
              <a:gd name="connsiteX4" fmla="*/ 2488692 w 5410200"/>
              <a:gd name="connsiteY4" fmla="*/ 0 h 18288"/>
              <a:gd name="connsiteX5" fmla="*/ 3219069 w 5410200"/>
              <a:gd name="connsiteY5" fmla="*/ 0 h 18288"/>
              <a:gd name="connsiteX6" fmla="*/ 3895344 w 5410200"/>
              <a:gd name="connsiteY6" fmla="*/ 0 h 18288"/>
              <a:gd name="connsiteX7" fmla="*/ 4571619 w 5410200"/>
              <a:gd name="connsiteY7" fmla="*/ 0 h 18288"/>
              <a:gd name="connsiteX8" fmla="*/ 5410200 w 5410200"/>
              <a:gd name="connsiteY8" fmla="*/ 0 h 18288"/>
              <a:gd name="connsiteX9" fmla="*/ 5410200 w 5410200"/>
              <a:gd name="connsiteY9" fmla="*/ 18288 h 18288"/>
              <a:gd name="connsiteX10" fmla="*/ 4842129 w 5410200"/>
              <a:gd name="connsiteY10" fmla="*/ 18288 h 18288"/>
              <a:gd name="connsiteX11" fmla="*/ 4328160 w 5410200"/>
              <a:gd name="connsiteY11" fmla="*/ 18288 h 18288"/>
              <a:gd name="connsiteX12" fmla="*/ 3597783 w 5410200"/>
              <a:gd name="connsiteY12" fmla="*/ 18288 h 18288"/>
              <a:gd name="connsiteX13" fmla="*/ 3029712 w 5410200"/>
              <a:gd name="connsiteY13" fmla="*/ 18288 h 18288"/>
              <a:gd name="connsiteX14" fmla="*/ 2299335 w 5410200"/>
              <a:gd name="connsiteY14" fmla="*/ 18288 h 18288"/>
              <a:gd name="connsiteX15" fmla="*/ 1514856 w 5410200"/>
              <a:gd name="connsiteY15" fmla="*/ 18288 h 18288"/>
              <a:gd name="connsiteX16" fmla="*/ 892683 w 5410200"/>
              <a:gd name="connsiteY16" fmla="*/ 18288 h 18288"/>
              <a:gd name="connsiteX17" fmla="*/ 0 w 5410200"/>
              <a:gd name="connsiteY17" fmla="*/ 18288 h 18288"/>
              <a:gd name="connsiteX18" fmla="*/ 0 w 5410200"/>
              <a:gd name="connsiteY18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5410200" h="18288" fill="none" extrusionOk="0">
                <a:moveTo>
                  <a:pt x="0" y="0"/>
                </a:moveTo>
                <a:cubicBezTo>
                  <a:pt x="163050" y="-18707"/>
                  <a:pt x="319321" y="-16364"/>
                  <a:pt x="568071" y="0"/>
                </a:cubicBezTo>
                <a:cubicBezTo>
                  <a:pt x="816821" y="16364"/>
                  <a:pt x="1013224" y="-7268"/>
                  <a:pt x="1298448" y="0"/>
                </a:cubicBezTo>
                <a:cubicBezTo>
                  <a:pt x="1583672" y="7268"/>
                  <a:pt x="1631711" y="-3367"/>
                  <a:pt x="1920621" y="0"/>
                </a:cubicBezTo>
                <a:cubicBezTo>
                  <a:pt x="2209531" y="3367"/>
                  <a:pt x="2364420" y="-19184"/>
                  <a:pt x="2488692" y="0"/>
                </a:cubicBezTo>
                <a:cubicBezTo>
                  <a:pt x="2612964" y="19184"/>
                  <a:pt x="3023298" y="-34627"/>
                  <a:pt x="3219069" y="0"/>
                </a:cubicBezTo>
                <a:cubicBezTo>
                  <a:pt x="3414840" y="34627"/>
                  <a:pt x="3656810" y="24043"/>
                  <a:pt x="3895344" y="0"/>
                </a:cubicBezTo>
                <a:cubicBezTo>
                  <a:pt x="4133879" y="-24043"/>
                  <a:pt x="4393984" y="-19577"/>
                  <a:pt x="4571619" y="0"/>
                </a:cubicBezTo>
                <a:cubicBezTo>
                  <a:pt x="4749255" y="19577"/>
                  <a:pt x="5179928" y="-6281"/>
                  <a:pt x="5410200" y="0"/>
                </a:cubicBezTo>
                <a:cubicBezTo>
                  <a:pt x="5410730" y="6954"/>
                  <a:pt x="5410934" y="12839"/>
                  <a:pt x="5410200" y="18288"/>
                </a:cubicBezTo>
                <a:cubicBezTo>
                  <a:pt x="5139060" y="6751"/>
                  <a:pt x="5121593" y="31035"/>
                  <a:pt x="4842129" y="18288"/>
                </a:cubicBezTo>
                <a:cubicBezTo>
                  <a:pt x="4562665" y="5541"/>
                  <a:pt x="4448273" y="9487"/>
                  <a:pt x="4328160" y="18288"/>
                </a:cubicBezTo>
                <a:cubicBezTo>
                  <a:pt x="4208047" y="27089"/>
                  <a:pt x="3760936" y="22567"/>
                  <a:pt x="3597783" y="18288"/>
                </a:cubicBezTo>
                <a:cubicBezTo>
                  <a:pt x="3434630" y="14009"/>
                  <a:pt x="3299718" y="33213"/>
                  <a:pt x="3029712" y="18288"/>
                </a:cubicBezTo>
                <a:cubicBezTo>
                  <a:pt x="2759706" y="3363"/>
                  <a:pt x="2640159" y="27394"/>
                  <a:pt x="2299335" y="18288"/>
                </a:cubicBezTo>
                <a:cubicBezTo>
                  <a:pt x="1958511" y="9182"/>
                  <a:pt x="1801186" y="28985"/>
                  <a:pt x="1514856" y="18288"/>
                </a:cubicBezTo>
                <a:cubicBezTo>
                  <a:pt x="1228526" y="7591"/>
                  <a:pt x="1063509" y="-5305"/>
                  <a:pt x="892683" y="18288"/>
                </a:cubicBezTo>
                <a:cubicBezTo>
                  <a:pt x="721857" y="41881"/>
                  <a:pt x="186945" y="-20897"/>
                  <a:pt x="0" y="18288"/>
                </a:cubicBezTo>
                <a:cubicBezTo>
                  <a:pt x="-570" y="9279"/>
                  <a:pt x="132" y="5100"/>
                  <a:pt x="0" y="0"/>
                </a:cubicBezTo>
                <a:close/>
              </a:path>
              <a:path w="5410200" h="18288" stroke="0" extrusionOk="0">
                <a:moveTo>
                  <a:pt x="0" y="0"/>
                </a:moveTo>
                <a:cubicBezTo>
                  <a:pt x="285096" y="-4925"/>
                  <a:pt x="376456" y="22268"/>
                  <a:pt x="622173" y="0"/>
                </a:cubicBezTo>
                <a:cubicBezTo>
                  <a:pt x="867890" y="-22268"/>
                  <a:pt x="1031392" y="7228"/>
                  <a:pt x="1136142" y="0"/>
                </a:cubicBezTo>
                <a:cubicBezTo>
                  <a:pt x="1240892" y="-7228"/>
                  <a:pt x="1561853" y="9877"/>
                  <a:pt x="1920621" y="0"/>
                </a:cubicBezTo>
                <a:cubicBezTo>
                  <a:pt x="2279389" y="-9877"/>
                  <a:pt x="2367255" y="19546"/>
                  <a:pt x="2542794" y="0"/>
                </a:cubicBezTo>
                <a:cubicBezTo>
                  <a:pt x="2718333" y="-19546"/>
                  <a:pt x="2866732" y="-22226"/>
                  <a:pt x="3164967" y="0"/>
                </a:cubicBezTo>
                <a:cubicBezTo>
                  <a:pt x="3463202" y="22226"/>
                  <a:pt x="3568055" y="-2765"/>
                  <a:pt x="3949446" y="0"/>
                </a:cubicBezTo>
                <a:cubicBezTo>
                  <a:pt x="4330837" y="2765"/>
                  <a:pt x="4287895" y="10557"/>
                  <a:pt x="4517517" y="0"/>
                </a:cubicBezTo>
                <a:cubicBezTo>
                  <a:pt x="4747139" y="-10557"/>
                  <a:pt x="5149588" y="8716"/>
                  <a:pt x="5410200" y="0"/>
                </a:cubicBezTo>
                <a:cubicBezTo>
                  <a:pt x="5409517" y="5414"/>
                  <a:pt x="5409480" y="12510"/>
                  <a:pt x="5410200" y="18288"/>
                </a:cubicBezTo>
                <a:cubicBezTo>
                  <a:pt x="5163327" y="41494"/>
                  <a:pt x="5008749" y="10693"/>
                  <a:pt x="4842129" y="18288"/>
                </a:cubicBezTo>
                <a:cubicBezTo>
                  <a:pt x="4675509" y="25883"/>
                  <a:pt x="4433401" y="-615"/>
                  <a:pt x="4165854" y="18288"/>
                </a:cubicBezTo>
                <a:cubicBezTo>
                  <a:pt x="3898308" y="37191"/>
                  <a:pt x="3809032" y="-8710"/>
                  <a:pt x="3543681" y="18288"/>
                </a:cubicBezTo>
                <a:cubicBezTo>
                  <a:pt x="3278330" y="45286"/>
                  <a:pt x="3073876" y="-15917"/>
                  <a:pt x="2759202" y="18288"/>
                </a:cubicBezTo>
                <a:cubicBezTo>
                  <a:pt x="2444528" y="52493"/>
                  <a:pt x="2204144" y="3372"/>
                  <a:pt x="1974723" y="18288"/>
                </a:cubicBezTo>
                <a:cubicBezTo>
                  <a:pt x="1745302" y="33204"/>
                  <a:pt x="1602335" y="31490"/>
                  <a:pt x="1406652" y="18288"/>
                </a:cubicBezTo>
                <a:cubicBezTo>
                  <a:pt x="1210969" y="5086"/>
                  <a:pt x="923948" y="3161"/>
                  <a:pt x="730377" y="18288"/>
                </a:cubicBezTo>
                <a:cubicBezTo>
                  <a:pt x="536806" y="33415"/>
                  <a:pt x="336496" y="-141"/>
                  <a:pt x="0" y="18288"/>
                </a:cubicBezTo>
                <a:cubicBezTo>
                  <a:pt x="-306" y="11061"/>
                  <a:pt x="-655" y="7751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1275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2" name="Content Placeholder 2">
            <a:extLst>
              <a:ext uri="{FF2B5EF4-FFF2-40B4-BE49-F238E27FC236}">
                <a16:creationId xmlns:a16="http://schemas.microsoft.com/office/drawing/2014/main" id="{F8514A46-1B92-4D76-BD2A-ED891DC03AF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34465915"/>
              </p:ext>
            </p:extLst>
          </p:nvPr>
        </p:nvGraphicFramePr>
        <p:xfrm>
          <a:off x="4648018" y="640822"/>
          <a:ext cx="6900512" cy="553614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59235948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2A6B319F-86FE-4754-878E-06F0804D882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832385" cy="6858000"/>
          </a:xfrm>
          <a:prstGeom prst="rect">
            <a:avLst/>
          </a:prstGeom>
          <a:solidFill>
            <a:schemeClr val="accent5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003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2"/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DCF7D1B5-3477-499F-ACC5-2C8B07F4EDB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32385" y="0"/>
            <a:ext cx="3218914" cy="6858000"/>
          </a:xfrm>
          <a:prstGeom prst="rect">
            <a:avLst/>
          </a:prstGeom>
          <a:solidFill>
            <a:schemeClr val="accent5">
              <a:lumMod val="75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C63F470-8B47-AF4F-82C4-51BF85C9DD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28800" y="1608668"/>
            <a:ext cx="1986681" cy="647972"/>
          </a:xfrm>
        </p:spPr>
        <p:txBody>
          <a:bodyPr vert="horz" lIns="91440" tIns="45720" rIns="91440" bIns="45720" rtlCol="0" anchor="t">
            <a:normAutofit/>
          </a:bodyPr>
          <a:lstStyle/>
          <a:p>
            <a:pPr algn="r"/>
            <a:r>
              <a:rPr lang="en-US" sz="3200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References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A434E96-00F4-C84D-B725-3B11416B68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11121" y="1608667"/>
            <a:ext cx="8087140" cy="1067421"/>
          </a:xfrm>
        </p:spPr>
        <p:txBody>
          <a:bodyPr vert="horz" lIns="91440" tIns="45720" rIns="91440" bIns="45720" rtlCol="0">
            <a:normAutofit/>
          </a:bodyPr>
          <a:lstStyle/>
          <a:p>
            <a:pPr marL="0"/>
            <a:r>
              <a:rPr lang="en-US" sz="1900" dirty="0"/>
              <a:t>[1] https://</a:t>
            </a:r>
            <a:r>
              <a:rPr lang="en-US" sz="1900" dirty="0" err="1"/>
              <a:t>thejacksonlaboratory.github.io</a:t>
            </a:r>
            <a:r>
              <a:rPr lang="en-US" sz="1900" dirty="0"/>
              <a:t>/introduction-to-</a:t>
            </a:r>
            <a:r>
              <a:rPr lang="en-US" sz="1900" dirty="0" err="1"/>
              <a:t>hpc</a:t>
            </a:r>
            <a:r>
              <a:rPr lang="en-US" sz="1900" dirty="0"/>
              <a:t>/08-workflow/</a:t>
            </a:r>
          </a:p>
          <a:p>
            <a:pPr marL="0"/>
            <a:r>
              <a:rPr lang="en-US" sz="1900" dirty="0"/>
              <a:t>[2] https://</a:t>
            </a:r>
            <a:r>
              <a:rPr lang="en-US" sz="1900" dirty="0" err="1"/>
              <a:t>github.com</a:t>
            </a:r>
            <a:r>
              <a:rPr lang="en-US" sz="1900" dirty="0"/>
              <a:t>/JoshLoecker/CapstoneProject</a:t>
            </a:r>
          </a:p>
          <a:p>
            <a:pPr marL="0"/>
            <a:endParaRPr lang="en-US" sz="1900" dirty="0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F261CDD8-079C-A84A-9E51-275C7B5E9A4D}"/>
              </a:ext>
            </a:extLst>
          </p:cNvPr>
          <p:cNvSpPr txBox="1">
            <a:spLocks/>
          </p:cNvSpPr>
          <p:nvPr/>
        </p:nvSpPr>
        <p:spPr>
          <a:xfrm>
            <a:off x="1828800" y="3429000"/>
            <a:ext cx="2105739" cy="50551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Aft>
                <a:spcPts val="600"/>
              </a:spcAft>
            </a:pPr>
            <a:r>
              <a:rPr lang="en-US" sz="3200" dirty="0">
                <a:solidFill>
                  <a:srgbClr val="FFFFFF"/>
                </a:solidFill>
              </a:rPr>
              <a:t>Questions?</a:t>
            </a:r>
            <a:endParaRPr lang="en-US" sz="3200" dirty="0"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3726080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9228552E-C8B1-4A80-8448-0787CE0FC7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6">
            <a:extLst>
              <a:ext uri="{FF2B5EF4-FFF2-40B4-BE49-F238E27FC236}">
                <a16:creationId xmlns:a16="http://schemas.microsoft.com/office/drawing/2014/main" id="{7B71F147-D592-41D3-98EB-DDD0E69AD26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35000"/>
          </a:blip>
          <a:srcRect t="8018" b="7712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67038F1-8424-AC41-B5A8-B47A32F195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lang="en-US">
                <a:solidFill>
                  <a:srgbClr val="FFFFFF"/>
                </a:solidFill>
              </a:rPr>
              <a:t>Introduction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E3DF3D0B-E73B-46D2-A202-9BD7A3022D8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67820713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30380889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6" name="Rectangle 8">
            <a:extLst>
              <a:ext uri="{FF2B5EF4-FFF2-40B4-BE49-F238E27FC236}">
                <a16:creationId xmlns:a16="http://schemas.microsoft.com/office/drawing/2014/main" id="{6C4028FD-8BAA-4A19-BFDE-594D991B755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B91A065-E8D6-0B4B-BBF1-42BB2962A5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56995"/>
            <a:ext cx="10515600" cy="1133693"/>
          </a:xfrm>
        </p:spPr>
        <p:txBody>
          <a:bodyPr>
            <a:normAutofit/>
          </a:bodyPr>
          <a:lstStyle/>
          <a:p>
            <a:r>
              <a:rPr lang="en-US" sz="5200"/>
              <a:t>Objectives</a:t>
            </a:r>
          </a:p>
        </p:txBody>
      </p:sp>
      <p:graphicFrame>
        <p:nvGraphicFramePr>
          <p:cNvPr id="7" name="Content Placeholder 2">
            <a:extLst>
              <a:ext uri="{FF2B5EF4-FFF2-40B4-BE49-F238E27FC236}">
                <a16:creationId xmlns:a16="http://schemas.microsoft.com/office/drawing/2014/main" id="{AD5D0F8B-CBB1-4255-8774-65A68EB36B51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47400544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1501637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6C4028FD-8BAA-4A19-BFDE-594D991B755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2AAAB7C-4EE8-EF40-834A-56D36573F5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56995"/>
            <a:ext cx="10515600" cy="1133693"/>
          </a:xfrm>
        </p:spPr>
        <p:txBody>
          <a:bodyPr>
            <a:normAutofit/>
          </a:bodyPr>
          <a:lstStyle/>
          <a:p>
            <a:r>
              <a:rPr lang="en-US" sz="5200"/>
              <a:t>Snakemake &amp; Bash Introduction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9B5C4230-DF61-4907-BE4D-41468C2EEB9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57000312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9569673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Rectangle 94">
            <a:extLst>
              <a:ext uri="{FF2B5EF4-FFF2-40B4-BE49-F238E27FC236}">
                <a16:creationId xmlns:a16="http://schemas.microsoft.com/office/drawing/2014/main" id="{823AC064-BC96-4F32-8AE1-B2FD3875482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396882" y="280374"/>
            <a:ext cx="11438793" cy="1844256"/>
          </a:xfrm>
          <a:prstGeom prst="rect">
            <a:avLst/>
          </a:prstGeom>
          <a:solidFill>
            <a:srgbClr val="404040"/>
          </a:solidFill>
          <a:ln w="127000" cap="sq" cmpd="thinThick">
            <a:solidFill>
              <a:srgbClr val="40404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AE439F8-8B11-9E4D-AB59-FD1A32D75C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6351" y="433545"/>
            <a:ext cx="11139854" cy="930447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5400">
                <a:solidFill>
                  <a:srgbClr val="FFFFFF"/>
                </a:solidFill>
              </a:rPr>
              <a:t>Configuration Options</a:t>
            </a:r>
          </a:p>
        </p:txBody>
      </p:sp>
      <p:cxnSp>
        <p:nvCxnSpPr>
          <p:cNvPr id="97" name="Straight Connector 96">
            <a:extLst>
              <a:ext uri="{FF2B5EF4-FFF2-40B4-BE49-F238E27FC236}">
                <a16:creationId xmlns:a16="http://schemas.microsoft.com/office/drawing/2014/main" id="{7E7C77BC-7138-40B1-A15B-20F57A49462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2230078" y="1522292"/>
            <a:ext cx="7772400" cy="0"/>
          </a:xfrm>
          <a:prstGeom prst="line">
            <a:avLst/>
          </a:prstGeom>
          <a:ln w="22225"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Straight Connector 98">
            <a:extLst>
              <a:ext uri="{FF2B5EF4-FFF2-40B4-BE49-F238E27FC236}">
                <a16:creationId xmlns:a16="http://schemas.microsoft.com/office/drawing/2014/main" id="{DB146403-F3D6-484B-B2ED-97F9565D037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116278" y="2596836"/>
            <a:ext cx="0" cy="3657600"/>
          </a:xfrm>
          <a:prstGeom prst="line">
            <a:avLst/>
          </a:prstGeom>
          <a:ln w="101600" cmpd="dbl">
            <a:solidFill>
              <a:srgbClr val="59595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4" name="Picture 83" descr="Text&#10;&#10;Description automatically generated">
            <a:extLst>
              <a:ext uri="{FF2B5EF4-FFF2-40B4-BE49-F238E27FC236}">
                <a16:creationId xmlns:a16="http://schemas.microsoft.com/office/drawing/2014/main" id="{509CAF57-5D58-7741-9EA3-F1E6ECB7264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89460" y="2426818"/>
            <a:ext cx="4175078" cy="3997637"/>
          </a:xfrm>
          <a:prstGeom prst="rect">
            <a:avLst/>
          </a:prstGeom>
        </p:spPr>
      </p:pic>
      <p:pic>
        <p:nvPicPr>
          <p:cNvPr id="15" name="Picture 14" descr="A screenshot of a computer&#10;&#10;Description automatically generated with low confidence">
            <a:extLst>
              <a:ext uri="{FF2B5EF4-FFF2-40B4-BE49-F238E27FC236}">
                <a16:creationId xmlns:a16="http://schemas.microsoft.com/office/drawing/2014/main" id="{5B74BF2F-6F0A-2448-AFEA-28CF62134CA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1841" y="4020001"/>
            <a:ext cx="5550790" cy="8112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591590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4281BC32-FF58-4898-A6B5-7B3D059BCEB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0D614406-135F-4875-9C87-53822CB19AB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"/>
            <a:ext cx="12191999" cy="2139694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A47020BD-3785-4628-8C5E-A4011B43EF8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139694"/>
            <a:ext cx="12192000" cy="146304"/>
          </a:xfrm>
          <a:prstGeom prst="rect">
            <a:avLst/>
          </a:prstGeom>
          <a:solidFill>
            <a:schemeClr val="tx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5" name="Content Placeholder 4" descr="Graphical user interface, application, website&#10;&#10;Description automatically generated">
            <a:extLst>
              <a:ext uri="{FF2B5EF4-FFF2-40B4-BE49-F238E27FC236}">
                <a16:creationId xmlns:a16="http://schemas.microsoft.com/office/drawing/2014/main" id="{08CDAE91-98F1-F444-8F48-3F6A3305E42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58850" y="2990759"/>
            <a:ext cx="10279063" cy="1314450"/>
          </a:xfr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4E17DF33-C65C-1D49-83FA-9F13D116E69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8850" y="5300753"/>
            <a:ext cx="10279063" cy="52546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ECE1111-7AAA-BA4A-BB1E-963F1F62D6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0120" y="434101"/>
            <a:ext cx="10279971" cy="1362042"/>
          </a:xfrm>
        </p:spPr>
        <p:txBody>
          <a:bodyPr anchor="b">
            <a:normAutofit/>
          </a:bodyPr>
          <a:lstStyle/>
          <a:p>
            <a:r>
              <a:rPr lang="en-US" sz="4800">
                <a:solidFill>
                  <a:schemeClr val="bg1"/>
                </a:solidFill>
              </a:rPr>
              <a:t>Snakemake vs Bash Code</a:t>
            </a:r>
          </a:p>
        </p:txBody>
      </p:sp>
    </p:spTree>
    <p:extLst>
      <p:ext uri="{BB962C8B-B14F-4D97-AF65-F5344CB8AC3E}">
        <p14:creationId xmlns:p14="http://schemas.microsoft.com/office/powerpoint/2010/main" val="31934966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66" name="Rectangle 7">
            <a:extLst>
              <a:ext uri="{FF2B5EF4-FFF2-40B4-BE49-F238E27FC236}">
                <a16:creationId xmlns:a16="http://schemas.microsoft.com/office/drawing/2014/main" id="{DBF61EA3-B236-439E-9C0B-340980D56BE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D377FD3-B042-7C4B-AF13-AA115F2368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8638" y="386930"/>
            <a:ext cx="9236700" cy="1188950"/>
          </a:xfrm>
        </p:spPr>
        <p:txBody>
          <a:bodyPr anchor="b">
            <a:normAutofit/>
          </a:bodyPr>
          <a:lstStyle/>
          <a:p>
            <a:r>
              <a:rPr lang="en-US" sz="5400"/>
              <a:t>Conda Directive</a:t>
            </a:r>
          </a:p>
        </p:txBody>
      </p:sp>
      <p:grpSp>
        <p:nvGrpSpPr>
          <p:cNvPr id="67" name="Group 9">
            <a:extLst>
              <a:ext uri="{FF2B5EF4-FFF2-40B4-BE49-F238E27FC236}">
                <a16:creationId xmlns:a16="http://schemas.microsoft.com/office/drawing/2014/main" id="{28FAF094-D087-493F-8DF9-A486C2D6BBA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2" y="1998368"/>
            <a:ext cx="11695083" cy="782176"/>
            <a:chOff x="-2" y="1998368"/>
            <a:chExt cx="11695083" cy="782176"/>
          </a:xfrm>
        </p:grpSpPr>
        <p:sp>
          <p:nvSpPr>
            <p:cNvPr id="68" name="Rectangle 10">
              <a:extLst>
                <a:ext uri="{FF2B5EF4-FFF2-40B4-BE49-F238E27FC236}">
                  <a16:creationId xmlns:a16="http://schemas.microsoft.com/office/drawing/2014/main" id="{8D7C88D8-5509-4514-925A-9CE148E5CBD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5400000">
              <a:off x="11228040" y="2313027"/>
              <a:ext cx="781700" cy="15238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Rectangle 11">
              <a:extLst>
                <a:ext uri="{FF2B5EF4-FFF2-40B4-BE49-F238E27FC236}">
                  <a16:creationId xmlns:a16="http://schemas.microsoft.com/office/drawing/2014/main" id="{7275593D-F75E-4426-AE3E-2CDEFD228D2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flipH="1" flipV="1">
              <a:off x="-2" y="1998845"/>
              <a:ext cx="11454595" cy="781699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0" name="Rectangle 13">
            <a:extLst>
              <a:ext uri="{FF2B5EF4-FFF2-40B4-BE49-F238E27FC236}">
                <a16:creationId xmlns:a16="http://schemas.microsoft.com/office/drawing/2014/main" id="{E659831F-0D9A-4C63-9EBB-8435B85A440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203079"/>
            <a:ext cx="11383362" cy="4147845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Content Placeholder 2">
            <a:extLst>
              <a:ext uri="{FF2B5EF4-FFF2-40B4-BE49-F238E27FC236}">
                <a16:creationId xmlns:a16="http://schemas.microsoft.com/office/drawing/2014/main" id="{7451E64E-6D6E-EA4D-9FC7-C9A9A7AAC27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93660" y="2599509"/>
            <a:ext cx="10143668" cy="3435531"/>
          </a:xfrm>
        </p:spPr>
        <p:txBody>
          <a:bodyPr anchor="ctr">
            <a:normAutofit/>
          </a:bodyPr>
          <a:lstStyle/>
          <a:p>
            <a:r>
              <a:rPr lang="en-US" sz="2400"/>
              <a:t>Conda environment</a:t>
            </a:r>
          </a:p>
          <a:p>
            <a:pPr lvl="1"/>
            <a:r>
              <a:rPr lang="en-US"/>
              <a:t>Execute software in a container separated from the operating system</a:t>
            </a:r>
          </a:p>
          <a:p>
            <a:pPr lvl="1"/>
            <a:r>
              <a:rPr lang="en-US"/>
              <a:t>Prevents interference from installed software</a:t>
            </a:r>
          </a:p>
          <a:p>
            <a:r>
              <a:rPr lang="en-US" sz="2400"/>
              <a:t>Snakemake can download software into a Conda environment</a:t>
            </a:r>
          </a:p>
          <a:p>
            <a:r>
              <a:rPr lang="en-US" sz="2400"/>
              <a:t>Once downloaded, subsequent executions of the workflow can use the Pre-Downloaded environment</a:t>
            </a:r>
          </a:p>
        </p:txBody>
      </p:sp>
    </p:spTree>
    <p:extLst>
      <p:ext uri="{BB962C8B-B14F-4D97-AF65-F5344CB8AC3E}">
        <p14:creationId xmlns:p14="http://schemas.microsoft.com/office/powerpoint/2010/main" val="205048677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F39D68-F60E-8543-B161-217D8F5A85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2077528" cy="1187630"/>
          </a:xfrm>
        </p:spPr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Results</a:t>
            </a:r>
          </a:p>
        </p:txBody>
      </p:sp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6A6FCB9E-9F25-604D-920F-996F284E840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19910493"/>
              </p:ext>
            </p:extLst>
          </p:nvPr>
        </p:nvGraphicFramePr>
        <p:xfrm>
          <a:off x="3985404" y="365125"/>
          <a:ext cx="7882240" cy="524204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4EFFB399-5A1E-4743-941A-8BC9680FCD0D}"/>
              </a:ext>
            </a:extLst>
          </p:cNvPr>
          <p:cNvSpPr txBox="1"/>
          <p:nvPr/>
        </p:nvSpPr>
        <p:spPr>
          <a:xfrm>
            <a:off x="207034" y="1587260"/>
            <a:ext cx="3623094" cy="42780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Snakemake always faster than Bash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/>
              <a:t>Fastest speedup: 35% (3 threads)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/>
              <a:t>Slowest speedup: 6.7% (11 threads)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/>
              <a:t>Bash will become 0.2 seconds faster when using 275 threads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Activating conda environment for each input causes minimal slowdown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At 12 threads, Bash only slightly faster than downloading Conda environments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Having all software available at runtime offers greatest speed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78A87EF-5E80-1348-843F-9CD314CBC951}"/>
              </a:ext>
            </a:extLst>
          </p:cNvPr>
          <p:cNvSpPr txBox="1"/>
          <p:nvPr/>
        </p:nvSpPr>
        <p:spPr>
          <a:xfrm>
            <a:off x="4065522" y="5564455"/>
            <a:ext cx="54931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2700">
              <a:tabLst>
                <a:tab pos="788988" algn="l"/>
                <a:tab pos="1255713" algn="l"/>
              </a:tabLst>
            </a:pPr>
            <a:r>
              <a:rPr lang="en-US" sz="1200" dirty="0">
                <a:solidFill>
                  <a:schemeClr val="tx2"/>
                </a:solidFill>
                <a:latin typeface="Helvetica" pitchFamily="2" charset="0"/>
              </a:rPr>
              <a:t>Snakemake (Traditional): All software downloaded and ready-to-go</a:t>
            </a:r>
          </a:p>
          <a:p>
            <a:pPr marL="12700">
              <a:tabLst>
                <a:tab pos="788988" algn="l"/>
                <a:tab pos="1255713" algn="l"/>
              </a:tabLst>
            </a:pPr>
            <a:r>
              <a:rPr lang="en-US" sz="1200" dirty="0">
                <a:solidFill>
                  <a:schemeClr val="tx2"/>
                </a:solidFill>
                <a:latin typeface="Helvetica" pitchFamily="2" charset="0"/>
              </a:rPr>
              <a:t>Snakemake (Download): Environment downloaded; then activated for each file</a:t>
            </a:r>
          </a:p>
          <a:p>
            <a:pPr marL="12700">
              <a:tabLst>
                <a:tab pos="788988" algn="l"/>
                <a:tab pos="1255713" algn="l"/>
              </a:tabLst>
            </a:pPr>
            <a:r>
              <a:rPr lang="en-US" sz="1200" dirty="0">
                <a:solidFill>
                  <a:schemeClr val="tx2"/>
                </a:solidFill>
                <a:latin typeface="Helvetica" pitchFamily="2" charset="0"/>
              </a:rPr>
              <a:t>Snakemake (Pre-Downloaded): Environment must be activated for each file</a:t>
            </a:r>
          </a:p>
          <a:p>
            <a:pPr marL="12700">
              <a:tabLst>
                <a:tab pos="788988" algn="l"/>
                <a:tab pos="1255713" algn="l"/>
              </a:tabLst>
            </a:pPr>
            <a:r>
              <a:rPr lang="en-US" sz="1200" dirty="0">
                <a:solidFill>
                  <a:schemeClr val="tx2"/>
                </a:solidFill>
                <a:latin typeface="Helvetica" pitchFamily="2" charset="0"/>
              </a:rPr>
              <a:t>Bash: The bash workflow with all software available</a:t>
            </a:r>
            <a:endParaRPr lang="en-US" sz="1200" dirty="0">
              <a:latin typeface="Helvetica" pitchFamily="2" charset="0"/>
            </a:endParaRP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E7040A87-691D-284C-BF9E-7A333F5B0FEE}"/>
              </a:ext>
            </a:extLst>
          </p:cNvPr>
          <p:cNvGrpSpPr/>
          <p:nvPr/>
        </p:nvGrpSpPr>
        <p:grpSpPr>
          <a:xfrm>
            <a:off x="4005740" y="5662796"/>
            <a:ext cx="106071" cy="620391"/>
            <a:chOff x="17708382" y="22474211"/>
            <a:chExt cx="106071" cy="620391"/>
          </a:xfrm>
        </p:grpSpPr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90F3F4C7-8728-794D-B575-1E9C134A7A0B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7716557" y="22474211"/>
              <a:ext cx="92097" cy="9144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91627DD6-99D4-1B49-BA85-1479434EEE27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7712938" y="22650557"/>
              <a:ext cx="91440" cy="91440"/>
            </a:xfrm>
            <a:prstGeom prst="rect">
              <a:avLst/>
            </a:prstGeom>
            <a:solidFill>
              <a:schemeClr val="bg2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2" name="Triangle 11">
              <a:extLst>
                <a:ext uri="{FF2B5EF4-FFF2-40B4-BE49-F238E27FC236}">
                  <a16:creationId xmlns:a16="http://schemas.microsoft.com/office/drawing/2014/main" id="{267E848D-9688-3C4F-B7BD-BA08ACB90FCF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7708382" y="22839676"/>
              <a:ext cx="106071" cy="91440"/>
            </a:xfrm>
            <a:prstGeom prst="triangl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45096453-499A-7B49-882D-A1C6C2A18D38}"/>
                </a:ext>
              </a:extLst>
            </p:cNvPr>
            <p:cNvSpPr>
              <a:spLocks noChangeAspect="1"/>
            </p:cNvSpPr>
            <p:nvPr/>
          </p:nvSpPr>
          <p:spPr>
            <a:xfrm rot="2700000">
              <a:off x="17713661" y="23003162"/>
              <a:ext cx="91440" cy="91440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55629487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D8E3B8-8674-5444-97BB-D3036DC462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1512" y="110391"/>
            <a:ext cx="9560441" cy="1325563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chemeClr val="tx1"/>
                </a:solidFill>
              </a:rPr>
              <a:t>Results (cont.)</a:t>
            </a:r>
          </a:p>
        </p:txBody>
      </p:sp>
      <p:graphicFrame>
        <p:nvGraphicFramePr>
          <p:cNvPr id="23" name="Object 22">
            <a:extLst>
              <a:ext uri="{FF2B5EF4-FFF2-40B4-BE49-F238E27FC236}">
                <a16:creationId xmlns:a16="http://schemas.microsoft.com/office/drawing/2014/main" id="{242A86FB-3D0E-8C4B-865B-7F48939634F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12975964"/>
              </p:ext>
            </p:extLst>
          </p:nvPr>
        </p:nvGraphicFramePr>
        <p:xfrm>
          <a:off x="3016374" y="1442425"/>
          <a:ext cx="6159252" cy="397315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5" name="Worksheet" r:id="rId3" imgW="4508500" imgH="2908300" progId="Excel.Sheet.12">
                  <p:embed/>
                </p:oleObj>
              </mc:Choice>
              <mc:Fallback>
                <p:oleObj name="Worksheet" r:id="rId3" imgW="4508500" imgH="2908300" progId="Excel.Sheet.12">
                  <p:embed/>
                  <p:pic>
                    <p:nvPicPr>
                      <p:cNvPr id="23" name="Object 22">
                        <a:extLst>
                          <a:ext uri="{FF2B5EF4-FFF2-40B4-BE49-F238E27FC236}">
                            <a16:creationId xmlns:a16="http://schemas.microsoft.com/office/drawing/2014/main" id="{242A86FB-3D0E-8C4B-865B-7F48939634FB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016374" y="1442425"/>
                        <a:ext cx="6159252" cy="397315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00037459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0B5AB586-D108-4FC1-8368-649FE654B89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177</TotalTime>
  <Words>488</Words>
  <Application>Microsoft Macintosh PowerPoint</Application>
  <PresentationFormat>Widescreen</PresentationFormat>
  <Paragraphs>82</Paragraphs>
  <Slides>12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21" baseType="lpstr">
      <vt:lpstr>Arial</vt:lpstr>
      <vt:lpstr>Calibri</vt:lpstr>
      <vt:lpstr>Calibri Light</vt:lpstr>
      <vt:lpstr>Helvetica</vt:lpstr>
      <vt:lpstr>Trebuchet MS</vt:lpstr>
      <vt:lpstr>Wingdings 3</vt:lpstr>
      <vt:lpstr>Office Theme</vt:lpstr>
      <vt:lpstr>Facet</vt:lpstr>
      <vt:lpstr>Worksheet</vt:lpstr>
      <vt:lpstr>Benefits of the Snakemake Workflow Management Software in Comparison to Traditional Programming</vt:lpstr>
      <vt:lpstr>Introduction</vt:lpstr>
      <vt:lpstr>Objectives</vt:lpstr>
      <vt:lpstr>Snakemake &amp; Bash Introduction</vt:lpstr>
      <vt:lpstr>Configuration Options</vt:lpstr>
      <vt:lpstr>Snakemake vs Bash Code</vt:lpstr>
      <vt:lpstr>Conda Directive</vt:lpstr>
      <vt:lpstr>Results</vt:lpstr>
      <vt:lpstr>Results (cont.)</vt:lpstr>
      <vt:lpstr>Additional Snakemake Functionality</vt:lpstr>
      <vt:lpstr>Conclusions</vt:lpstr>
      <vt:lpstr>References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Benefits of the Snakemake Workflow Management Software in Comparison to Traditional Programming</dc:title>
  <dc:creator>Josh Loecker</dc:creator>
  <cp:lastModifiedBy>Josh Loecker</cp:lastModifiedBy>
  <cp:revision>4</cp:revision>
  <dcterms:created xsi:type="dcterms:W3CDTF">2021-04-16T01:08:44Z</dcterms:created>
  <dcterms:modified xsi:type="dcterms:W3CDTF">2021-04-16T15:31:42Z</dcterms:modified>
</cp:coreProperties>
</file>