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0" d="100"/>
          <a:sy n="60" d="100"/>
        </p:scale>
        <p:origin x="24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ne\Dropbox\Anne_Lab_People\Vedbar_Khadka\FPLS%20manuscript_2017\February_2018\document%20upload\Supplementary_files_updated_02_4_18_fin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Sheet4!$N$1</c:f>
              <c:strCache>
                <c:ptCount val="1"/>
                <c:pt idx="0">
                  <c:v>shoot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Sheet4!$M$2:$M$832</c:f>
              <c:numCache>
                <c:formatCode>General</c:formatCode>
                <c:ptCount val="831"/>
                <c:pt idx="0">
                  <c:v>-4.3608349794857952</c:v>
                </c:pt>
                <c:pt idx="1">
                  <c:v>-4.3515590590581121</c:v>
                </c:pt>
                <c:pt idx="2">
                  <c:v>-3.9401010974567163</c:v>
                </c:pt>
                <c:pt idx="3">
                  <c:v>-3.1248063131513484</c:v>
                </c:pt>
                <c:pt idx="4">
                  <c:v>-2.7630951033753548</c:v>
                </c:pt>
                <c:pt idx="5">
                  <c:v>-2.7595649272715561</c:v>
                </c:pt>
                <c:pt idx="6">
                  <c:v>-2.5976108961411448</c:v>
                </c:pt>
                <c:pt idx="7">
                  <c:v>-2.5741765310806093</c:v>
                </c:pt>
                <c:pt idx="8">
                  <c:v>-2.4770404052303658</c:v>
                </c:pt>
                <c:pt idx="9">
                  <c:v>-2.4037884450476144</c:v>
                </c:pt>
                <c:pt idx="10">
                  <c:v>-2.3767532262399875</c:v>
                </c:pt>
                <c:pt idx="11">
                  <c:v>-2.3521122480906635</c:v>
                </c:pt>
                <c:pt idx="12">
                  <c:v>-2.2583406193876003</c:v>
                </c:pt>
                <c:pt idx="13">
                  <c:v>-2.2552432537240019</c:v>
                </c:pt>
                <c:pt idx="14">
                  <c:v>-2.2539141822545545</c:v>
                </c:pt>
                <c:pt idx="15">
                  <c:v>-2.197541056402212</c:v>
                </c:pt>
                <c:pt idx="16">
                  <c:v>-2.188897585913121</c:v>
                </c:pt>
                <c:pt idx="17">
                  <c:v>-2.1797940265185596</c:v>
                </c:pt>
                <c:pt idx="18">
                  <c:v>-2.1581159512164558</c:v>
                </c:pt>
                <c:pt idx="19">
                  <c:v>-2.1467507516727022</c:v>
                </c:pt>
                <c:pt idx="20">
                  <c:v>-2.1006964516336577</c:v>
                </c:pt>
                <c:pt idx="21">
                  <c:v>-2.074872796891944</c:v>
                </c:pt>
                <c:pt idx="22">
                  <c:v>-2.0306169840380321</c:v>
                </c:pt>
                <c:pt idx="23">
                  <c:v>-1.9923401227899555</c:v>
                </c:pt>
                <c:pt idx="24">
                  <c:v>-1.9837515535607118</c:v>
                </c:pt>
                <c:pt idx="25">
                  <c:v>-1.9553496927403708</c:v>
                </c:pt>
                <c:pt idx="26">
                  <c:v>-1.9197135080726118</c:v>
                </c:pt>
                <c:pt idx="27">
                  <c:v>-1.9094498803787732</c:v>
                </c:pt>
                <c:pt idx="28">
                  <c:v>-1.9012954642030535</c:v>
                </c:pt>
                <c:pt idx="29">
                  <c:v>-1.894873783408713</c:v>
                </c:pt>
                <c:pt idx="30">
                  <c:v>-1.8835449111507294</c:v>
                </c:pt>
                <c:pt idx="31">
                  <c:v>-1.8543384024673653</c:v>
                </c:pt>
                <c:pt idx="32">
                  <c:v>-1.7835904038271406</c:v>
                </c:pt>
                <c:pt idx="33">
                  <c:v>-1.7722323807127882</c:v>
                </c:pt>
                <c:pt idx="34">
                  <c:v>-1.7689978112271354</c:v>
                </c:pt>
                <c:pt idx="35">
                  <c:v>-1.7531958180379128</c:v>
                </c:pt>
                <c:pt idx="36">
                  <c:v>-1.7489536559802612</c:v>
                </c:pt>
                <c:pt idx="37">
                  <c:v>-1.744330948529343</c:v>
                </c:pt>
                <c:pt idx="38">
                  <c:v>-1.741943207229397</c:v>
                </c:pt>
                <c:pt idx="39">
                  <c:v>-1.7398975968058894</c:v>
                </c:pt>
                <c:pt idx="40">
                  <c:v>-1.7149102931546891</c:v>
                </c:pt>
                <c:pt idx="41">
                  <c:v>-1.7099098352302839</c:v>
                </c:pt>
                <c:pt idx="42">
                  <c:v>-1.7024390386786026</c:v>
                </c:pt>
                <c:pt idx="43">
                  <c:v>-1.6883497994827081</c:v>
                </c:pt>
                <c:pt idx="44">
                  <c:v>-1.6859255525635937</c:v>
                </c:pt>
                <c:pt idx="45">
                  <c:v>-1.6853962466075563</c:v>
                </c:pt>
                <c:pt idx="46">
                  <c:v>-1.6826412414513834</c:v>
                </c:pt>
                <c:pt idx="47">
                  <c:v>-1.6803103190839437</c:v>
                </c:pt>
                <c:pt idx="48">
                  <c:v>-1.6777916667216357</c:v>
                </c:pt>
                <c:pt idx="49">
                  <c:v>-1.6700768917100253</c:v>
                </c:pt>
                <c:pt idx="50">
                  <c:v>-1.661121432859926</c:v>
                </c:pt>
                <c:pt idx="51">
                  <c:v>-1.6557261656776772</c:v>
                </c:pt>
                <c:pt idx="52">
                  <c:v>-1.6490099025925369</c:v>
                </c:pt>
                <c:pt idx="53">
                  <c:v>-1.6478602162607474</c:v>
                </c:pt>
                <c:pt idx="54">
                  <c:v>-1.645966059628484</c:v>
                </c:pt>
                <c:pt idx="55">
                  <c:v>-1.6418870287663907</c:v>
                </c:pt>
                <c:pt idx="56">
                  <c:v>-1.6282044125521538</c:v>
                </c:pt>
                <c:pt idx="57">
                  <c:v>-1.6106458339802916</c:v>
                </c:pt>
                <c:pt idx="58">
                  <c:v>-1.6004164380482144</c:v>
                </c:pt>
                <c:pt idx="59">
                  <c:v>-1.5928747704950232</c:v>
                </c:pt>
                <c:pt idx="60">
                  <c:v>-1.5644699838514426</c:v>
                </c:pt>
                <c:pt idx="61">
                  <c:v>-1.5581490870248116</c:v>
                </c:pt>
                <c:pt idx="62">
                  <c:v>-1.5495617881395491</c:v>
                </c:pt>
                <c:pt idx="63">
                  <c:v>-1.5456851622411085</c:v>
                </c:pt>
                <c:pt idx="64">
                  <c:v>-1.5328004020020065</c:v>
                </c:pt>
                <c:pt idx="65">
                  <c:v>-1.52157383331522</c:v>
                </c:pt>
                <c:pt idx="66">
                  <c:v>-1.5212514124703944</c:v>
                </c:pt>
                <c:pt idx="67">
                  <c:v>-1.518085349807845</c:v>
                </c:pt>
                <c:pt idx="68">
                  <c:v>-1.4978272890737703</c:v>
                </c:pt>
                <c:pt idx="69">
                  <c:v>-1.4934726249090493</c:v>
                </c:pt>
                <c:pt idx="70">
                  <c:v>-1.4803758723532454</c:v>
                </c:pt>
                <c:pt idx="71">
                  <c:v>-1.47028813875827</c:v>
                </c:pt>
                <c:pt idx="72">
                  <c:v>-1.4590089762757026</c:v>
                </c:pt>
                <c:pt idx="73">
                  <c:v>-1.4586173113580949</c:v>
                </c:pt>
                <c:pt idx="74">
                  <c:v>-1.4477417953832288</c:v>
                </c:pt>
                <c:pt idx="75">
                  <c:v>-1.438726773524897</c:v>
                </c:pt>
                <c:pt idx="76">
                  <c:v>-1.4373412747652363</c:v>
                </c:pt>
                <c:pt idx="77">
                  <c:v>-1.4309733398209494</c:v>
                </c:pt>
                <c:pt idx="78">
                  <c:v>-1.4218653256931957</c:v>
                </c:pt>
                <c:pt idx="79">
                  <c:v>-1.4119133842843472</c:v>
                </c:pt>
                <c:pt idx="80">
                  <c:v>-1.4014506030911034</c:v>
                </c:pt>
                <c:pt idx="81">
                  <c:v>-1.3939773367165813</c:v>
                </c:pt>
                <c:pt idx="82">
                  <c:v>-1.3844723994193664</c:v>
                </c:pt>
                <c:pt idx="83">
                  <c:v>-1.3835191055662552</c:v>
                </c:pt>
                <c:pt idx="84">
                  <c:v>-1.3767238910662667</c:v>
                </c:pt>
                <c:pt idx="85">
                  <c:v>-1.3742416105873454</c:v>
                </c:pt>
                <c:pt idx="86">
                  <c:v>-1.3683134854601373</c:v>
                </c:pt>
                <c:pt idx="87">
                  <c:v>-1.3675007893724647</c:v>
                </c:pt>
                <c:pt idx="88">
                  <c:v>-1.3619949945553997</c:v>
                </c:pt>
                <c:pt idx="89">
                  <c:v>-1.3587403443233359</c:v>
                </c:pt>
                <c:pt idx="90">
                  <c:v>-1.350696825421883</c:v>
                </c:pt>
                <c:pt idx="91">
                  <c:v>-1.3505534930272123</c:v>
                </c:pt>
                <c:pt idx="92">
                  <c:v>-1.3484814015912516</c:v>
                </c:pt>
                <c:pt idx="93">
                  <c:v>-1.3478932652606699</c:v>
                </c:pt>
                <c:pt idx="94">
                  <c:v>-1.3415587143621606</c:v>
                </c:pt>
                <c:pt idx="95">
                  <c:v>-1.3322207465839677</c:v>
                </c:pt>
                <c:pt idx="96">
                  <c:v>-1.3279962084551298</c:v>
                </c:pt>
                <c:pt idx="97">
                  <c:v>-1.3080837962755005</c:v>
                </c:pt>
                <c:pt idx="98">
                  <c:v>-1.3030978913406035</c:v>
                </c:pt>
                <c:pt idx="99">
                  <c:v>-1.2868964206847791</c:v>
                </c:pt>
                <c:pt idx="100">
                  <c:v>-1.2758095679785337</c:v>
                </c:pt>
                <c:pt idx="101">
                  <c:v>-1.2729371063601549</c:v>
                </c:pt>
                <c:pt idx="102">
                  <c:v>-1.2716762514891875</c:v>
                </c:pt>
                <c:pt idx="103">
                  <c:v>-1.2688719405755693</c:v>
                </c:pt>
                <c:pt idx="104">
                  <c:v>-1.2677022646680702</c:v>
                </c:pt>
                <c:pt idx="105">
                  <c:v>-1.2663198982562012</c:v>
                </c:pt>
                <c:pt idx="106">
                  <c:v>-1.2549216586865442</c:v>
                </c:pt>
                <c:pt idx="107">
                  <c:v>-1.2495857510054709</c:v>
                </c:pt>
                <c:pt idx="108">
                  <c:v>-1.2482402234522898</c:v>
                </c:pt>
                <c:pt idx="109">
                  <c:v>-1.2456436801933095</c:v>
                </c:pt>
                <c:pt idx="110">
                  <c:v>-1.2374246366063295</c:v>
                </c:pt>
                <c:pt idx="111">
                  <c:v>-1.2341622557284722</c:v>
                </c:pt>
                <c:pt idx="112">
                  <c:v>-1.231720670389777</c:v>
                </c:pt>
                <c:pt idx="113">
                  <c:v>-1.230489964249786</c:v>
                </c:pt>
                <c:pt idx="114">
                  <c:v>-1.2188986538898576</c:v>
                </c:pt>
                <c:pt idx="115">
                  <c:v>-1.211332480351667</c:v>
                </c:pt>
                <c:pt idx="116">
                  <c:v>-1.2108408809150042</c:v>
                </c:pt>
                <c:pt idx="117">
                  <c:v>-1.1974902075349232</c:v>
                </c:pt>
                <c:pt idx="118">
                  <c:v>-1.191871341101393</c:v>
                </c:pt>
                <c:pt idx="119">
                  <c:v>-1.191787047029657</c:v>
                </c:pt>
                <c:pt idx="120">
                  <c:v>-1.1917079728443301</c:v>
                </c:pt>
                <c:pt idx="121">
                  <c:v>-1.1914502108741638</c:v>
                </c:pt>
                <c:pt idx="122">
                  <c:v>-1.1869308947888779</c:v>
                </c:pt>
                <c:pt idx="123">
                  <c:v>-1.1826613662625398</c:v>
                </c:pt>
                <c:pt idx="124">
                  <c:v>-1.1784179079488593</c:v>
                </c:pt>
                <c:pt idx="125">
                  <c:v>-1.1777534148244919</c:v>
                </c:pt>
                <c:pt idx="126">
                  <c:v>-1.1764568777179925</c:v>
                </c:pt>
                <c:pt idx="127">
                  <c:v>-1.1756418857925164</c:v>
                </c:pt>
                <c:pt idx="128">
                  <c:v>-1.1747162626937981</c:v>
                </c:pt>
                <c:pt idx="129">
                  <c:v>-1.1744322266792475</c:v>
                </c:pt>
                <c:pt idx="130">
                  <c:v>-1.174341707031092</c:v>
                </c:pt>
                <c:pt idx="131">
                  <c:v>-1.1686924937018845</c:v>
                </c:pt>
                <c:pt idx="132">
                  <c:v>-1.1669324259872735</c:v>
                </c:pt>
                <c:pt idx="133">
                  <c:v>-1.1650917409703265</c:v>
                </c:pt>
                <c:pt idx="134">
                  <c:v>-1.1594770904243572</c:v>
                </c:pt>
                <c:pt idx="135">
                  <c:v>-1.1589682994181925</c:v>
                </c:pt>
                <c:pt idx="136">
                  <c:v>-1.1562772847527016</c:v>
                </c:pt>
                <c:pt idx="137">
                  <c:v>-1.1495620454165469</c:v>
                </c:pt>
                <c:pt idx="138">
                  <c:v>-1.1487916565630891</c:v>
                </c:pt>
                <c:pt idx="139">
                  <c:v>-1.1486682548811185</c:v>
                </c:pt>
                <c:pt idx="140">
                  <c:v>-1.1474949469304783</c:v>
                </c:pt>
                <c:pt idx="141">
                  <c:v>-1.1418304310290543</c:v>
                </c:pt>
                <c:pt idx="142">
                  <c:v>-1.1292735105513996</c:v>
                </c:pt>
                <c:pt idx="143">
                  <c:v>-1.1253187221738246</c:v>
                </c:pt>
                <c:pt idx="144">
                  <c:v>-1.1206807682560898</c:v>
                </c:pt>
                <c:pt idx="145">
                  <c:v>-1.1194461568721501</c:v>
                </c:pt>
                <c:pt idx="146">
                  <c:v>-1.1163318856967295</c:v>
                </c:pt>
                <c:pt idx="147">
                  <c:v>-1.1151033739684886</c:v>
                </c:pt>
                <c:pt idx="148">
                  <c:v>-1.1115714879267122</c:v>
                </c:pt>
                <c:pt idx="149">
                  <c:v>-1.111294226239318</c:v>
                </c:pt>
                <c:pt idx="150">
                  <c:v>-1.1066987435021134</c:v>
                </c:pt>
                <c:pt idx="151">
                  <c:v>-1.1058735138488531</c:v>
                </c:pt>
                <c:pt idx="152">
                  <c:v>-1.1042560573846838</c:v>
                </c:pt>
                <c:pt idx="153">
                  <c:v>-1.1034121949868638</c:v>
                </c:pt>
                <c:pt idx="154">
                  <c:v>-1.1033056454487622</c:v>
                </c:pt>
                <c:pt idx="155">
                  <c:v>-1.0987077985280356</c:v>
                </c:pt>
                <c:pt idx="156">
                  <c:v>-1.0980102777680014</c:v>
                </c:pt>
                <c:pt idx="157">
                  <c:v>-1.0907558756050517</c:v>
                </c:pt>
                <c:pt idx="158">
                  <c:v>-1.0907207846307314</c:v>
                </c:pt>
                <c:pt idx="159">
                  <c:v>-1.0902226121383591</c:v>
                </c:pt>
                <c:pt idx="160">
                  <c:v>-1.0898815938640025</c:v>
                </c:pt>
                <c:pt idx="161">
                  <c:v>-1.0850545197895354</c:v>
                </c:pt>
                <c:pt idx="162">
                  <c:v>-1.0830917387755727</c:v>
                </c:pt>
                <c:pt idx="163">
                  <c:v>-1.0796613620600448</c:v>
                </c:pt>
                <c:pt idx="164">
                  <c:v>-1.0789356094158211</c:v>
                </c:pt>
                <c:pt idx="165">
                  <c:v>-1.075776867006885</c:v>
                </c:pt>
                <c:pt idx="166">
                  <c:v>-1.0732502206440895</c:v>
                </c:pt>
                <c:pt idx="167">
                  <c:v>-1.0718297987288763</c:v>
                </c:pt>
                <c:pt idx="168">
                  <c:v>-1.0705514849726181</c:v>
                </c:pt>
                <c:pt idx="169">
                  <c:v>-1.0697798852620028</c:v>
                </c:pt>
                <c:pt idx="170">
                  <c:v>-1.0663757704162034</c:v>
                </c:pt>
                <c:pt idx="171">
                  <c:v>-1.0647978722623141</c:v>
                </c:pt>
                <c:pt idx="172">
                  <c:v>-1.0636394131664031</c:v>
                </c:pt>
                <c:pt idx="173">
                  <c:v>-1.0538885868993264</c:v>
                </c:pt>
                <c:pt idx="174">
                  <c:v>-1.048549025371093</c:v>
                </c:pt>
                <c:pt idx="175">
                  <c:v>-1.0464356479066432</c:v>
                </c:pt>
                <c:pt idx="176">
                  <c:v>-1.0459327443899771</c:v>
                </c:pt>
                <c:pt idx="177">
                  <c:v>-1.0456274599726252</c:v>
                </c:pt>
                <c:pt idx="178">
                  <c:v>-1.0437275133125465</c:v>
                </c:pt>
                <c:pt idx="179">
                  <c:v>-1.0402719073210531</c:v>
                </c:pt>
                <c:pt idx="180">
                  <c:v>-1.0393596048171059</c:v>
                </c:pt>
                <c:pt idx="181">
                  <c:v>-1.0338162535967448</c:v>
                </c:pt>
                <c:pt idx="182">
                  <c:v>-1.032797179616368</c:v>
                </c:pt>
                <c:pt idx="183">
                  <c:v>-1.0322598975570958</c:v>
                </c:pt>
                <c:pt idx="184">
                  <c:v>-1.030234175224304</c:v>
                </c:pt>
                <c:pt idx="185">
                  <c:v>-1.0271940130538948</c:v>
                </c:pt>
                <c:pt idx="186">
                  <c:v>-1.0262626252071305</c:v>
                </c:pt>
                <c:pt idx="187">
                  <c:v>-1.0258760947131353</c:v>
                </c:pt>
                <c:pt idx="188">
                  <c:v>-1.0257359210459744</c:v>
                </c:pt>
                <c:pt idx="189">
                  <c:v>-1.0236411168841819</c:v>
                </c:pt>
                <c:pt idx="190">
                  <c:v>-1.0191231739097697</c:v>
                </c:pt>
                <c:pt idx="191">
                  <c:v>-1.0179993822482654</c:v>
                </c:pt>
                <c:pt idx="192">
                  <c:v>-1.0175185591443585</c:v>
                </c:pt>
                <c:pt idx="193">
                  <c:v>-1.0109078334622341</c:v>
                </c:pt>
                <c:pt idx="194">
                  <c:v>-1.0108985615511639</c:v>
                </c:pt>
                <c:pt idx="195">
                  <c:v>-1.0075532632914155</c:v>
                </c:pt>
                <c:pt idx="196">
                  <c:v>-1.0054502765851145</c:v>
                </c:pt>
                <c:pt idx="197">
                  <c:v>-0.99929819892490401</c:v>
                </c:pt>
                <c:pt idx="198">
                  <c:v>-0.99736313845256475</c:v>
                </c:pt>
                <c:pt idx="199">
                  <c:v>-0.99603878114596589</c:v>
                </c:pt>
                <c:pt idx="200">
                  <c:v>-0.99416296493864986</c:v>
                </c:pt>
                <c:pt idx="201">
                  <c:v>-0.99216534507011045</c:v>
                </c:pt>
                <c:pt idx="202">
                  <c:v>-0.99020756286670186</c:v>
                </c:pt>
                <c:pt idx="203">
                  <c:v>-0.99013567182454176</c:v>
                </c:pt>
                <c:pt idx="204">
                  <c:v>-0.98938036549035757</c:v>
                </c:pt>
                <c:pt idx="205">
                  <c:v>-0.98801375978932782</c:v>
                </c:pt>
                <c:pt idx="206">
                  <c:v>-0.98443375680526735</c:v>
                </c:pt>
                <c:pt idx="207">
                  <c:v>-0.98298480135306732</c:v>
                </c:pt>
                <c:pt idx="208">
                  <c:v>-0.98147993553564183</c:v>
                </c:pt>
                <c:pt idx="209">
                  <c:v>-0.98038628013816609</c:v>
                </c:pt>
                <c:pt idx="210">
                  <c:v>-0.97833704716414915</c:v>
                </c:pt>
                <c:pt idx="211">
                  <c:v>-0.97731756802400604</c:v>
                </c:pt>
                <c:pt idx="212">
                  <c:v>-0.9720951982124828</c:v>
                </c:pt>
                <c:pt idx="213">
                  <c:v>-0.97162664168700552</c:v>
                </c:pt>
                <c:pt idx="214">
                  <c:v>-0.97031578314627953</c:v>
                </c:pt>
                <c:pt idx="215">
                  <c:v>-0.96909411337542728</c:v>
                </c:pt>
                <c:pt idx="216">
                  <c:v>-0.96888101777279356</c:v>
                </c:pt>
                <c:pt idx="217">
                  <c:v>-0.96630214819299642</c:v>
                </c:pt>
                <c:pt idx="218">
                  <c:v>-0.96224475127164355</c:v>
                </c:pt>
                <c:pt idx="219">
                  <c:v>-0.9608106375523785</c:v>
                </c:pt>
                <c:pt idx="220">
                  <c:v>-0.95791976691515357</c:v>
                </c:pt>
                <c:pt idx="221">
                  <c:v>-0.95759148662498728</c:v>
                </c:pt>
                <c:pt idx="222">
                  <c:v>-0.95619298699003608</c:v>
                </c:pt>
                <c:pt idx="223">
                  <c:v>-0.95604632466515105</c:v>
                </c:pt>
                <c:pt idx="224">
                  <c:v>-0.95368635947738734</c:v>
                </c:pt>
                <c:pt idx="225">
                  <c:v>-0.95135753426266256</c:v>
                </c:pt>
                <c:pt idx="226">
                  <c:v>-0.94951524097105178</c:v>
                </c:pt>
                <c:pt idx="227">
                  <c:v>-0.94912367050778845</c:v>
                </c:pt>
                <c:pt idx="228">
                  <c:v>-0.94167934163429878</c:v>
                </c:pt>
                <c:pt idx="229">
                  <c:v>-0.94021828476764191</c:v>
                </c:pt>
                <c:pt idx="230">
                  <c:v>-0.93976577837780872</c:v>
                </c:pt>
                <c:pt idx="231">
                  <c:v>-0.93667616301606715</c:v>
                </c:pt>
                <c:pt idx="232">
                  <c:v>-0.93433947786643412</c:v>
                </c:pt>
                <c:pt idx="233">
                  <c:v>-0.93183722818768899</c:v>
                </c:pt>
                <c:pt idx="234">
                  <c:v>-0.92229503491747189</c:v>
                </c:pt>
                <c:pt idx="235">
                  <c:v>-0.91912543074644004</c:v>
                </c:pt>
                <c:pt idx="236">
                  <c:v>-0.91612267899374777</c:v>
                </c:pt>
                <c:pt idx="237">
                  <c:v>-0.91527899542823421</c:v>
                </c:pt>
                <c:pt idx="238">
                  <c:v>-0.91084908221884042</c:v>
                </c:pt>
                <c:pt idx="239">
                  <c:v>-0.90830916252500793</c:v>
                </c:pt>
                <c:pt idx="240">
                  <c:v>-0.9064112919772388</c:v>
                </c:pt>
                <c:pt idx="241">
                  <c:v>-0.9051870684237262</c:v>
                </c:pt>
                <c:pt idx="242">
                  <c:v>-0.90493882715248308</c:v>
                </c:pt>
                <c:pt idx="243">
                  <c:v>-0.90413247233606087</c:v>
                </c:pt>
                <c:pt idx="244">
                  <c:v>-0.9027196499498622</c:v>
                </c:pt>
                <c:pt idx="245">
                  <c:v>-0.90020079909137796</c:v>
                </c:pt>
                <c:pt idx="246">
                  <c:v>-0.89836761877200644</c:v>
                </c:pt>
                <c:pt idx="247">
                  <c:v>-0.8953551495865385</c:v>
                </c:pt>
                <c:pt idx="248">
                  <c:v>-0.89271254298187597</c:v>
                </c:pt>
                <c:pt idx="249">
                  <c:v>-0.88326845117676012</c:v>
                </c:pt>
                <c:pt idx="250">
                  <c:v>-0.88084464916788485</c:v>
                </c:pt>
                <c:pt idx="251">
                  <c:v>-0.8776691954100253</c:v>
                </c:pt>
                <c:pt idx="252">
                  <c:v>-0.87710032553998818</c:v>
                </c:pt>
                <c:pt idx="253">
                  <c:v>-0.87674692833734846</c:v>
                </c:pt>
                <c:pt idx="254">
                  <c:v>-0.87618629724106867</c:v>
                </c:pt>
                <c:pt idx="255">
                  <c:v>-0.87442403029105453</c:v>
                </c:pt>
                <c:pt idx="256">
                  <c:v>-0.87242367511851449</c:v>
                </c:pt>
                <c:pt idx="257">
                  <c:v>-0.86962207085063559</c:v>
                </c:pt>
                <c:pt idx="258">
                  <c:v>-0.8684908552136672</c:v>
                </c:pt>
                <c:pt idx="259">
                  <c:v>-0.86378147364987745</c:v>
                </c:pt>
                <c:pt idx="260">
                  <c:v>-0.86242781405950553</c:v>
                </c:pt>
                <c:pt idx="261">
                  <c:v>-0.8596283467265029</c:v>
                </c:pt>
                <c:pt idx="262">
                  <c:v>-0.85929720276197874</c:v>
                </c:pt>
                <c:pt idx="263">
                  <c:v>-0.85287893539808646</c:v>
                </c:pt>
                <c:pt idx="264">
                  <c:v>-0.8493118898367098</c:v>
                </c:pt>
                <c:pt idx="265">
                  <c:v>-0.84812647387395379</c:v>
                </c:pt>
                <c:pt idx="266">
                  <c:v>-0.84585739203946053</c:v>
                </c:pt>
                <c:pt idx="267">
                  <c:v>-0.84447711388269786</c:v>
                </c:pt>
                <c:pt idx="268">
                  <c:v>-0.83963186010951407</c:v>
                </c:pt>
                <c:pt idx="269">
                  <c:v>-0.83897010472581879</c:v>
                </c:pt>
                <c:pt idx="270">
                  <c:v>-0.82804969397338957</c:v>
                </c:pt>
                <c:pt idx="271">
                  <c:v>-0.82780108891172288</c:v>
                </c:pt>
                <c:pt idx="272">
                  <c:v>-0.82346299628911968</c:v>
                </c:pt>
                <c:pt idx="273">
                  <c:v>-0.82240214635964903</c:v>
                </c:pt>
                <c:pt idx="274">
                  <c:v>-0.81519761200205565</c:v>
                </c:pt>
                <c:pt idx="275">
                  <c:v>-0.79070538857701711</c:v>
                </c:pt>
                <c:pt idx="276">
                  <c:v>0.78100322827240964</c:v>
                </c:pt>
                <c:pt idx="277">
                  <c:v>0.79374962622366907</c:v>
                </c:pt>
                <c:pt idx="278">
                  <c:v>0.80681988011697414</c:v>
                </c:pt>
                <c:pt idx="279">
                  <c:v>0.80964463461800873</c:v>
                </c:pt>
                <c:pt idx="280">
                  <c:v>0.81125012275247266</c:v>
                </c:pt>
                <c:pt idx="281">
                  <c:v>0.8207288434668395</c:v>
                </c:pt>
                <c:pt idx="282">
                  <c:v>0.82277593233860713</c:v>
                </c:pt>
                <c:pt idx="283">
                  <c:v>0.83718014466395241</c:v>
                </c:pt>
                <c:pt idx="284">
                  <c:v>0.84360011647773325</c:v>
                </c:pt>
                <c:pt idx="285">
                  <c:v>0.84404832616115555</c:v>
                </c:pt>
                <c:pt idx="286">
                  <c:v>0.84728711832225123</c:v>
                </c:pt>
                <c:pt idx="287">
                  <c:v>0.85467901589435047</c:v>
                </c:pt>
                <c:pt idx="288">
                  <c:v>0.86487113758314371</c:v>
                </c:pt>
                <c:pt idx="289">
                  <c:v>0.86844921517920959</c:v>
                </c:pt>
                <c:pt idx="290">
                  <c:v>0.87103432945231241</c:v>
                </c:pt>
                <c:pt idx="291">
                  <c:v>0.87611457237845825</c:v>
                </c:pt>
                <c:pt idx="292">
                  <c:v>0.87626141540099978</c:v>
                </c:pt>
                <c:pt idx="293">
                  <c:v>0.87644388226895953</c:v>
                </c:pt>
                <c:pt idx="294">
                  <c:v>0.87680953504584402</c:v>
                </c:pt>
                <c:pt idx="295">
                  <c:v>0.88281951863923036</c:v>
                </c:pt>
                <c:pt idx="296">
                  <c:v>0.88334352890672629</c:v>
                </c:pt>
                <c:pt idx="297">
                  <c:v>0.88465961632004486</c:v>
                </c:pt>
                <c:pt idx="298">
                  <c:v>0.88550293543369973</c:v>
                </c:pt>
                <c:pt idx="299">
                  <c:v>0.88743531151112431</c:v>
                </c:pt>
                <c:pt idx="300">
                  <c:v>0.88832029866576401</c:v>
                </c:pt>
                <c:pt idx="301">
                  <c:v>0.89125188205058392</c:v>
                </c:pt>
                <c:pt idx="302">
                  <c:v>0.89262507704433247</c:v>
                </c:pt>
                <c:pt idx="303">
                  <c:v>0.89927558659393358</c:v>
                </c:pt>
                <c:pt idx="304">
                  <c:v>0.90405473979499706</c:v>
                </c:pt>
                <c:pt idx="305">
                  <c:v>0.91705564958434904</c:v>
                </c:pt>
                <c:pt idx="306">
                  <c:v>0.92022347263635074</c:v>
                </c:pt>
                <c:pt idx="307">
                  <c:v>0.9204868256128913</c:v>
                </c:pt>
                <c:pt idx="308">
                  <c:v>0.9216489048523786</c:v>
                </c:pt>
                <c:pt idx="309">
                  <c:v>0.92373657584522151</c:v>
                </c:pt>
                <c:pt idx="310">
                  <c:v>0.92503875530773461</c:v>
                </c:pt>
                <c:pt idx="311">
                  <c:v>0.92681515231889677</c:v>
                </c:pt>
                <c:pt idx="312">
                  <c:v>0.92929052338012863</c:v>
                </c:pt>
                <c:pt idx="313">
                  <c:v>0.92953689532438721</c:v>
                </c:pt>
                <c:pt idx="314">
                  <c:v>0.93166843235831376</c:v>
                </c:pt>
                <c:pt idx="315">
                  <c:v>0.93188332975786103</c:v>
                </c:pt>
                <c:pt idx="316">
                  <c:v>0.93280204518049337</c:v>
                </c:pt>
                <c:pt idx="317">
                  <c:v>0.93348070804362626</c:v>
                </c:pt>
                <c:pt idx="318">
                  <c:v>0.93640861252348861</c:v>
                </c:pt>
                <c:pt idx="319">
                  <c:v>0.93716680524154661</c:v>
                </c:pt>
                <c:pt idx="320">
                  <c:v>0.93778978319514705</c:v>
                </c:pt>
                <c:pt idx="321">
                  <c:v>0.94035730797838202</c:v>
                </c:pt>
                <c:pt idx="322">
                  <c:v>0.94374241471725773</c:v>
                </c:pt>
                <c:pt idx="323">
                  <c:v>0.94440990994677831</c:v>
                </c:pt>
                <c:pt idx="324">
                  <c:v>0.94605677509411779</c:v>
                </c:pt>
                <c:pt idx="325">
                  <c:v>0.9530307188719559</c:v>
                </c:pt>
                <c:pt idx="326">
                  <c:v>0.95343414591399445</c:v>
                </c:pt>
                <c:pt idx="327">
                  <c:v>0.95762021549671639</c:v>
                </c:pt>
                <c:pt idx="328">
                  <c:v>0.96116233318294997</c:v>
                </c:pt>
                <c:pt idx="329">
                  <c:v>0.96333809711390272</c:v>
                </c:pt>
                <c:pt idx="330">
                  <c:v>0.96370042826820224</c:v>
                </c:pt>
                <c:pt idx="331">
                  <c:v>0.96370664994292699</c:v>
                </c:pt>
                <c:pt idx="332">
                  <c:v>0.96486024707289364</c:v>
                </c:pt>
                <c:pt idx="333">
                  <c:v>0.96947214114114466</c:v>
                </c:pt>
                <c:pt idx="334">
                  <c:v>0.9740292114410698</c:v>
                </c:pt>
                <c:pt idx="335">
                  <c:v>0.97438401542620445</c:v>
                </c:pt>
                <c:pt idx="336">
                  <c:v>0.97628264547817301</c:v>
                </c:pt>
                <c:pt idx="337">
                  <c:v>0.97651027457498252</c:v>
                </c:pt>
                <c:pt idx="338">
                  <c:v>0.97922561004715425</c:v>
                </c:pt>
                <c:pt idx="339">
                  <c:v>0.97941002204851357</c:v>
                </c:pt>
                <c:pt idx="340">
                  <c:v>0.98930823883474106</c:v>
                </c:pt>
                <c:pt idx="341">
                  <c:v>0.99004079509282883</c:v>
                </c:pt>
                <c:pt idx="342">
                  <c:v>0.99293617439034798</c:v>
                </c:pt>
                <c:pt idx="343">
                  <c:v>0.99498885196441067</c:v>
                </c:pt>
                <c:pt idx="344">
                  <c:v>0.99516849444463806</c:v>
                </c:pt>
                <c:pt idx="345">
                  <c:v>0.99604142469153045</c:v>
                </c:pt>
                <c:pt idx="346">
                  <c:v>0.99624646800736727</c:v>
                </c:pt>
                <c:pt idx="347">
                  <c:v>0.99855491584825085</c:v>
                </c:pt>
                <c:pt idx="348">
                  <c:v>1.0015139158479021</c:v>
                </c:pt>
                <c:pt idx="349">
                  <c:v>1.0019836147439143</c:v>
                </c:pt>
                <c:pt idx="350">
                  <c:v>1.004593126532936</c:v>
                </c:pt>
                <c:pt idx="351">
                  <c:v>1.0055131601935055</c:v>
                </c:pt>
                <c:pt idx="352">
                  <c:v>1.0057656639151853</c:v>
                </c:pt>
                <c:pt idx="353">
                  <c:v>1.0067367786727579</c:v>
                </c:pt>
                <c:pt idx="354">
                  <c:v>1.0083698948848441</c:v>
                </c:pt>
                <c:pt idx="355">
                  <c:v>1.0091080502908065</c:v>
                </c:pt>
                <c:pt idx="356">
                  <c:v>1.0129913127575703</c:v>
                </c:pt>
                <c:pt idx="357">
                  <c:v>1.0143361586336102</c:v>
                </c:pt>
                <c:pt idx="358">
                  <c:v>1.0170144324980637</c:v>
                </c:pt>
                <c:pt idx="359">
                  <c:v>1.0174237027869644</c:v>
                </c:pt>
                <c:pt idx="360">
                  <c:v>1.0191381779356088</c:v>
                </c:pt>
                <c:pt idx="361">
                  <c:v>1.0195749697403129</c:v>
                </c:pt>
                <c:pt idx="362">
                  <c:v>1.0206539138338706</c:v>
                </c:pt>
                <c:pt idx="363">
                  <c:v>1.0270128723412439</c:v>
                </c:pt>
                <c:pt idx="364">
                  <c:v>1.030106695344797</c:v>
                </c:pt>
                <c:pt idx="365">
                  <c:v>1.0331712825056194</c:v>
                </c:pt>
                <c:pt idx="366">
                  <c:v>1.033666184068712</c:v>
                </c:pt>
                <c:pt idx="367">
                  <c:v>1.0346240398610367</c:v>
                </c:pt>
                <c:pt idx="368">
                  <c:v>1.0377731808099147</c:v>
                </c:pt>
                <c:pt idx="369">
                  <c:v>1.0444476735358963</c:v>
                </c:pt>
                <c:pt idx="370">
                  <c:v>1.0474438031831623</c:v>
                </c:pt>
                <c:pt idx="371">
                  <c:v>1.0492425103520806</c:v>
                </c:pt>
                <c:pt idx="372">
                  <c:v>1.0499770190851245</c:v>
                </c:pt>
                <c:pt idx="373">
                  <c:v>1.0505926689050527</c:v>
                </c:pt>
                <c:pt idx="374">
                  <c:v>1.0554786317537113</c:v>
                </c:pt>
                <c:pt idx="375">
                  <c:v>1.0566247150984815</c:v>
                </c:pt>
                <c:pt idx="376">
                  <c:v>1.0566677205731747</c:v>
                </c:pt>
                <c:pt idx="377">
                  <c:v>1.0573086289997511</c:v>
                </c:pt>
                <c:pt idx="378">
                  <c:v>1.0580638048189264</c:v>
                </c:pt>
                <c:pt idx="379">
                  <c:v>1.0609085637643614</c:v>
                </c:pt>
                <c:pt idx="380">
                  <c:v>1.0626354223005341</c:v>
                </c:pt>
                <c:pt idx="381">
                  <c:v>1.0649737440302585</c:v>
                </c:pt>
                <c:pt idx="382">
                  <c:v>1.0652259468458125</c:v>
                </c:pt>
                <c:pt idx="383">
                  <c:v>1.065702102831654</c:v>
                </c:pt>
                <c:pt idx="384">
                  <c:v>1.068679622702007</c:v>
                </c:pt>
                <c:pt idx="385">
                  <c:v>1.0701139074432087</c:v>
                </c:pt>
                <c:pt idx="386">
                  <c:v>1.0708703609876484</c:v>
                </c:pt>
                <c:pt idx="387">
                  <c:v>1.0718710951740131</c:v>
                </c:pt>
                <c:pt idx="388">
                  <c:v>1.0763891553470482</c:v>
                </c:pt>
                <c:pt idx="389">
                  <c:v>1.0777744241015268</c:v>
                </c:pt>
                <c:pt idx="390">
                  <c:v>1.0781646675477785</c:v>
                </c:pt>
                <c:pt idx="391">
                  <c:v>1.0792191350979801</c:v>
                </c:pt>
                <c:pt idx="392">
                  <c:v>1.07922068749679</c:v>
                </c:pt>
                <c:pt idx="393">
                  <c:v>1.080542929148349</c:v>
                </c:pt>
                <c:pt idx="394">
                  <c:v>1.0816826010996659</c:v>
                </c:pt>
                <c:pt idx="395">
                  <c:v>1.082615281355042</c:v>
                </c:pt>
                <c:pt idx="396">
                  <c:v>1.0848675756454011</c:v>
                </c:pt>
                <c:pt idx="397">
                  <c:v>1.0855639314814516</c:v>
                </c:pt>
                <c:pt idx="398">
                  <c:v>1.0872146434347134</c:v>
                </c:pt>
                <c:pt idx="399">
                  <c:v>1.0877090855111797</c:v>
                </c:pt>
                <c:pt idx="400">
                  <c:v>1.090321564211352</c:v>
                </c:pt>
                <c:pt idx="401">
                  <c:v>1.0916122451361649</c:v>
                </c:pt>
                <c:pt idx="402">
                  <c:v>1.1001289759390342</c:v>
                </c:pt>
                <c:pt idx="403">
                  <c:v>1.1047534562494226</c:v>
                </c:pt>
                <c:pt idx="404">
                  <c:v>1.1143497627315488</c:v>
                </c:pt>
                <c:pt idx="405">
                  <c:v>1.1164474129726949</c:v>
                </c:pt>
                <c:pt idx="406">
                  <c:v>1.1175309927701806</c:v>
                </c:pt>
                <c:pt idx="407">
                  <c:v>1.118974967309025</c:v>
                </c:pt>
                <c:pt idx="408">
                  <c:v>1.1224045147102808</c:v>
                </c:pt>
                <c:pt idx="409">
                  <c:v>1.1228891050321275</c:v>
                </c:pt>
                <c:pt idx="410">
                  <c:v>1.1235295046049156</c:v>
                </c:pt>
                <c:pt idx="411">
                  <c:v>1.1243737715438031</c:v>
                </c:pt>
                <c:pt idx="412">
                  <c:v>1.1263634263826425</c:v>
                </c:pt>
                <c:pt idx="413">
                  <c:v>1.12693846463867</c:v>
                </c:pt>
                <c:pt idx="414">
                  <c:v>1.1291647031001055</c:v>
                </c:pt>
                <c:pt idx="415">
                  <c:v>1.1322168341143746</c:v>
                </c:pt>
                <c:pt idx="416">
                  <c:v>1.1374499023820523</c:v>
                </c:pt>
                <c:pt idx="417">
                  <c:v>1.1391855621915981</c:v>
                </c:pt>
                <c:pt idx="418">
                  <c:v>1.1427350835111285</c:v>
                </c:pt>
                <c:pt idx="419">
                  <c:v>1.1435500888660235</c:v>
                </c:pt>
                <c:pt idx="420">
                  <c:v>1.1457245418521111</c:v>
                </c:pt>
                <c:pt idx="421">
                  <c:v>1.146427033574809</c:v>
                </c:pt>
                <c:pt idx="422">
                  <c:v>1.1467927578861443</c:v>
                </c:pt>
                <c:pt idx="423">
                  <c:v>1.1484884552835102</c:v>
                </c:pt>
                <c:pt idx="424">
                  <c:v>1.1484984827258164</c:v>
                </c:pt>
                <c:pt idx="425">
                  <c:v>1.1496874027335411</c:v>
                </c:pt>
                <c:pt idx="426">
                  <c:v>1.1559089495361554</c:v>
                </c:pt>
                <c:pt idx="427">
                  <c:v>1.1598626030534154</c:v>
                </c:pt>
                <c:pt idx="428">
                  <c:v>1.1611681160951188</c:v>
                </c:pt>
                <c:pt idx="429">
                  <c:v>1.1626187598591802</c:v>
                </c:pt>
                <c:pt idx="430">
                  <c:v>1.1628446944295607</c:v>
                </c:pt>
                <c:pt idx="431">
                  <c:v>1.1639075221756556</c:v>
                </c:pt>
                <c:pt idx="432">
                  <c:v>1.1649062504531194</c:v>
                </c:pt>
                <c:pt idx="433">
                  <c:v>1.1681727062801031</c:v>
                </c:pt>
                <c:pt idx="434">
                  <c:v>1.1704396337665168</c:v>
                </c:pt>
                <c:pt idx="435">
                  <c:v>1.173455711022839</c:v>
                </c:pt>
                <c:pt idx="436">
                  <c:v>1.1779721602784987</c:v>
                </c:pt>
                <c:pt idx="437">
                  <c:v>1.1786632126573446</c:v>
                </c:pt>
                <c:pt idx="438">
                  <c:v>1.1795992444772485</c:v>
                </c:pt>
                <c:pt idx="439">
                  <c:v>1.180015328333158</c:v>
                </c:pt>
                <c:pt idx="440">
                  <c:v>1.1802170226977817</c:v>
                </c:pt>
                <c:pt idx="441">
                  <c:v>1.1814358393337774</c:v>
                </c:pt>
                <c:pt idx="442">
                  <c:v>1.1836236209070856</c:v>
                </c:pt>
                <c:pt idx="443">
                  <c:v>1.185432130995461</c:v>
                </c:pt>
                <c:pt idx="444">
                  <c:v>1.1865572776677784</c:v>
                </c:pt>
                <c:pt idx="445">
                  <c:v>1.1872421227710723</c:v>
                </c:pt>
                <c:pt idx="446">
                  <c:v>1.1886252260762598</c:v>
                </c:pt>
                <c:pt idx="447">
                  <c:v>1.18873446405082</c:v>
                </c:pt>
                <c:pt idx="448">
                  <c:v>1.189542378480815</c:v>
                </c:pt>
                <c:pt idx="449">
                  <c:v>1.1919332051261078</c:v>
                </c:pt>
                <c:pt idx="450">
                  <c:v>1.1925105977849362</c:v>
                </c:pt>
                <c:pt idx="451">
                  <c:v>1.1972223939996085</c:v>
                </c:pt>
                <c:pt idx="452">
                  <c:v>1.1990718094095494</c:v>
                </c:pt>
                <c:pt idx="453">
                  <c:v>1.199328886107877</c:v>
                </c:pt>
                <c:pt idx="454">
                  <c:v>1.2065762543804923</c:v>
                </c:pt>
                <c:pt idx="455">
                  <c:v>1.2083510984531984</c:v>
                </c:pt>
                <c:pt idx="456">
                  <c:v>1.2092272455822668</c:v>
                </c:pt>
                <c:pt idx="457">
                  <c:v>1.2102362579429293</c:v>
                </c:pt>
                <c:pt idx="458">
                  <c:v>1.2105825761512385</c:v>
                </c:pt>
                <c:pt idx="459">
                  <c:v>1.212668235297814</c:v>
                </c:pt>
                <c:pt idx="460">
                  <c:v>1.2132075003309772</c:v>
                </c:pt>
                <c:pt idx="461">
                  <c:v>1.2140630313748191</c:v>
                </c:pt>
                <c:pt idx="462">
                  <c:v>1.2199596097895777</c:v>
                </c:pt>
                <c:pt idx="463">
                  <c:v>1.2216950493244219</c:v>
                </c:pt>
                <c:pt idx="464">
                  <c:v>1.2232055324448325</c:v>
                </c:pt>
                <c:pt idx="465">
                  <c:v>1.2239329317709182</c:v>
                </c:pt>
                <c:pt idx="466">
                  <c:v>1.2349552607334657</c:v>
                </c:pt>
                <c:pt idx="467">
                  <c:v>1.2380555702080622</c:v>
                </c:pt>
                <c:pt idx="468">
                  <c:v>1.2424033396052971</c:v>
                </c:pt>
                <c:pt idx="469">
                  <c:v>1.2450940177547045</c:v>
                </c:pt>
                <c:pt idx="470">
                  <c:v>1.2452729584037516</c:v>
                </c:pt>
                <c:pt idx="471">
                  <c:v>1.2478624897176593</c:v>
                </c:pt>
                <c:pt idx="472">
                  <c:v>1.2493260225909113</c:v>
                </c:pt>
                <c:pt idx="473">
                  <c:v>1.2498095770883531</c:v>
                </c:pt>
                <c:pt idx="474">
                  <c:v>1.2514753218409176</c:v>
                </c:pt>
                <c:pt idx="475">
                  <c:v>1.2529739107304434</c:v>
                </c:pt>
                <c:pt idx="476">
                  <c:v>1.2542846082360062</c:v>
                </c:pt>
                <c:pt idx="477">
                  <c:v>1.2554500488054636</c:v>
                </c:pt>
                <c:pt idx="478">
                  <c:v>1.2574487527907048</c:v>
                </c:pt>
                <c:pt idx="479">
                  <c:v>1.2640938244665534</c:v>
                </c:pt>
                <c:pt idx="480">
                  <c:v>1.2674207620660953</c:v>
                </c:pt>
                <c:pt idx="481">
                  <c:v>1.2708629260034756</c:v>
                </c:pt>
                <c:pt idx="482">
                  <c:v>1.2745325797701317</c:v>
                </c:pt>
                <c:pt idx="483">
                  <c:v>1.2809074072000195</c:v>
                </c:pt>
                <c:pt idx="484">
                  <c:v>1.2810369907851682</c:v>
                </c:pt>
                <c:pt idx="485">
                  <c:v>1.2810806996731994</c:v>
                </c:pt>
                <c:pt idx="486">
                  <c:v>1.2904228872499588</c:v>
                </c:pt>
                <c:pt idx="487">
                  <c:v>1.2919620120645641</c:v>
                </c:pt>
                <c:pt idx="488">
                  <c:v>1.3032142466812597</c:v>
                </c:pt>
                <c:pt idx="489">
                  <c:v>1.3036615305293788</c:v>
                </c:pt>
                <c:pt idx="490">
                  <c:v>1.3042304496478909</c:v>
                </c:pt>
                <c:pt idx="491">
                  <c:v>1.3055227065279855</c:v>
                </c:pt>
                <c:pt idx="492">
                  <c:v>1.3084031688214346</c:v>
                </c:pt>
                <c:pt idx="493">
                  <c:v>1.3139754064930369</c:v>
                </c:pt>
                <c:pt idx="494">
                  <c:v>1.3157041264930291</c:v>
                </c:pt>
                <c:pt idx="495">
                  <c:v>1.3175484117887466</c:v>
                </c:pt>
                <c:pt idx="496">
                  <c:v>1.3191997700650919</c:v>
                </c:pt>
                <c:pt idx="497">
                  <c:v>1.3203423501829727</c:v>
                </c:pt>
                <c:pt idx="498">
                  <c:v>1.3221065002815264</c:v>
                </c:pt>
                <c:pt idx="499">
                  <c:v>1.3228160809349649</c:v>
                </c:pt>
                <c:pt idx="500">
                  <c:v>1.3250030154576535</c:v>
                </c:pt>
                <c:pt idx="501">
                  <c:v>1.3270591505000078</c:v>
                </c:pt>
                <c:pt idx="502">
                  <c:v>1.3316189127824272</c:v>
                </c:pt>
                <c:pt idx="503">
                  <c:v>1.3317591376763438</c:v>
                </c:pt>
                <c:pt idx="504">
                  <c:v>1.3328656600263733</c:v>
                </c:pt>
                <c:pt idx="505">
                  <c:v>1.3348591212173972</c:v>
                </c:pt>
                <c:pt idx="506">
                  <c:v>1.3350840177450285</c:v>
                </c:pt>
                <c:pt idx="507">
                  <c:v>1.33622633016792</c:v>
                </c:pt>
                <c:pt idx="508">
                  <c:v>1.3431351726513681</c:v>
                </c:pt>
                <c:pt idx="509">
                  <c:v>1.3435186704640347</c:v>
                </c:pt>
                <c:pt idx="510">
                  <c:v>1.3446868608144023</c:v>
                </c:pt>
                <c:pt idx="511">
                  <c:v>1.3495642798786009</c:v>
                </c:pt>
                <c:pt idx="512">
                  <c:v>1.3530003708757135</c:v>
                </c:pt>
                <c:pt idx="513">
                  <c:v>1.3540211714602974</c:v>
                </c:pt>
                <c:pt idx="514">
                  <c:v>1.3569899455361156</c:v>
                </c:pt>
                <c:pt idx="515">
                  <c:v>1.3608347423908298</c:v>
                </c:pt>
                <c:pt idx="516">
                  <c:v>1.361139615821384</c:v>
                </c:pt>
                <c:pt idx="517">
                  <c:v>1.3626332693302585</c:v>
                </c:pt>
                <c:pt idx="518">
                  <c:v>1.3678163142340654</c:v>
                </c:pt>
                <c:pt idx="519">
                  <c:v>1.3679821726515702</c:v>
                </c:pt>
                <c:pt idx="520">
                  <c:v>1.3684518448867022</c:v>
                </c:pt>
                <c:pt idx="521">
                  <c:v>1.3696276043908087</c:v>
                </c:pt>
                <c:pt idx="522">
                  <c:v>1.3733768382725373</c:v>
                </c:pt>
                <c:pt idx="523">
                  <c:v>1.3755381917449843</c:v>
                </c:pt>
                <c:pt idx="524">
                  <c:v>1.3781644781374986</c:v>
                </c:pt>
                <c:pt idx="525">
                  <c:v>1.3795426979753549</c:v>
                </c:pt>
                <c:pt idx="526">
                  <c:v>1.3817546301151094</c:v>
                </c:pt>
                <c:pt idx="527">
                  <c:v>1.3843258675181378</c:v>
                </c:pt>
                <c:pt idx="528">
                  <c:v>1.3881250773479992</c:v>
                </c:pt>
                <c:pt idx="529">
                  <c:v>1.3927421017622847</c:v>
                </c:pt>
                <c:pt idx="530">
                  <c:v>1.3973182498148924</c:v>
                </c:pt>
                <c:pt idx="531">
                  <c:v>1.398912713871638</c:v>
                </c:pt>
                <c:pt idx="532">
                  <c:v>1.4002735078859843</c:v>
                </c:pt>
                <c:pt idx="533">
                  <c:v>1.4008169555715022</c:v>
                </c:pt>
                <c:pt idx="534">
                  <c:v>1.4043346349068404</c:v>
                </c:pt>
                <c:pt idx="535">
                  <c:v>1.4082240842749418</c:v>
                </c:pt>
                <c:pt idx="536">
                  <c:v>1.4167198194057973</c:v>
                </c:pt>
                <c:pt idx="537">
                  <c:v>1.4212424402870354</c:v>
                </c:pt>
                <c:pt idx="538">
                  <c:v>1.4236224061145739</c:v>
                </c:pt>
                <c:pt idx="539">
                  <c:v>1.4261575191368949</c:v>
                </c:pt>
                <c:pt idx="540">
                  <c:v>1.4271315264164171</c:v>
                </c:pt>
                <c:pt idx="541">
                  <c:v>1.4284491711269285</c:v>
                </c:pt>
                <c:pt idx="542">
                  <c:v>1.4358998100876685</c:v>
                </c:pt>
                <c:pt idx="543">
                  <c:v>1.4369599737543945</c:v>
                </c:pt>
                <c:pt idx="544">
                  <c:v>1.4401150188527549</c:v>
                </c:pt>
                <c:pt idx="545">
                  <c:v>1.4445578067367735</c:v>
                </c:pt>
                <c:pt idx="546">
                  <c:v>1.4449265597004448</c:v>
                </c:pt>
                <c:pt idx="547">
                  <c:v>1.4475183920122863</c:v>
                </c:pt>
                <c:pt idx="548">
                  <c:v>1.4516824450777304</c:v>
                </c:pt>
                <c:pt idx="549">
                  <c:v>1.4577330797954988</c:v>
                </c:pt>
                <c:pt idx="550">
                  <c:v>1.4578842385119353</c:v>
                </c:pt>
                <c:pt idx="551">
                  <c:v>1.4635309007470654</c:v>
                </c:pt>
                <c:pt idx="552">
                  <c:v>1.4665931607050324</c:v>
                </c:pt>
                <c:pt idx="553">
                  <c:v>1.4686182458726622</c:v>
                </c:pt>
                <c:pt idx="554">
                  <c:v>1.4824089115878145</c:v>
                </c:pt>
                <c:pt idx="555">
                  <c:v>1.4907573705033967</c:v>
                </c:pt>
                <c:pt idx="556">
                  <c:v>1.4952846144900631</c:v>
                </c:pt>
                <c:pt idx="557">
                  <c:v>1.5062897641354644</c:v>
                </c:pt>
                <c:pt idx="558">
                  <c:v>1.5092806819170466</c:v>
                </c:pt>
                <c:pt idx="559">
                  <c:v>1.5100148612534603</c:v>
                </c:pt>
                <c:pt idx="560">
                  <c:v>1.5101326946391651</c:v>
                </c:pt>
                <c:pt idx="561">
                  <c:v>1.5104827063712503</c:v>
                </c:pt>
                <c:pt idx="562">
                  <c:v>1.5116981078339726</c:v>
                </c:pt>
                <c:pt idx="563">
                  <c:v>1.5180072853345228</c:v>
                </c:pt>
                <c:pt idx="564">
                  <c:v>1.5226421756861241</c:v>
                </c:pt>
                <c:pt idx="565">
                  <c:v>1.5238617527320317</c:v>
                </c:pt>
                <c:pt idx="566">
                  <c:v>1.5286266407653371</c:v>
                </c:pt>
                <c:pt idx="567">
                  <c:v>1.5286733540662516</c:v>
                </c:pt>
                <c:pt idx="568">
                  <c:v>1.5287543801640975</c:v>
                </c:pt>
                <c:pt idx="569">
                  <c:v>1.5304920318489925</c:v>
                </c:pt>
                <c:pt idx="570">
                  <c:v>1.5378538445165384</c:v>
                </c:pt>
                <c:pt idx="571">
                  <c:v>1.5390402188527694</c:v>
                </c:pt>
                <c:pt idx="572">
                  <c:v>1.546068518969747</c:v>
                </c:pt>
                <c:pt idx="573">
                  <c:v>1.5531247543848248</c:v>
                </c:pt>
                <c:pt idx="574">
                  <c:v>1.5537627218707493</c:v>
                </c:pt>
                <c:pt idx="575">
                  <c:v>1.5537860729482209</c:v>
                </c:pt>
                <c:pt idx="576">
                  <c:v>1.5560240117453743</c:v>
                </c:pt>
                <c:pt idx="577">
                  <c:v>1.5560875493017476</c:v>
                </c:pt>
                <c:pt idx="578">
                  <c:v>1.5629538767184143</c:v>
                </c:pt>
                <c:pt idx="579">
                  <c:v>1.5654974373341399</c:v>
                </c:pt>
                <c:pt idx="580">
                  <c:v>1.5658213720229981</c:v>
                </c:pt>
                <c:pt idx="581">
                  <c:v>1.5758587087009914</c:v>
                </c:pt>
                <c:pt idx="582">
                  <c:v>1.6036045813535806</c:v>
                </c:pt>
                <c:pt idx="583">
                  <c:v>1.6053373840758598</c:v>
                </c:pt>
                <c:pt idx="584">
                  <c:v>1.6087493491456097</c:v>
                </c:pt>
                <c:pt idx="585">
                  <c:v>1.6094563230108907</c:v>
                </c:pt>
                <c:pt idx="586">
                  <c:v>1.61471188059425</c:v>
                </c:pt>
                <c:pt idx="587">
                  <c:v>1.61869936225625</c:v>
                </c:pt>
                <c:pt idx="588">
                  <c:v>1.6193376323794768</c:v>
                </c:pt>
                <c:pt idx="589">
                  <c:v>1.6207074711446241</c:v>
                </c:pt>
                <c:pt idx="590">
                  <c:v>1.6267873201668506</c:v>
                </c:pt>
                <c:pt idx="591">
                  <c:v>1.6308721237152515</c:v>
                </c:pt>
                <c:pt idx="592">
                  <c:v>1.6313828618198181</c:v>
                </c:pt>
                <c:pt idx="593">
                  <c:v>1.6335305226645467</c:v>
                </c:pt>
                <c:pt idx="594">
                  <c:v>1.6430404935228777</c:v>
                </c:pt>
                <c:pt idx="595">
                  <c:v>1.6444143594242591</c:v>
                </c:pt>
                <c:pt idx="596">
                  <c:v>1.6500498856523069</c:v>
                </c:pt>
                <c:pt idx="597">
                  <c:v>1.651117298345907</c:v>
                </c:pt>
                <c:pt idx="598">
                  <c:v>1.6513947185576396</c:v>
                </c:pt>
                <c:pt idx="599">
                  <c:v>1.6552212639180448</c:v>
                </c:pt>
                <c:pt idx="600">
                  <c:v>1.6637924682805576</c:v>
                </c:pt>
                <c:pt idx="601">
                  <c:v>1.6675918648057448</c:v>
                </c:pt>
                <c:pt idx="602">
                  <c:v>1.671287722493368</c:v>
                </c:pt>
                <c:pt idx="603">
                  <c:v>1.6786149095653249</c:v>
                </c:pt>
                <c:pt idx="604">
                  <c:v>1.6788819267870538</c:v>
                </c:pt>
                <c:pt idx="605">
                  <c:v>1.6809455237545086</c:v>
                </c:pt>
                <c:pt idx="606">
                  <c:v>1.6862297470323506</c:v>
                </c:pt>
                <c:pt idx="607">
                  <c:v>1.6864759576505062</c:v>
                </c:pt>
                <c:pt idx="608">
                  <c:v>1.6885131855328994</c:v>
                </c:pt>
                <c:pt idx="609">
                  <c:v>1.6895522008078843</c:v>
                </c:pt>
                <c:pt idx="610">
                  <c:v>1.7004748052277734</c:v>
                </c:pt>
                <c:pt idx="611">
                  <c:v>1.7004796967848994</c:v>
                </c:pt>
                <c:pt idx="612">
                  <c:v>1.7006820305124166</c:v>
                </c:pt>
                <c:pt idx="613">
                  <c:v>1.7024571128989483</c:v>
                </c:pt>
                <c:pt idx="614">
                  <c:v>1.7089742671248951</c:v>
                </c:pt>
                <c:pt idx="615">
                  <c:v>1.712275720844525</c:v>
                </c:pt>
                <c:pt idx="616">
                  <c:v>1.7140702490124113</c:v>
                </c:pt>
                <c:pt idx="617">
                  <c:v>1.7148887770760832</c:v>
                </c:pt>
                <c:pt idx="618">
                  <c:v>1.7209027044364291</c:v>
                </c:pt>
                <c:pt idx="619">
                  <c:v>1.7270734213882726</c:v>
                </c:pt>
                <c:pt idx="620">
                  <c:v>1.7286106763842735</c:v>
                </c:pt>
                <c:pt idx="621">
                  <c:v>1.7288799609176091</c:v>
                </c:pt>
                <c:pt idx="622">
                  <c:v>1.7301358727044087</c:v>
                </c:pt>
                <c:pt idx="623">
                  <c:v>1.7350039630551746</c:v>
                </c:pt>
                <c:pt idx="624">
                  <c:v>1.7356225716188205</c:v>
                </c:pt>
                <c:pt idx="625">
                  <c:v>1.7362497180812562</c:v>
                </c:pt>
                <c:pt idx="626">
                  <c:v>1.7378542747311878</c:v>
                </c:pt>
                <c:pt idx="627">
                  <c:v>1.7382482395059045</c:v>
                </c:pt>
                <c:pt idx="628">
                  <c:v>1.7432119275521225</c:v>
                </c:pt>
                <c:pt idx="629">
                  <c:v>1.7448412629709826</c:v>
                </c:pt>
                <c:pt idx="630">
                  <c:v>1.7569914824217141</c:v>
                </c:pt>
                <c:pt idx="631">
                  <c:v>1.7614144127714773</c:v>
                </c:pt>
                <c:pt idx="632">
                  <c:v>1.7674938890017793</c:v>
                </c:pt>
                <c:pt idx="633">
                  <c:v>1.7721211735133133</c:v>
                </c:pt>
                <c:pt idx="634">
                  <c:v>1.7732429193565793</c:v>
                </c:pt>
                <c:pt idx="635">
                  <c:v>1.776951916128038</c:v>
                </c:pt>
                <c:pt idx="636">
                  <c:v>1.7867942745832521</c:v>
                </c:pt>
                <c:pt idx="637">
                  <c:v>1.7883383823772734</c:v>
                </c:pt>
                <c:pt idx="638">
                  <c:v>1.7924772574185588</c:v>
                </c:pt>
                <c:pt idx="639">
                  <c:v>1.7975470848023221</c:v>
                </c:pt>
                <c:pt idx="640">
                  <c:v>1.8005324123256481</c:v>
                </c:pt>
                <c:pt idx="641">
                  <c:v>1.8076889535143954</c:v>
                </c:pt>
                <c:pt idx="642">
                  <c:v>1.8105523221203872</c:v>
                </c:pt>
                <c:pt idx="643">
                  <c:v>1.8116386984462123</c:v>
                </c:pt>
                <c:pt idx="644">
                  <c:v>1.8148294526839752</c:v>
                </c:pt>
                <c:pt idx="645">
                  <c:v>1.8191061835729123</c:v>
                </c:pt>
                <c:pt idx="646">
                  <c:v>1.8241235332105532</c:v>
                </c:pt>
                <c:pt idx="647">
                  <c:v>1.8255438758536269</c:v>
                </c:pt>
                <c:pt idx="648">
                  <c:v>1.8257515814390244</c:v>
                </c:pt>
                <c:pt idx="649">
                  <c:v>1.8308940964359059</c:v>
                </c:pt>
                <c:pt idx="650">
                  <c:v>1.8361199883038111</c:v>
                </c:pt>
                <c:pt idx="651">
                  <c:v>1.8449476844341131</c:v>
                </c:pt>
                <c:pt idx="652">
                  <c:v>1.8519944019951373</c:v>
                </c:pt>
                <c:pt idx="653">
                  <c:v>1.8531697574372834</c:v>
                </c:pt>
                <c:pt idx="654">
                  <c:v>1.8540705185477429</c:v>
                </c:pt>
                <c:pt idx="655">
                  <c:v>1.8558246110982337</c:v>
                </c:pt>
                <c:pt idx="656">
                  <c:v>1.8617861768778785</c:v>
                </c:pt>
                <c:pt idx="657">
                  <c:v>1.8652065047211634</c:v>
                </c:pt>
                <c:pt idx="658">
                  <c:v>1.870034359185033</c:v>
                </c:pt>
                <c:pt idx="659">
                  <c:v>1.8723598751122597</c:v>
                </c:pt>
                <c:pt idx="660">
                  <c:v>1.8800408637999888</c:v>
                </c:pt>
                <c:pt idx="661">
                  <c:v>1.8801587686809509</c:v>
                </c:pt>
                <c:pt idx="662">
                  <c:v>1.8867843958602024</c:v>
                </c:pt>
                <c:pt idx="663">
                  <c:v>1.9021362627402139</c:v>
                </c:pt>
                <c:pt idx="664">
                  <c:v>1.9021630212398732</c:v>
                </c:pt>
                <c:pt idx="665">
                  <c:v>1.9085438525378167</c:v>
                </c:pt>
                <c:pt idx="666">
                  <c:v>1.9233187384011352</c:v>
                </c:pt>
                <c:pt idx="667">
                  <c:v>1.9263060665217031</c:v>
                </c:pt>
                <c:pt idx="668">
                  <c:v>1.9309838874340575</c:v>
                </c:pt>
                <c:pt idx="669">
                  <c:v>1.9465352550932642</c:v>
                </c:pt>
                <c:pt idx="670">
                  <c:v>1.9487105530596809</c:v>
                </c:pt>
                <c:pt idx="671">
                  <c:v>1.9583259823053938</c:v>
                </c:pt>
                <c:pt idx="672">
                  <c:v>1.9640260123582634</c:v>
                </c:pt>
                <c:pt idx="673">
                  <c:v>1.9642795506782218</c:v>
                </c:pt>
                <c:pt idx="674">
                  <c:v>1.9748592221197063</c:v>
                </c:pt>
                <c:pt idx="675">
                  <c:v>1.9748656404270892</c:v>
                </c:pt>
                <c:pt idx="676">
                  <c:v>1.9762705027473271</c:v>
                </c:pt>
                <c:pt idx="677">
                  <c:v>1.9772932274776238</c:v>
                </c:pt>
                <c:pt idx="678">
                  <c:v>1.9784498424019428</c:v>
                </c:pt>
                <c:pt idx="679">
                  <c:v>1.9881649544200464</c:v>
                </c:pt>
                <c:pt idx="680">
                  <c:v>1.9888805244682852</c:v>
                </c:pt>
                <c:pt idx="681">
                  <c:v>1.9897724886408443</c:v>
                </c:pt>
                <c:pt idx="682">
                  <c:v>1.9930736612945166</c:v>
                </c:pt>
                <c:pt idx="683">
                  <c:v>1.9943150594840102</c:v>
                </c:pt>
                <c:pt idx="684">
                  <c:v>2.0094350012870033</c:v>
                </c:pt>
                <c:pt idx="685">
                  <c:v>2.0148884122427382</c:v>
                </c:pt>
                <c:pt idx="686">
                  <c:v>2.0241059928443921</c:v>
                </c:pt>
                <c:pt idx="687">
                  <c:v>2.0284063824836953</c:v>
                </c:pt>
                <c:pt idx="688">
                  <c:v>2.0289300536467922</c:v>
                </c:pt>
                <c:pt idx="689">
                  <c:v>2.0296668949256818</c:v>
                </c:pt>
                <c:pt idx="690">
                  <c:v>2.0302127908617433</c:v>
                </c:pt>
                <c:pt idx="691">
                  <c:v>2.0312849233852477</c:v>
                </c:pt>
                <c:pt idx="692">
                  <c:v>2.0500655978347155</c:v>
                </c:pt>
                <c:pt idx="693">
                  <c:v>2.0590362646126414</c:v>
                </c:pt>
                <c:pt idx="694">
                  <c:v>2.0685788421710845</c:v>
                </c:pt>
                <c:pt idx="695">
                  <c:v>2.0728075477709269</c:v>
                </c:pt>
                <c:pt idx="696">
                  <c:v>2.0740927671979241</c:v>
                </c:pt>
                <c:pt idx="697">
                  <c:v>2.0773180079067823</c:v>
                </c:pt>
                <c:pt idx="698">
                  <c:v>2.0823651740471334</c:v>
                </c:pt>
                <c:pt idx="699">
                  <c:v>2.0882061061987178</c:v>
                </c:pt>
                <c:pt idx="700">
                  <c:v>2.0895640629909988</c:v>
                </c:pt>
                <c:pt idx="701">
                  <c:v>2.0946389333693247</c:v>
                </c:pt>
                <c:pt idx="702">
                  <c:v>2.1044651244500616</c:v>
                </c:pt>
                <c:pt idx="703">
                  <c:v>2.1201230121546013</c:v>
                </c:pt>
                <c:pt idx="704">
                  <c:v>2.1421551627262514</c:v>
                </c:pt>
                <c:pt idx="705">
                  <c:v>2.1520356415231436</c:v>
                </c:pt>
                <c:pt idx="706">
                  <c:v>2.1526395812077102</c:v>
                </c:pt>
                <c:pt idx="707">
                  <c:v>2.1541925692203905</c:v>
                </c:pt>
                <c:pt idx="708">
                  <c:v>2.1544366072275363</c:v>
                </c:pt>
                <c:pt idx="709">
                  <c:v>2.1544446831385176</c:v>
                </c:pt>
                <c:pt idx="710">
                  <c:v>2.1562399278220052</c:v>
                </c:pt>
                <c:pt idx="711">
                  <c:v>2.1699890615618878</c:v>
                </c:pt>
                <c:pt idx="712">
                  <c:v>2.1718044287748786</c:v>
                </c:pt>
                <c:pt idx="713">
                  <c:v>2.1738551422632755</c:v>
                </c:pt>
                <c:pt idx="714">
                  <c:v>2.1761249858392024</c:v>
                </c:pt>
                <c:pt idx="715">
                  <c:v>2.1802145059035163</c:v>
                </c:pt>
                <c:pt idx="716">
                  <c:v>2.1861197207329712</c:v>
                </c:pt>
                <c:pt idx="717">
                  <c:v>2.1890331435467614</c:v>
                </c:pt>
                <c:pt idx="718">
                  <c:v>2.1950738909072243</c:v>
                </c:pt>
                <c:pt idx="719">
                  <c:v>2.1973097263776795</c:v>
                </c:pt>
                <c:pt idx="720">
                  <c:v>2.200223888179742</c:v>
                </c:pt>
                <c:pt idx="721">
                  <c:v>2.2029526536819599</c:v>
                </c:pt>
                <c:pt idx="722">
                  <c:v>2.2069817080779721</c:v>
                </c:pt>
                <c:pt idx="723">
                  <c:v>2.2185607551059476</c:v>
                </c:pt>
                <c:pt idx="724">
                  <c:v>2.230373811401932</c:v>
                </c:pt>
                <c:pt idx="725">
                  <c:v>2.2427917304436957</c:v>
                </c:pt>
                <c:pt idx="726">
                  <c:v>2.2480697741565598</c:v>
                </c:pt>
                <c:pt idx="727">
                  <c:v>2.2719575456624921</c:v>
                </c:pt>
                <c:pt idx="728">
                  <c:v>2.2753485104232158</c:v>
                </c:pt>
                <c:pt idx="729">
                  <c:v>2.2754292203817714</c:v>
                </c:pt>
                <c:pt idx="730">
                  <c:v>2.2757704297575496</c:v>
                </c:pt>
                <c:pt idx="731">
                  <c:v>2.2861543726675491</c:v>
                </c:pt>
                <c:pt idx="732">
                  <c:v>2.2922793641200734</c:v>
                </c:pt>
                <c:pt idx="733">
                  <c:v>2.2924977914243927</c:v>
                </c:pt>
                <c:pt idx="734">
                  <c:v>2.2981025823877745</c:v>
                </c:pt>
                <c:pt idx="735">
                  <c:v>2.3275412813268987</c:v>
                </c:pt>
                <c:pt idx="736">
                  <c:v>2.3416135766427622</c:v>
                </c:pt>
                <c:pt idx="737">
                  <c:v>2.3425083507271616</c:v>
                </c:pt>
                <c:pt idx="738">
                  <c:v>2.3503125836474035</c:v>
                </c:pt>
                <c:pt idx="739">
                  <c:v>2.3726127423165857</c:v>
                </c:pt>
                <c:pt idx="740">
                  <c:v>2.3831972866301823</c:v>
                </c:pt>
                <c:pt idx="741">
                  <c:v>2.3923005194118514</c:v>
                </c:pt>
                <c:pt idx="742">
                  <c:v>2.4323966968311632</c:v>
                </c:pt>
                <c:pt idx="743">
                  <c:v>2.4415561389127682</c:v>
                </c:pt>
                <c:pt idx="744">
                  <c:v>2.4487757028689305</c:v>
                </c:pt>
                <c:pt idx="745">
                  <c:v>2.448958310874437</c:v>
                </c:pt>
                <c:pt idx="746">
                  <c:v>2.4618970513198932</c:v>
                </c:pt>
                <c:pt idx="747">
                  <c:v>2.4628312803045325</c:v>
                </c:pt>
                <c:pt idx="748">
                  <c:v>2.4742036267072978</c:v>
                </c:pt>
                <c:pt idx="749">
                  <c:v>2.4748196834828433</c:v>
                </c:pt>
                <c:pt idx="750">
                  <c:v>2.4822208534675738</c:v>
                </c:pt>
                <c:pt idx="751">
                  <c:v>2.4944808080697949</c:v>
                </c:pt>
                <c:pt idx="752">
                  <c:v>2.5055963533887762</c:v>
                </c:pt>
                <c:pt idx="753">
                  <c:v>2.5135847397737159</c:v>
                </c:pt>
                <c:pt idx="754">
                  <c:v>2.5304466232095773</c:v>
                </c:pt>
                <c:pt idx="755">
                  <c:v>2.5350870494375743</c:v>
                </c:pt>
                <c:pt idx="756">
                  <c:v>2.5494520770543652</c:v>
                </c:pt>
                <c:pt idx="757">
                  <c:v>2.5805034529269593</c:v>
                </c:pt>
                <c:pt idx="758">
                  <c:v>2.5823073185489114</c:v>
                </c:pt>
                <c:pt idx="759">
                  <c:v>2.5827699409953762</c:v>
                </c:pt>
                <c:pt idx="760">
                  <c:v>2.5928124399898032</c:v>
                </c:pt>
                <c:pt idx="761">
                  <c:v>2.6129293939656804</c:v>
                </c:pt>
                <c:pt idx="762">
                  <c:v>2.6173732794292262</c:v>
                </c:pt>
                <c:pt idx="763">
                  <c:v>2.6400611403518397</c:v>
                </c:pt>
                <c:pt idx="764">
                  <c:v>2.6545114039385229</c:v>
                </c:pt>
                <c:pt idx="765">
                  <c:v>2.6645688590700507</c:v>
                </c:pt>
                <c:pt idx="766">
                  <c:v>2.7083415504712183</c:v>
                </c:pt>
                <c:pt idx="767">
                  <c:v>2.7109232696376151</c:v>
                </c:pt>
                <c:pt idx="768">
                  <c:v>2.7120317620206125</c:v>
                </c:pt>
                <c:pt idx="769">
                  <c:v>2.7338016439775803</c:v>
                </c:pt>
                <c:pt idx="770">
                  <c:v>2.7786442673954679</c:v>
                </c:pt>
                <c:pt idx="771">
                  <c:v>2.8276313508067101</c:v>
                </c:pt>
                <c:pt idx="772">
                  <c:v>2.8291068397982388</c:v>
                </c:pt>
                <c:pt idx="773">
                  <c:v>2.8410999258625895</c:v>
                </c:pt>
                <c:pt idx="774">
                  <c:v>2.8436699001289529</c:v>
                </c:pt>
                <c:pt idx="775">
                  <c:v>2.8634139125517843</c:v>
                </c:pt>
                <c:pt idx="776">
                  <c:v>2.8728726357734335</c:v>
                </c:pt>
                <c:pt idx="777">
                  <c:v>2.8915343388548398</c:v>
                </c:pt>
                <c:pt idx="778">
                  <c:v>2.9261124678960111</c:v>
                </c:pt>
                <c:pt idx="779">
                  <c:v>2.9462411243116104</c:v>
                </c:pt>
                <c:pt idx="780">
                  <c:v>2.9731520219626577</c:v>
                </c:pt>
                <c:pt idx="781">
                  <c:v>3.0375135991986544</c:v>
                </c:pt>
                <c:pt idx="782">
                  <c:v>3.0425241782275578</c:v>
                </c:pt>
                <c:pt idx="783">
                  <c:v>3.058032051521085</c:v>
                </c:pt>
                <c:pt idx="784">
                  <c:v>3.0781794745028925</c:v>
                </c:pt>
                <c:pt idx="785">
                  <c:v>3.0931014359656785</c:v>
                </c:pt>
                <c:pt idx="786">
                  <c:v>3.1541138443174179</c:v>
                </c:pt>
                <c:pt idx="787">
                  <c:v>3.1765679042314936</c:v>
                </c:pt>
                <c:pt idx="788">
                  <c:v>3.1960782751903722</c:v>
                </c:pt>
                <c:pt idx="789">
                  <c:v>3.2420180302012604</c:v>
                </c:pt>
                <c:pt idx="790">
                  <c:v>3.2493896456219433</c:v>
                </c:pt>
                <c:pt idx="791">
                  <c:v>3.2548818108377175</c:v>
                </c:pt>
                <c:pt idx="792">
                  <c:v>3.2632611284160578</c:v>
                </c:pt>
                <c:pt idx="793">
                  <c:v>3.2654466434739566</c:v>
                </c:pt>
                <c:pt idx="794">
                  <c:v>3.291810950898149</c:v>
                </c:pt>
                <c:pt idx="795">
                  <c:v>3.2920561380087645</c:v>
                </c:pt>
                <c:pt idx="796">
                  <c:v>3.3079786410753735</c:v>
                </c:pt>
                <c:pt idx="797">
                  <c:v>3.3292586923214205</c:v>
                </c:pt>
                <c:pt idx="798">
                  <c:v>3.3303838740838732</c:v>
                </c:pt>
                <c:pt idx="799">
                  <c:v>3.3484558843483994</c:v>
                </c:pt>
                <c:pt idx="800">
                  <c:v>3.3653853404381016</c:v>
                </c:pt>
                <c:pt idx="801">
                  <c:v>3.3962298224620313</c:v>
                </c:pt>
                <c:pt idx="802">
                  <c:v>3.4689097481998821</c:v>
                </c:pt>
                <c:pt idx="803">
                  <c:v>3.4781848696384894</c:v>
                </c:pt>
                <c:pt idx="804">
                  <c:v>3.51849181090041</c:v>
                </c:pt>
                <c:pt idx="805">
                  <c:v>3.5610915226512456</c:v>
                </c:pt>
                <c:pt idx="806">
                  <c:v>3.563658278658258</c:v>
                </c:pt>
                <c:pt idx="807">
                  <c:v>3.5778341913027591</c:v>
                </c:pt>
                <c:pt idx="808">
                  <c:v>3.590917829275881</c:v>
                </c:pt>
                <c:pt idx="809">
                  <c:v>3.5965058442753071</c:v>
                </c:pt>
                <c:pt idx="810">
                  <c:v>3.6061630081882075</c:v>
                </c:pt>
                <c:pt idx="811">
                  <c:v>3.6674945710718756</c:v>
                </c:pt>
                <c:pt idx="812">
                  <c:v>3.6893899766186613</c:v>
                </c:pt>
                <c:pt idx="813">
                  <c:v>3.8218123612742052</c:v>
                </c:pt>
                <c:pt idx="814">
                  <c:v>3.8393505464358375</c:v>
                </c:pt>
                <c:pt idx="815">
                  <c:v>3.9021111957250922</c:v>
                </c:pt>
                <c:pt idx="816">
                  <c:v>3.9586940969263309</c:v>
                </c:pt>
                <c:pt idx="817">
                  <c:v>3.9877810409995624</c:v>
                </c:pt>
                <c:pt idx="818">
                  <c:v>4.0406727916427494</c:v>
                </c:pt>
                <c:pt idx="819">
                  <c:v>4.1228475023616928</c:v>
                </c:pt>
                <c:pt idx="820">
                  <c:v>4.1311672899497394</c:v>
                </c:pt>
                <c:pt idx="821">
                  <c:v>4.1396951404824804</c:v>
                </c:pt>
                <c:pt idx="822">
                  <c:v>4.160067891043294</c:v>
                </c:pt>
                <c:pt idx="823">
                  <c:v>4.221019496628541</c:v>
                </c:pt>
                <c:pt idx="824">
                  <c:v>4.5296378465213847</c:v>
                </c:pt>
                <c:pt idx="825">
                  <c:v>4.7031483050852083</c:v>
                </c:pt>
                <c:pt idx="826">
                  <c:v>4.7613078891800633</c:v>
                </c:pt>
                <c:pt idx="827">
                  <c:v>5.2064490621984021</c:v>
                </c:pt>
                <c:pt idx="828">
                  <c:v>5.2677601644013343</c:v>
                </c:pt>
                <c:pt idx="829">
                  <c:v>6.3681645105182332</c:v>
                </c:pt>
                <c:pt idx="830">
                  <c:v>6.4917093872907188</c:v>
                </c:pt>
              </c:numCache>
            </c:numRef>
          </c:xVal>
          <c:yVal>
            <c:numRef>
              <c:f>Sheet4!$N$2:$N$832</c:f>
              <c:numCache>
                <c:formatCode>General</c:formatCode>
                <c:ptCount val="831"/>
                <c:pt idx="0">
                  <c:v>-1.7834785199576211</c:v>
                </c:pt>
                <c:pt idx="1">
                  <c:v>-2.3557261193627475</c:v>
                </c:pt>
                <c:pt idx="2">
                  <c:v>-2.5672072194196134</c:v>
                </c:pt>
                <c:pt idx="3">
                  <c:v>-1.8544251693804483</c:v>
                </c:pt>
                <c:pt idx="4">
                  <c:v>-2.8522223389571644</c:v>
                </c:pt>
                <c:pt idx="5">
                  <c:v>-4.930447797917739</c:v>
                </c:pt>
                <c:pt idx="6">
                  <c:v>-2.1779533446762329</c:v>
                </c:pt>
                <c:pt idx="7">
                  <c:v>-2.6778258693215342</c:v>
                </c:pt>
                <c:pt idx="8">
                  <c:v>-3.7937937728538116</c:v>
                </c:pt>
                <c:pt idx="9">
                  <c:v>-2.7542360352377355</c:v>
                </c:pt>
                <c:pt idx="10">
                  <c:v>1.6059497563420024</c:v>
                </c:pt>
                <c:pt idx="11">
                  <c:v>-3.0355779616996035</c:v>
                </c:pt>
                <c:pt idx="12">
                  <c:v>-1.0711441870364053</c:v>
                </c:pt>
                <c:pt idx="13">
                  <c:v>-3.6210348428464654</c:v>
                </c:pt>
                <c:pt idx="14">
                  <c:v>-1.3418336136696363</c:v>
                </c:pt>
                <c:pt idx="15">
                  <c:v>-0.69685732852527615</c:v>
                </c:pt>
                <c:pt idx="16">
                  <c:v>-2.5050576512183294</c:v>
                </c:pt>
                <c:pt idx="17">
                  <c:v>1.3394807420553321</c:v>
                </c:pt>
                <c:pt idx="18">
                  <c:v>-4.7885361527195656</c:v>
                </c:pt>
                <c:pt idx="19">
                  <c:v>1.4395700685012804</c:v>
                </c:pt>
                <c:pt idx="20">
                  <c:v>-3.0341290809695289</c:v>
                </c:pt>
                <c:pt idx="21">
                  <c:v>-3.0487229122926398</c:v>
                </c:pt>
                <c:pt idx="22">
                  <c:v>-1.8729171359498877</c:v>
                </c:pt>
                <c:pt idx="23">
                  <c:v>-1.42554919926671</c:v>
                </c:pt>
                <c:pt idx="24">
                  <c:v>-2.6489692914797627</c:v>
                </c:pt>
                <c:pt idx="25">
                  <c:v>-4.9291912204321058</c:v>
                </c:pt>
                <c:pt idx="26">
                  <c:v>-3.818826629965189</c:v>
                </c:pt>
                <c:pt idx="27">
                  <c:v>-2.4720062296141432</c:v>
                </c:pt>
                <c:pt idx="28">
                  <c:v>-1.5319362012181419</c:v>
                </c:pt>
                <c:pt idx="29">
                  <c:v>-2.0173005152543761</c:v>
                </c:pt>
                <c:pt idx="30">
                  <c:v>-1.9552822671491563</c:v>
                </c:pt>
                <c:pt idx="31">
                  <c:v>-2.7598762977335092</c:v>
                </c:pt>
                <c:pt idx="32">
                  <c:v>1.887749355214593</c:v>
                </c:pt>
                <c:pt idx="33">
                  <c:v>1.2244658620342856</c:v>
                </c:pt>
                <c:pt idx="34">
                  <c:v>-1.2893379219512422</c:v>
                </c:pt>
                <c:pt idx="35">
                  <c:v>-4.204317612389767</c:v>
                </c:pt>
                <c:pt idx="36">
                  <c:v>-2.8139849933614731</c:v>
                </c:pt>
                <c:pt idx="37">
                  <c:v>-0.90687345342137715</c:v>
                </c:pt>
                <c:pt idx="38">
                  <c:v>1.0222014163287947</c:v>
                </c:pt>
                <c:pt idx="39">
                  <c:v>-2.8280827639911434</c:v>
                </c:pt>
                <c:pt idx="40">
                  <c:v>0.94264630293604246</c:v>
                </c:pt>
                <c:pt idx="41">
                  <c:v>-0.74906945565124428</c:v>
                </c:pt>
                <c:pt idx="42">
                  <c:v>-1.6748904072830133</c:v>
                </c:pt>
                <c:pt idx="43">
                  <c:v>2.6329684494256926</c:v>
                </c:pt>
                <c:pt idx="44">
                  <c:v>-2.9023401573793075</c:v>
                </c:pt>
                <c:pt idx="45">
                  <c:v>-3.2785235392202039</c:v>
                </c:pt>
                <c:pt idx="46">
                  <c:v>-3.3808785596454376</c:v>
                </c:pt>
                <c:pt idx="47">
                  <c:v>-5.8260829070258531</c:v>
                </c:pt>
                <c:pt idx="48">
                  <c:v>-1.8067657512824686</c:v>
                </c:pt>
                <c:pt idx="49">
                  <c:v>-4.0613764711164677</c:v>
                </c:pt>
                <c:pt idx="50">
                  <c:v>-6.5868157488512855</c:v>
                </c:pt>
                <c:pt idx="51">
                  <c:v>-3.3348559055553593</c:v>
                </c:pt>
                <c:pt idx="52">
                  <c:v>-2.272419977197413</c:v>
                </c:pt>
                <c:pt idx="53">
                  <c:v>-1.9247951591164862</c:v>
                </c:pt>
                <c:pt idx="54">
                  <c:v>-3.4195317334198583</c:v>
                </c:pt>
                <c:pt idx="55">
                  <c:v>-4.4177567089867242</c:v>
                </c:pt>
                <c:pt idx="56">
                  <c:v>-3.376473855659841</c:v>
                </c:pt>
                <c:pt idx="57">
                  <c:v>-2.9012165350371837</c:v>
                </c:pt>
                <c:pt idx="58">
                  <c:v>-2.7551442084738107</c:v>
                </c:pt>
                <c:pt idx="59">
                  <c:v>2.6696405302757835</c:v>
                </c:pt>
                <c:pt idx="60">
                  <c:v>-1.9574786309049135</c:v>
                </c:pt>
                <c:pt idx="61">
                  <c:v>-1.7439979804885011</c:v>
                </c:pt>
                <c:pt idx="62">
                  <c:v>-2.9742178798729064</c:v>
                </c:pt>
                <c:pt idx="63">
                  <c:v>-3.4551190133497056</c:v>
                </c:pt>
                <c:pt idx="64">
                  <c:v>-1.6039745437413993</c:v>
                </c:pt>
                <c:pt idx="65">
                  <c:v>-1.6904417163983088</c:v>
                </c:pt>
                <c:pt idx="66">
                  <c:v>-2.1794565778296238</c:v>
                </c:pt>
                <c:pt idx="67">
                  <c:v>-1.3001423215809453</c:v>
                </c:pt>
                <c:pt idx="68">
                  <c:v>-0.87921796390697671</c:v>
                </c:pt>
                <c:pt idx="69">
                  <c:v>-1.0680094268485267</c:v>
                </c:pt>
                <c:pt idx="70">
                  <c:v>-1.4398505528432206</c:v>
                </c:pt>
                <c:pt idx="71">
                  <c:v>-3.3892181882675607</c:v>
                </c:pt>
                <c:pt idx="72">
                  <c:v>-3.372976255645963</c:v>
                </c:pt>
                <c:pt idx="73">
                  <c:v>-2.863711370753832</c:v>
                </c:pt>
                <c:pt idx="74">
                  <c:v>-2.413732501508532</c:v>
                </c:pt>
                <c:pt idx="75">
                  <c:v>-3.5450803045865453</c:v>
                </c:pt>
                <c:pt idx="76">
                  <c:v>-1.4737916368102262</c:v>
                </c:pt>
                <c:pt idx="77">
                  <c:v>-1.4111271109055452</c:v>
                </c:pt>
                <c:pt idx="78">
                  <c:v>-3.612266329299461</c:v>
                </c:pt>
                <c:pt idx="79">
                  <c:v>-2.7181313620930037</c:v>
                </c:pt>
                <c:pt idx="80">
                  <c:v>-0.8362382095549824</c:v>
                </c:pt>
                <c:pt idx="81">
                  <c:v>-4.5863098625949421</c:v>
                </c:pt>
                <c:pt idx="82">
                  <c:v>-1.3999556909623503</c:v>
                </c:pt>
                <c:pt idx="83">
                  <c:v>-5.0923828036442123</c:v>
                </c:pt>
                <c:pt idx="84">
                  <c:v>-4.0749171054801279</c:v>
                </c:pt>
                <c:pt idx="85">
                  <c:v>-1.4814353470716495</c:v>
                </c:pt>
                <c:pt idx="86">
                  <c:v>-2.7415951658695321</c:v>
                </c:pt>
                <c:pt idx="87">
                  <c:v>-1.3246815292015128</c:v>
                </c:pt>
                <c:pt idx="88">
                  <c:v>-2.3263923860669413</c:v>
                </c:pt>
                <c:pt idx="89">
                  <c:v>-4.6539937216056373</c:v>
                </c:pt>
                <c:pt idx="90">
                  <c:v>-3.1994450647256554</c:v>
                </c:pt>
                <c:pt idx="91">
                  <c:v>-1.6416456084738205</c:v>
                </c:pt>
                <c:pt idx="92">
                  <c:v>-3.1149707734617431</c:v>
                </c:pt>
                <c:pt idx="93">
                  <c:v>-2.9490264511528852</c:v>
                </c:pt>
                <c:pt idx="94">
                  <c:v>-1.5949369046350728</c:v>
                </c:pt>
                <c:pt idx="95">
                  <c:v>-2.026252011821172</c:v>
                </c:pt>
                <c:pt idx="96">
                  <c:v>-1.6950500121417353</c:v>
                </c:pt>
                <c:pt idx="97">
                  <c:v>-1.1607662908202008</c:v>
                </c:pt>
                <c:pt idx="98">
                  <c:v>-2.6702991911219645</c:v>
                </c:pt>
                <c:pt idx="99">
                  <c:v>-1.4138216230945952</c:v>
                </c:pt>
                <c:pt idx="100">
                  <c:v>-2.4738875682680743</c:v>
                </c:pt>
                <c:pt idx="101">
                  <c:v>-1.9768290889776778</c:v>
                </c:pt>
                <c:pt idx="102">
                  <c:v>-2.5857508240053533</c:v>
                </c:pt>
                <c:pt idx="103">
                  <c:v>-2.5987236664633517</c:v>
                </c:pt>
                <c:pt idx="104">
                  <c:v>-2.6503467305110746</c:v>
                </c:pt>
                <c:pt idx="105">
                  <c:v>-3.3503397195683706</c:v>
                </c:pt>
                <c:pt idx="106">
                  <c:v>-2.242197253070374</c:v>
                </c:pt>
                <c:pt idx="107">
                  <c:v>1.1669899597674256</c:v>
                </c:pt>
                <c:pt idx="108">
                  <c:v>-3.1379051721803641</c:v>
                </c:pt>
                <c:pt idx="109">
                  <c:v>-2.3331632022161419</c:v>
                </c:pt>
                <c:pt idx="110">
                  <c:v>-4.7084729851189682</c:v>
                </c:pt>
                <c:pt idx="111">
                  <c:v>-2.1879412015250557</c:v>
                </c:pt>
                <c:pt idx="112">
                  <c:v>-3.395957350600693</c:v>
                </c:pt>
                <c:pt idx="113">
                  <c:v>-2.3464173674567026</c:v>
                </c:pt>
                <c:pt idx="114">
                  <c:v>-2.8606956536337278</c:v>
                </c:pt>
                <c:pt idx="115">
                  <c:v>1.2883284558488035</c:v>
                </c:pt>
                <c:pt idx="116">
                  <c:v>-2.8422484328361075</c:v>
                </c:pt>
                <c:pt idx="117">
                  <c:v>-2.8685282628219744</c:v>
                </c:pt>
                <c:pt idx="118">
                  <c:v>-1.1199838890686356</c:v>
                </c:pt>
                <c:pt idx="119">
                  <c:v>-3.6688288796448587</c:v>
                </c:pt>
                <c:pt idx="120">
                  <c:v>-2.2299703325477531</c:v>
                </c:pt>
                <c:pt idx="121">
                  <c:v>-1.2008504532818727</c:v>
                </c:pt>
                <c:pt idx="122">
                  <c:v>-1.0684381544313333</c:v>
                </c:pt>
                <c:pt idx="123">
                  <c:v>-3.4028623840448637</c:v>
                </c:pt>
                <c:pt idx="124">
                  <c:v>-1.7502129513441791</c:v>
                </c:pt>
                <c:pt idx="125">
                  <c:v>-0.94969244227222593</c:v>
                </c:pt>
                <c:pt idx="126">
                  <c:v>-2.7941730513984022</c:v>
                </c:pt>
                <c:pt idx="127">
                  <c:v>-3.223352225446086</c:v>
                </c:pt>
                <c:pt idx="128">
                  <c:v>-1.010374004623706</c:v>
                </c:pt>
                <c:pt idx="129">
                  <c:v>-2.4381845245637246</c:v>
                </c:pt>
                <c:pt idx="130">
                  <c:v>-2.1663665525920361</c:v>
                </c:pt>
                <c:pt idx="131">
                  <c:v>-4.0499394976274452</c:v>
                </c:pt>
                <c:pt idx="132">
                  <c:v>-2.3975804097998799</c:v>
                </c:pt>
                <c:pt idx="133">
                  <c:v>-1.93213706203612</c:v>
                </c:pt>
                <c:pt idx="134">
                  <c:v>-3.1900373122340215</c:v>
                </c:pt>
                <c:pt idx="135">
                  <c:v>-2.9976770970943996</c:v>
                </c:pt>
                <c:pt idx="136">
                  <c:v>-3.5608439501299278</c:v>
                </c:pt>
                <c:pt idx="137">
                  <c:v>-2.6014494034463573</c:v>
                </c:pt>
                <c:pt idx="138">
                  <c:v>-1.2809831086282659</c:v>
                </c:pt>
                <c:pt idx="139">
                  <c:v>-3.1243264418746963</c:v>
                </c:pt>
                <c:pt idx="140">
                  <c:v>-2.7434372545541867</c:v>
                </c:pt>
                <c:pt idx="141">
                  <c:v>-0.81325336226958644</c:v>
                </c:pt>
                <c:pt idx="142">
                  <c:v>-1.3027738000266083</c:v>
                </c:pt>
                <c:pt idx="143">
                  <c:v>-1.7346450799920301</c:v>
                </c:pt>
                <c:pt idx="144">
                  <c:v>-1.5659151154427962</c:v>
                </c:pt>
                <c:pt idx="145">
                  <c:v>-3.2580520685148797</c:v>
                </c:pt>
                <c:pt idx="146">
                  <c:v>-3.071512549544007</c:v>
                </c:pt>
                <c:pt idx="147">
                  <c:v>-3.2922913108810392</c:v>
                </c:pt>
                <c:pt idx="148">
                  <c:v>-2.9009028218771995</c:v>
                </c:pt>
                <c:pt idx="149">
                  <c:v>-2.0971162134288015</c:v>
                </c:pt>
                <c:pt idx="150">
                  <c:v>-2.5291301355117879</c:v>
                </c:pt>
                <c:pt idx="151">
                  <c:v>-0.66832444471875563</c:v>
                </c:pt>
                <c:pt idx="152">
                  <c:v>-0.90723528095499806</c:v>
                </c:pt>
                <c:pt idx="153">
                  <c:v>-1.0048969859381891</c:v>
                </c:pt>
                <c:pt idx="154">
                  <c:v>-2.5933657183343546</c:v>
                </c:pt>
                <c:pt idx="155">
                  <c:v>-0.86953547465486114</c:v>
                </c:pt>
                <c:pt idx="156">
                  <c:v>-2.0472491687055601</c:v>
                </c:pt>
                <c:pt idx="157">
                  <c:v>-2.6719135758145245</c:v>
                </c:pt>
                <c:pt idx="158">
                  <c:v>-2.3493076411684637</c:v>
                </c:pt>
                <c:pt idx="159">
                  <c:v>-3.7688375308402473</c:v>
                </c:pt>
                <c:pt idx="160">
                  <c:v>-2.5147809179486491</c:v>
                </c:pt>
                <c:pt idx="161">
                  <c:v>-2.704967116579549</c:v>
                </c:pt>
                <c:pt idx="162">
                  <c:v>-2.4653470213726507</c:v>
                </c:pt>
                <c:pt idx="163">
                  <c:v>-2.8753311465823552</c:v>
                </c:pt>
                <c:pt idx="164">
                  <c:v>-2.0734425967036496</c:v>
                </c:pt>
                <c:pt idx="165">
                  <c:v>-2.1721208724413303</c:v>
                </c:pt>
                <c:pt idx="166">
                  <c:v>-2.2013674701368102</c:v>
                </c:pt>
                <c:pt idx="167">
                  <c:v>-1.1587109564778089</c:v>
                </c:pt>
                <c:pt idx="168">
                  <c:v>-1.446028035949509</c:v>
                </c:pt>
                <c:pt idx="169">
                  <c:v>-1.4680865634768772</c:v>
                </c:pt>
                <c:pt idx="170">
                  <c:v>-3.0590818251844318</c:v>
                </c:pt>
                <c:pt idx="171">
                  <c:v>-1.8365782658646772</c:v>
                </c:pt>
                <c:pt idx="172">
                  <c:v>1.9873884026699087</c:v>
                </c:pt>
                <c:pt idx="173">
                  <c:v>-3.4541144609127064</c:v>
                </c:pt>
                <c:pt idx="174">
                  <c:v>-3.5424008583204198</c:v>
                </c:pt>
                <c:pt idx="175">
                  <c:v>-2.3642650160685745</c:v>
                </c:pt>
                <c:pt idx="176">
                  <c:v>-4.2813686542600236</c:v>
                </c:pt>
                <c:pt idx="177">
                  <c:v>-3.7408730832116612</c:v>
                </c:pt>
                <c:pt idx="178">
                  <c:v>-1.8876661727429591</c:v>
                </c:pt>
                <c:pt idx="179">
                  <c:v>-2.1613507325172612</c:v>
                </c:pt>
                <c:pt idx="180">
                  <c:v>-2.439389935490758</c:v>
                </c:pt>
                <c:pt idx="181">
                  <c:v>-4.0013482773647446</c:v>
                </c:pt>
                <c:pt idx="182">
                  <c:v>-1.0935780339256576</c:v>
                </c:pt>
                <c:pt idx="183">
                  <c:v>-3.3943423500990533</c:v>
                </c:pt>
                <c:pt idx="184">
                  <c:v>-2.1882107529195389</c:v>
                </c:pt>
                <c:pt idx="185">
                  <c:v>-0.72988883442160546</c:v>
                </c:pt>
                <c:pt idx="186">
                  <c:v>-1.7371715251177307</c:v>
                </c:pt>
                <c:pt idx="187">
                  <c:v>-3.9303442765279861</c:v>
                </c:pt>
                <c:pt idx="188">
                  <c:v>-3.7171388263553791</c:v>
                </c:pt>
                <c:pt idx="189">
                  <c:v>-3.2992525686063923</c:v>
                </c:pt>
                <c:pt idx="190">
                  <c:v>-3.2842763706928646</c:v>
                </c:pt>
                <c:pt idx="191">
                  <c:v>-2.5505443821742078</c:v>
                </c:pt>
                <c:pt idx="192">
                  <c:v>-3.3253422922442426</c:v>
                </c:pt>
                <c:pt idx="193">
                  <c:v>-1.9338620414602785</c:v>
                </c:pt>
                <c:pt idx="194">
                  <c:v>-4.547185373278313</c:v>
                </c:pt>
                <c:pt idx="195">
                  <c:v>-1.4093758925480742</c:v>
                </c:pt>
                <c:pt idx="196">
                  <c:v>-2.8285458018040441</c:v>
                </c:pt>
                <c:pt idx="197">
                  <c:v>-1.7096970100704476</c:v>
                </c:pt>
                <c:pt idx="198">
                  <c:v>-3.0844078009245681</c:v>
                </c:pt>
                <c:pt idx="199">
                  <c:v>-1.3933469905878169</c:v>
                </c:pt>
                <c:pt idx="200">
                  <c:v>-1.0276429436976062</c:v>
                </c:pt>
                <c:pt idx="201">
                  <c:v>-1.8635406126545928</c:v>
                </c:pt>
                <c:pt idx="202">
                  <c:v>-1.8578564860098568</c:v>
                </c:pt>
                <c:pt idx="203">
                  <c:v>-2.3663029747287481</c:v>
                </c:pt>
                <c:pt idx="204">
                  <c:v>-3.0990210397531839</c:v>
                </c:pt>
                <c:pt idx="205">
                  <c:v>-1.5975391323381607</c:v>
                </c:pt>
                <c:pt idx="206">
                  <c:v>-2.3346605221583689</c:v>
                </c:pt>
                <c:pt idx="207">
                  <c:v>-2.2662509995832827</c:v>
                </c:pt>
                <c:pt idx="208">
                  <c:v>-3.9874478191781497</c:v>
                </c:pt>
                <c:pt idx="209">
                  <c:v>-0.81906071013661907</c:v>
                </c:pt>
                <c:pt idx="210">
                  <c:v>-1.8033012121684324</c:v>
                </c:pt>
                <c:pt idx="211">
                  <c:v>-2.7029514401077859</c:v>
                </c:pt>
                <c:pt idx="212">
                  <c:v>1.9748920371055474</c:v>
                </c:pt>
                <c:pt idx="213">
                  <c:v>-2.1666918683634298</c:v>
                </c:pt>
                <c:pt idx="214">
                  <c:v>-1.4346523396011297</c:v>
                </c:pt>
                <c:pt idx="215">
                  <c:v>-1.0514033947060315</c:v>
                </c:pt>
                <c:pt idx="216">
                  <c:v>-1.4031736163742694</c:v>
                </c:pt>
                <c:pt idx="217">
                  <c:v>-1.5519949714101469</c:v>
                </c:pt>
                <c:pt idx="218">
                  <c:v>-2.9324806678636359</c:v>
                </c:pt>
                <c:pt idx="219">
                  <c:v>-1.8277184951970873</c:v>
                </c:pt>
                <c:pt idx="220">
                  <c:v>-3.8715951422954129</c:v>
                </c:pt>
                <c:pt idx="221">
                  <c:v>-0.85648053717197259</c:v>
                </c:pt>
                <c:pt idx="222">
                  <c:v>-1.263717220969697</c:v>
                </c:pt>
                <c:pt idx="223">
                  <c:v>-2.2910142724823288</c:v>
                </c:pt>
                <c:pt idx="224">
                  <c:v>-2.9641995163615533</c:v>
                </c:pt>
                <c:pt idx="225">
                  <c:v>-2.5332299809408809</c:v>
                </c:pt>
                <c:pt idx="226">
                  <c:v>-2.2362230715152562</c:v>
                </c:pt>
                <c:pt idx="227">
                  <c:v>-2.6438476825842487</c:v>
                </c:pt>
                <c:pt idx="228">
                  <c:v>-1.3168608885020849</c:v>
                </c:pt>
                <c:pt idx="229">
                  <c:v>-1.3825858754855895</c:v>
                </c:pt>
                <c:pt idx="230">
                  <c:v>-0.73384231634058106</c:v>
                </c:pt>
                <c:pt idx="231">
                  <c:v>2.5395135012315957</c:v>
                </c:pt>
                <c:pt idx="232">
                  <c:v>-2.0411385810359404</c:v>
                </c:pt>
                <c:pt idx="233">
                  <c:v>-1.2774558692524345</c:v>
                </c:pt>
                <c:pt idx="234">
                  <c:v>-1.5108054233800474</c:v>
                </c:pt>
                <c:pt idx="235">
                  <c:v>0.95313475082408972</c:v>
                </c:pt>
                <c:pt idx="236">
                  <c:v>-1.0523307713429295</c:v>
                </c:pt>
                <c:pt idx="237">
                  <c:v>-5.2891448460413759</c:v>
                </c:pt>
                <c:pt idx="238">
                  <c:v>-2.0570157149451971</c:v>
                </c:pt>
                <c:pt idx="239">
                  <c:v>-0.90564762106939101</c:v>
                </c:pt>
                <c:pt idx="240">
                  <c:v>-3.8395403026544086</c:v>
                </c:pt>
                <c:pt idx="241">
                  <c:v>-2.1603300699753856</c:v>
                </c:pt>
                <c:pt idx="242">
                  <c:v>-1.8381637393397832</c:v>
                </c:pt>
                <c:pt idx="243">
                  <c:v>-3.1043133636685574</c:v>
                </c:pt>
                <c:pt idx="244">
                  <c:v>-1.4627212840120132</c:v>
                </c:pt>
                <c:pt idx="245">
                  <c:v>-2.9487092153075043</c:v>
                </c:pt>
                <c:pt idx="246">
                  <c:v>-0.77440545586760856</c:v>
                </c:pt>
                <c:pt idx="247">
                  <c:v>-2.9863754434595466</c:v>
                </c:pt>
                <c:pt idx="248">
                  <c:v>-3.1451573838082476</c:v>
                </c:pt>
                <c:pt idx="249">
                  <c:v>-3.2148695575040991</c:v>
                </c:pt>
                <c:pt idx="250">
                  <c:v>-2.2785142344700722</c:v>
                </c:pt>
                <c:pt idx="251">
                  <c:v>-0.68508713678665656</c:v>
                </c:pt>
                <c:pt idx="252">
                  <c:v>-2.9772301762527644</c:v>
                </c:pt>
                <c:pt idx="253">
                  <c:v>-1.6558646439440168</c:v>
                </c:pt>
                <c:pt idx="254">
                  <c:v>-4.3504081882344288</c:v>
                </c:pt>
                <c:pt idx="255">
                  <c:v>-1.3645254219525558</c:v>
                </c:pt>
                <c:pt idx="256">
                  <c:v>-2.4997521074090674</c:v>
                </c:pt>
                <c:pt idx="257">
                  <c:v>-1.1723437701586417</c:v>
                </c:pt>
                <c:pt idx="258">
                  <c:v>-1.0364877971417923</c:v>
                </c:pt>
                <c:pt idx="259">
                  <c:v>-1.6786129862958277</c:v>
                </c:pt>
                <c:pt idx="260">
                  <c:v>-3.4143157407644407</c:v>
                </c:pt>
                <c:pt idx="261">
                  <c:v>-2.4578013110651171</c:v>
                </c:pt>
                <c:pt idx="262">
                  <c:v>-1.1613695587051558</c:v>
                </c:pt>
                <c:pt idx="263">
                  <c:v>-2.5131512959360807</c:v>
                </c:pt>
                <c:pt idx="264">
                  <c:v>-1.6614488178624709</c:v>
                </c:pt>
                <c:pt idx="265">
                  <c:v>-1.3940380666135781</c:v>
                </c:pt>
                <c:pt idx="266">
                  <c:v>-1.4101242706185835</c:v>
                </c:pt>
                <c:pt idx="267">
                  <c:v>-1.411931068286459</c:v>
                </c:pt>
                <c:pt idx="268">
                  <c:v>-2.6292198723531821</c:v>
                </c:pt>
                <c:pt idx="269">
                  <c:v>-1.131534851847477</c:v>
                </c:pt>
                <c:pt idx="270">
                  <c:v>-3.0550139470966435</c:v>
                </c:pt>
                <c:pt idx="271">
                  <c:v>-2.8813423994111407</c:v>
                </c:pt>
                <c:pt idx="272">
                  <c:v>-2.1832045161301248</c:v>
                </c:pt>
                <c:pt idx="273">
                  <c:v>-1.3813995305451623</c:v>
                </c:pt>
                <c:pt idx="274">
                  <c:v>-1.3226724141758042</c:v>
                </c:pt>
                <c:pt idx="275">
                  <c:v>-1.6750422899845376</c:v>
                </c:pt>
                <c:pt idx="276">
                  <c:v>0.76808199187311177</c:v>
                </c:pt>
                <c:pt idx="277">
                  <c:v>0.71652676027589246</c:v>
                </c:pt>
                <c:pt idx="278">
                  <c:v>2.1370457467375452</c:v>
                </c:pt>
                <c:pt idx="279">
                  <c:v>1.0404531471896425</c:v>
                </c:pt>
                <c:pt idx="280">
                  <c:v>1.5781145449398835</c:v>
                </c:pt>
                <c:pt idx="281">
                  <c:v>-1.1465801784714027</c:v>
                </c:pt>
                <c:pt idx="282">
                  <c:v>1.1369380514233198</c:v>
                </c:pt>
                <c:pt idx="283">
                  <c:v>1.2403413564703625</c:v>
                </c:pt>
                <c:pt idx="284">
                  <c:v>1.7892005340875416</c:v>
                </c:pt>
                <c:pt idx="285">
                  <c:v>0.73770141728444649</c:v>
                </c:pt>
                <c:pt idx="286">
                  <c:v>0.97520843657705891</c:v>
                </c:pt>
                <c:pt idx="287">
                  <c:v>2.0215757170118791</c:v>
                </c:pt>
                <c:pt idx="288">
                  <c:v>1.0449780307779613</c:v>
                </c:pt>
                <c:pt idx="289">
                  <c:v>1.4945690327198236</c:v>
                </c:pt>
                <c:pt idx="290">
                  <c:v>-2.2115114829154465</c:v>
                </c:pt>
                <c:pt idx="291">
                  <c:v>1.1982942429864292</c:v>
                </c:pt>
                <c:pt idx="292">
                  <c:v>0.8478344572890224</c:v>
                </c:pt>
                <c:pt idx="293">
                  <c:v>2.0035080846120623</c:v>
                </c:pt>
                <c:pt idx="294">
                  <c:v>1.4672321099516448</c:v>
                </c:pt>
                <c:pt idx="295">
                  <c:v>2.6738782272194133</c:v>
                </c:pt>
                <c:pt idx="296">
                  <c:v>1.8552352984878804</c:v>
                </c:pt>
                <c:pt idx="297">
                  <c:v>0.96534468059329004</c:v>
                </c:pt>
                <c:pt idx="298">
                  <c:v>0.91952769991303784</c:v>
                </c:pt>
                <c:pt idx="299">
                  <c:v>0.82970950460036152</c:v>
                </c:pt>
                <c:pt idx="300">
                  <c:v>-2.0512864776434609</c:v>
                </c:pt>
                <c:pt idx="301">
                  <c:v>1.4427942415325279</c:v>
                </c:pt>
                <c:pt idx="302">
                  <c:v>1.2961398475261565</c:v>
                </c:pt>
                <c:pt idx="303">
                  <c:v>1.3438033674311931</c:v>
                </c:pt>
                <c:pt idx="304">
                  <c:v>1.2242706125651348</c:v>
                </c:pt>
                <c:pt idx="305">
                  <c:v>-0.70796159286613425</c:v>
                </c:pt>
                <c:pt idx="306">
                  <c:v>1.3501152540274244</c:v>
                </c:pt>
                <c:pt idx="307">
                  <c:v>1.3749996641921516</c:v>
                </c:pt>
                <c:pt idx="308">
                  <c:v>1.3472860667258697</c:v>
                </c:pt>
                <c:pt idx="309">
                  <c:v>1.1220199901759078</c:v>
                </c:pt>
                <c:pt idx="310">
                  <c:v>-1.0684377901024453</c:v>
                </c:pt>
                <c:pt idx="311">
                  <c:v>1.4348107611780698</c:v>
                </c:pt>
                <c:pt idx="312">
                  <c:v>1.3515207374228879</c:v>
                </c:pt>
                <c:pt idx="313">
                  <c:v>0.85408718209458345</c:v>
                </c:pt>
                <c:pt idx="314">
                  <c:v>1.3528565803293349</c:v>
                </c:pt>
                <c:pt idx="315">
                  <c:v>0.90933368040650686</c:v>
                </c:pt>
                <c:pt idx="316">
                  <c:v>2.0371895351318852</c:v>
                </c:pt>
                <c:pt idx="317">
                  <c:v>2.3912542453299519</c:v>
                </c:pt>
                <c:pt idx="318">
                  <c:v>2.0551048817092838</c:v>
                </c:pt>
                <c:pt idx="319">
                  <c:v>1.6348578373208207</c:v>
                </c:pt>
                <c:pt idx="320">
                  <c:v>0.88045857154378449</c:v>
                </c:pt>
                <c:pt idx="321">
                  <c:v>0.99393024554190945</c:v>
                </c:pt>
                <c:pt idx="322">
                  <c:v>-2.3675482783277642</c:v>
                </c:pt>
                <c:pt idx="323">
                  <c:v>1.1587600280828569</c:v>
                </c:pt>
                <c:pt idx="324">
                  <c:v>1.2591774835326597</c:v>
                </c:pt>
                <c:pt idx="325">
                  <c:v>1.1939457547041856</c:v>
                </c:pt>
                <c:pt idx="326">
                  <c:v>0.84274546082456703</c:v>
                </c:pt>
                <c:pt idx="327">
                  <c:v>1.0244479556610533</c:v>
                </c:pt>
                <c:pt idx="328">
                  <c:v>0.91973474658556631</c:v>
                </c:pt>
                <c:pt idx="329">
                  <c:v>1.4150189461835019</c:v>
                </c:pt>
                <c:pt idx="330">
                  <c:v>-1.1966553659825634</c:v>
                </c:pt>
                <c:pt idx="331">
                  <c:v>2.7207017559779572</c:v>
                </c:pt>
                <c:pt idx="332">
                  <c:v>1.3146943178382779</c:v>
                </c:pt>
                <c:pt idx="333">
                  <c:v>1.9472339016176157</c:v>
                </c:pt>
                <c:pt idx="334">
                  <c:v>1.0251289007589539</c:v>
                </c:pt>
                <c:pt idx="335">
                  <c:v>-0.98640808543563097</c:v>
                </c:pt>
                <c:pt idx="336">
                  <c:v>1.2249595348951965</c:v>
                </c:pt>
                <c:pt idx="337">
                  <c:v>1.5817911554480568</c:v>
                </c:pt>
                <c:pt idx="338">
                  <c:v>1.106918896653339</c:v>
                </c:pt>
                <c:pt idx="339">
                  <c:v>0.83731715896175329</c:v>
                </c:pt>
                <c:pt idx="340">
                  <c:v>-1.1672651314245892</c:v>
                </c:pt>
                <c:pt idx="341">
                  <c:v>0.71938749568308247</c:v>
                </c:pt>
                <c:pt idx="342">
                  <c:v>1.6118354758663074</c:v>
                </c:pt>
                <c:pt idx="343">
                  <c:v>1.5521090923167709</c:v>
                </c:pt>
                <c:pt idx="344">
                  <c:v>1.6581509101618508</c:v>
                </c:pt>
                <c:pt idx="345">
                  <c:v>2.0128931352121775</c:v>
                </c:pt>
                <c:pt idx="346">
                  <c:v>1.9084893575681563</c:v>
                </c:pt>
                <c:pt idx="347">
                  <c:v>1.4272898548035831</c:v>
                </c:pt>
                <c:pt idx="348">
                  <c:v>-1.8211404493870298</c:v>
                </c:pt>
                <c:pt idx="349">
                  <c:v>1.1315099934422677</c:v>
                </c:pt>
                <c:pt idx="350">
                  <c:v>1.1753062097178</c:v>
                </c:pt>
                <c:pt idx="351">
                  <c:v>4.0739652857952953</c:v>
                </c:pt>
                <c:pt idx="352">
                  <c:v>1.491095242791723</c:v>
                </c:pt>
                <c:pt idx="353">
                  <c:v>2.8513541984793922</c:v>
                </c:pt>
                <c:pt idx="354">
                  <c:v>-1.7309716710462451</c:v>
                </c:pt>
                <c:pt idx="355">
                  <c:v>1.6763441744558905</c:v>
                </c:pt>
                <c:pt idx="356">
                  <c:v>0.83369530750270959</c:v>
                </c:pt>
                <c:pt idx="357">
                  <c:v>0.97063971776784741</c:v>
                </c:pt>
                <c:pt idx="358">
                  <c:v>2.5506066530957954</c:v>
                </c:pt>
                <c:pt idx="359">
                  <c:v>2.7484609094663734</c:v>
                </c:pt>
                <c:pt idx="360">
                  <c:v>-1.5266292039135374</c:v>
                </c:pt>
                <c:pt idx="361">
                  <c:v>2.208449972537065</c:v>
                </c:pt>
                <c:pt idx="362">
                  <c:v>0.80712623757738611</c:v>
                </c:pt>
                <c:pt idx="363">
                  <c:v>1.3873634700232786</c:v>
                </c:pt>
                <c:pt idx="364">
                  <c:v>-1.2560685416094322</c:v>
                </c:pt>
                <c:pt idx="365">
                  <c:v>1.0457160209478831</c:v>
                </c:pt>
                <c:pt idx="366">
                  <c:v>1.8499976159066587</c:v>
                </c:pt>
                <c:pt idx="367">
                  <c:v>-1.943989354750179</c:v>
                </c:pt>
                <c:pt idx="368">
                  <c:v>3.3764727212045895</c:v>
                </c:pt>
                <c:pt idx="369">
                  <c:v>1.5320697177315645</c:v>
                </c:pt>
                <c:pt idx="370">
                  <c:v>2.3525660115893072</c:v>
                </c:pt>
                <c:pt idx="371">
                  <c:v>0.75871789606542739</c:v>
                </c:pt>
                <c:pt idx="372">
                  <c:v>0.77405227620750028</c:v>
                </c:pt>
                <c:pt idx="373">
                  <c:v>2.7348896153070132</c:v>
                </c:pt>
                <c:pt idx="374">
                  <c:v>1.3300432984824146</c:v>
                </c:pt>
                <c:pt idx="375">
                  <c:v>0.89199238780516532</c:v>
                </c:pt>
                <c:pt idx="376">
                  <c:v>0.67167619913963883</c:v>
                </c:pt>
                <c:pt idx="377">
                  <c:v>1.5882074709776004</c:v>
                </c:pt>
                <c:pt idx="378">
                  <c:v>0.9918445996998887</c:v>
                </c:pt>
                <c:pt idx="379">
                  <c:v>1.0850867964619566</c:v>
                </c:pt>
                <c:pt idx="380">
                  <c:v>2.1970726292320126</c:v>
                </c:pt>
                <c:pt idx="381">
                  <c:v>0.67349667883692343</c:v>
                </c:pt>
                <c:pt idx="382">
                  <c:v>1.6651580631666631</c:v>
                </c:pt>
                <c:pt idx="383">
                  <c:v>0.91174058647071476</c:v>
                </c:pt>
                <c:pt idx="384">
                  <c:v>-0.90400278206666684</c:v>
                </c:pt>
                <c:pt idx="385">
                  <c:v>-1.0784820118115497</c:v>
                </c:pt>
                <c:pt idx="386">
                  <c:v>-1.3194061178485474</c:v>
                </c:pt>
                <c:pt idx="387">
                  <c:v>0.81685016760521545</c:v>
                </c:pt>
                <c:pt idx="388">
                  <c:v>1.9875024365609568</c:v>
                </c:pt>
                <c:pt idx="389">
                  <c:v>1.3916837931208919</c:v>
                </c:pt>
                <c:pt idx="390">
                  <c:v>3.1995864251140618</c:v>
                </c:pt>
                <c:pt idx="391">
                  <c:v>-2.6926040059757095</c:v>
                </c:pt>
                <c:pt idx="392">
                  <c:v>1.678539788080708</c:v>
                </c:pt>
                <c:pt idx="393">
                  <c:v>1.453172377593865</c:v>
                </c:pt>
                <c:pt idx="394">
                  <c:v>1.4495760861341611</c:v>
                </c:pt>
                <c:pt idx="395">
                  <c:v>1.8878783113340329</c:v>
                </c:pt>
                <c:pt idx="396">
                  <c:v>0.9004153596282245</c:v>
                </c:pt>
                <c:pt idx="397">
                  <c:v>1.2030769623064543</c:v>
                </c:pt>
                <c:pt idx="398">
                  <c:v>2.6380436716380289</c:v>
                </c:pt>
                <c:pt idx="399">
                  <c:v>-0.89847074203082333</c:v>
                </c:pt>
                <c:pt idx="400">
                  <c:v>1.4583492775765927</c:v>
                </c:pt>
                <c:pt idx="401">
                  <c:v>1.9983749467474112</c:v>
                </c:pt>
                <c:pt idx="402">
                  <c:v>4.3902676988959017</c:v>
                </c:pt>
                <c:pt idx="403">
                  <c:v>1.3778165004318503</c:v>
                </c:pt>
                <c:pt idx="404">
                  <c:v>3.4174902411473513</c:v>
                </c:pt>
                <c:pt idx="405">
                  <c:v>2.3296624070726937</c:v>
                </c:pt>
                <c:pt idx="406">
                  <c:v>1.6398562211868122</c:v>
                </c:pt>
                <c:pt idx="407">
                  <c:v>1.1452241632215354</c:v>
                </c:pt>
                <c:pt idx="408">
                  <c:v>0.73196495964238573</c:v>
                </c:pt>
                <c:pt idx="409">
                  <c:v>1.2275461936095429</c:v>
                </c:pt>
                <c:pt idx="410">
                  <c:v>0.79328563902396565</c:v>
                </c:pt>
                <c:pt idx="411">
                  <c:v>0.80601739286286322</c:v>
                </c:pt>
                <c:pt idx="412">
                  <c:v>2.6381500120061578</c:v>
                </c:pt>
                <c:pt idx="413">
                  <c:v>1.3560777247821472</c:v>
                </c:pt>
                <c:pt idx="414">
                  <c:v>2.8733360936423167</c:v>
                </c:pt>
                <c:pt idx="415">
                  <c:v>1.8256771988424976</c:v>
                </c:pt>
                <c:pt idx="416">
                  <c:v>2.788958822562587</c:v>
                </c:pt>
                <c:pt idx="417">
                  <c:v>1.4798850215219579</c:v>
                </c:pt>
                <c:pt idx="418">
                  <c:v>1.5519288187755351</c:v>
                </c:pt>
                <c:pt idx="419">
                  <c:v>2.2046538518415009</c:v>
                </c:pt>
                <c:pt idx="420">
                  <c:v>1.6407927688896438</c:v>
                </c:pt>
                <c:pt idx="421">
                  <c:v>0.86865431480332556</c:v>
                </c:pt>
                <c:pt idx="422">
                  <c:v>1.0948925149655524</c:v>
                </c:pt>
                <c:pt idx="423">
                  <c:v>-0.7574312154402062</c:v>
                </c:pt>
                <c:pt idx="424">
                  <c:v>1.1327974763494197</c:v>
                </c:pt>
                <c:pt idx="425">
                  <c:v>2.316992985507774</c:v>
                </c:pt>
                <c:pt idx="426">
                  <c:v>0.9548162449954416</c:v>
                </c:pt>
                <c:pt idx="427">
                  <c:v>0.64202227211184726</c:v>
                </c:pt>
                <c:pt idx="428">
                  <c:v>0.73552504445829237</c:v>
                </c:pt>
                <c:pt idx="429">
                  <c:v>0.84828361358184601</c:v>
                </c:pt>
                <c:pt idx="430">
                  <c:v>1.8274259373211359</c:v>
                </c:pt>
                <c:pt idx="431">
                  <c:v>1.5998014933105011</c:v>
                </c:pt>
                <c:pt idx="432">
                  <c:v>1.5774304098760694</c:v>
                </c:pt>
                <c:pt idx="433">
                  <c:v>1.7451935656628947</c:v>
                </c:pt>
                <c:pt idx="434">
                  <c:v>0.77247237897500109</c:v>
                </c:pt>
                <c:pt idx="435">
                  <c:v>2.3602111560251782</c:v>
                </c:pt>
                <c:pt idx="436">
                  <c:v>1.6600146729935001</c:v>
                </c:pt>
                <c:pt idx="437">
                  <c:v>1.7950596406731532</c:v>
                </c:pt>
                <c:pt idx="438">
                  <c:v>2.4997269812927563</c:v>
                </c:pt>
                <c:pt idx="439">
                  <c:v>4.6761786947479171</c:v>
                </c:pt>
                <c:pt idx="440">
                  <c:v>-2.0332495209555805</c:v>
                </c:pt>
                <c:pt idx="441">
                  <c:v>1.6817171558885529</c:v>
                </c:pt>
                <c:pt idx="442">
                  <c:v>2.4455314695086905</c:v>
                </c:pt>
                <c:pt idx="443">
                  <c:v>1.8940760791340732</c:v>
                </c:pt>
                <c:pt idx="444">
                  <c:v>2.5521267398403675</c:v>
                </c:pt>
                <c:pt idx="445">
                  <c:v>1.7734550894018719</c:v>
                </c:pt>
                <c:pt idx="446">
                  <c:v>2.2745018528123229</c:v>
                </c:pt>
                <c:pt idx="447">
                  <c:v>0.98278753386251227</c:v>
                </c:pt>
                <c:pt idx="448">
                  <c:v>1.3094672674769972</c:v>
                </c:pt>
                <c:pt idx="449">
                  <c:v>1.5299631572738768</c:v>
                </c:pt>
                <c:pt idx="450">
                  <c:v>1.44428995425869</c:v>
                </c:pt>
                <c:pt idx="451">
                  <c:v>2.8548550235996242</c:v>
                </c:pt>
                <c:pt idx="452">
                  <c:v>4.419066344917062</c:v>
                </c:pt>
                <c:pt idx="453">
                  <c:v>0.79852747535036317</c:v>
                </c:pt>
                <c:pt idx="454">
                  <c:v>1.0711832698638177</c:v>
                </c:pt>
                <c:pt idx="455">
                  <c:v>1.2428061809496427</c:v>
                </c:pt>
                <c:pt idx="456">
                  <c:v>1.4346706732525325</c:v>
                </c:pt>
                <c:pt idx="457">
                  <c:v>0.93805457708880702</c:v>
                </c:pt>
                <c:pt idx="458">
                  <c:v>1.1231204340258796</c:v>
                </c:pt>
                <c:pt idx="459">
                  <c:v>-1.991706848833215</c:v>
                </c:pt>
                <c:pt idx="460">
                  <c:v>-0.87780156822706723</c:v>
                </c:pt>
                <c:pt idx="461">
                  <c:v>1.0613539838114749</c:v>
                </c:pt>
                <c:pt idx="462">
                  <c:v>2.4908485621550756</c:v>
                </c:pt>
                <c:pt idx="463">
                  <c:v>1.3314217319043982</c:v>
                </c:pt>
                <c:pt idx="464">
                  <c:v>1.5103652919635391</c:v>
                </c:pt>
                <c:pt idx="465">
                  <c:v>1.1760714449343554</c:v>
                </c:pt>
                <c:pt idx="466">
                  <c:v>2.0835245060791547</c:v>
                </c:pt>
                <c:pt idx="467">
                  <c:v>0.91361193656018036</c:v>
                </c:pt>
                <c:pt idx="468">
                  <c:v>3.2819880211506045</c:v>
                </c:pt>
                <c:pt idx="469">
                  <c:v>4.1228460352610634</c:v>
                </c:pt>
                <c:pt idx="470">
                  <c:v>1.3498400961963344</c:v>
                </c:pt>
                <c:pt idx="471">
                  <c:v>1.0153832050953642</c:v>
                </c:pt>
                <c:pt idx="472">
                  <c:v>2.6295911322460488</c:v>
                </c:pt>
                <c:pt idx="473">
                  <c:v>1.9192102580637611</c:v>
                </c:pt>
                <c:pt idx="474">
                  <c:v>1.4874788669350199</c:v>
                </c:pt>
                <c:pt idx="475">
                  <c:v>1.1840256016556407</c:v>
                </c:pt>
                <c:pt idx="476">
                  <c:v>-0.97761764967148079</c:v>
                </c:pt>
                <c:pt idx="477">
                  <c:v>-1.5383025155534185</c:v>
                </c:pt>
                <c:pt idx="478">
                  <c:v>-0.68788653461552984</c:v>
                </c:pt>
                <c:pt idx="479">
                  <c:v>5.1098942430583918</c:v>
                </c:pt>
                <c:pt idx="480">
                  <c:v>1.0241295027611659</c:v>
                </c:pt>
                <c:pt idx="481">
                  <c:v>3.2715489885973619</c:v>
                </c:pt>
                <c:pt idx="482">
                  <c:v>2.0950649608060932</c:v>
                </c:pt>
                <c:pt idx="483">
                  <c:v>1.5174437715094782</c:v>
                </c:pt>
                <c:pt idx="484">
                  <c:v>1.813366424556744</c:v>
                </c:pt>
                <c:pt idx="485">
                  <c:v>1.8781111508297883</c:v>
                </c:pt>
                <c:pt idx="486">
                  <c:v>1.685098415687059</c:v>
                </c:pt>
                <c:pt idx="487">
                  <c:v>2.0217977253119415</c:v>
                </c:pt>
                <c:pt idx="488">
                  <c:v>-2.7158402704745548</c:v>
                </c:pt>
                <c:pt idx="489">
                  <c:v>-1.5829789832587535</c:v>
                </c:pt>
                <c:pt idx="490">
                  <c:v>1.6780779789450111</c:v>
                </c:pt>
                <c:pt idx="491">
                  <c:v>3.3480071808674858</c:v>
                </c:pt>
                <c:pt idx="492">
                  <c:v>1.9012076670053129</c:v>
                </c:pt>
                <c:pt idx="493">
                  <c:v>0.74799733100287646</c:v>
                </c:pt>
                <c:pt idx="494">
                  <c:v>1.2982698476918901</c:v>
                </c:pt>
                <c:pt idx="495">
                  <c:v>-0.90190814052822754</c:v>
                </c:pt>
                <c:pt idx="496">
                  <c:v>3.8602374639789656</c:v>
                </c:pt>
                <c:pt idx="497">
                  <c:v>0.72531919039026638</c:v>
                </c:pt>
                <c:pt idx="498">
                  <c:v>2.5970761708599954</c:v>
                </c:pt>
                <c:pt idx="499">
                  <c:v>2.2627825219752888</c:v>
                </c:pt>
                <c:pt idx="500">
                  <c:v>1.7045616096204499</c:v>
                </c:pt>
                <c:pt idx="501">
                  <c:v>1.3411075635624743</c:v>
                </c:pt>
                <c:pt idx="502">
                  <c:v>-2.2713104746585824</c:v>
                </c:pt>
                <c:pt idx="503">
                  <c:v>1.2616800197207094</c:v>
                </c:pt>
                <c:pt idx="504">
                  <c:v>1.052627878375674</c:v>
                </c:pt>
                <c:pt idx="505">
                  <c:v>0.80769144976603802</c:v>
                </c:pt>
                <c:pt idx="506">
                  <c:v>1.1147573834947626</c:v>
                </c:pt>
                <c:pt idx="507">
                  <c:v>0.974705501182072</c:v>
                </c:pt>
                <c:pt idx="508">
                  <c:v>1.2501886542278633</c:v>
                </c:pt>
                <c:pt idx="509">
                  <c:v>-2.9289675031649214</c:v>
                </c:pt>
                <c:pt idx="510">
                  <c:v>1.8603089256300844</c:v>
                </c:pt>
                <c:pt idx="511">
                  <c:v>1.4155655008813564</c:v>
                </c:pt>
                <c:pt idx="512">
                  <c:v>1.7688537759093836</c:v>
                </c:pt>
                <c:pt idx="513">
                  <c:v>1.3160544425332317</c:v>
                </c:pt>
                <c:pt idx="514">
                  <c:v>-0.77158498806058073</c:v>
                </c:pt>
                <c:pt idx="515">
                  <c:v>1.2807447425382099</c:v>
                </c:pt>
                <c:pt idx="516">
                  <c:v>-1.3547169683727964</c:v>
                </c:pt>
                <c:pt idx="517">
                  <c:v>1.9566664575621666</c:v>
                </c:pt>
                <c:pt idx="518">
                  <c:v>2.0168489706184651</c:v>
                </c:pt>
                <c:pt idx="519">
                  <c:v>1.6836670122013635</c:v>
                </c:pt>
                <c:pt idx="520">
                  <c:v>1.8974343796873159</c:v>
                </c:pt>
                <c:pt idx="521">
                  <c:v>3.5434704963944013</c:v>
                </c:pt>
                <c:pt idx="522">
                  <c:v>1.8633326641454255</c:v>
                </c:pt>
                <c:pt idx="523">
                  <c:v>0.81139164099917327</c:v>
                </c:pt>
                <c:pt idx="524">
                  <c:v>4.348854226133799</c:v>
                </c:pt>
                <c:pt idx="525">
                  <c:v>2.4430278834781207</c:v>
                </c:pt>
                <c:pt idx="526">
                  <c:v>0.79014420024254917</c:v>
                </c:pt>
                <c:pt idx="527">
                  <c:v>1.184805575657442</c:v>
                </c:pt>
                <c:pt idx="528">
                  <c:v>3.7830347633902863</c:v>
                </c:pt>
                <c:pt idx="529">
                  <c:v>-1.1045861566213382</c:v>
                </c:pt>
                <c:pt idx="530">
                  <c:v>1.4177027493176115</c:v>
                </c:pt>
                <c:pt idx="531">
                  <c:v>2.0125660841612154</c:v>
                </c:pt>
                <c:pt idx="532">
                  <c:v>1.0620193968281531</c:v>
                </c:pt>
                <c:pt idx="533">
                  <c:v>2.6418016485519629</c:v>
                </c:pt>
                <c:pt idx="534">
                  <c:v>1.8778083355825383</c:v>
                </c:pt>
                <c:pt idx="535">
                  <c:v>4.9933553487047577</c:v>
                </c:pt>
                <c:pt idx="536">
                  <c:v>1.0179651058558821</c:v>
                </c:pt>
                <c:pt idx="537">
                  <c:v>1.4694918172313558</c:v>
                </c:pt>
                <c:pt idx="538">
                  <c:v>1.5991765490592238</c:v>
                </c:pt>
                <c:pt idx="539">
                  <c:v>3.9348919091902363</c:v>
                </c:pt>
                <c:pt idx="540">
                  <c:v>1.9736147343105881</c:v>
                </c:pt>
                <c:pt idx="541">
                  <c:v>2.2376516184382877</c:v>
                </c:pt>
                <c:pt idx="542">
                  <c:v>2.0253152924249247</c:v>
                </c:pt>
                <c:pt idx="543">
                  <c:v>1.3869024837744568</c:v>
                </c:pt>
                <c:pt idx="544">
                  <c:v>1.572903379722463</c:v>
                </c:pt>
                <c:pt idx="545">
                  <c:v>1.4869125005303017</c:v>
                </c:pt>
                <c:pt idx="546">
                  <c:v>4.1563946120097697</c:v>
                </c:pt>
                <c:pt idx="547">
                  <c:v>1.3846212782206604</c:v>
                </c:pt>
                <c:pt idx="548">
                  <c:v>1.6415228100061277</c:v>
                </c:pt>
                <c:pt idx="549">
                  <c:v>2.6196272861609851</c:v>
                </c:pt>
                <c:pt idx="550">
                  <c:v>1.8204118761041859</c:v>
                </c:pt>
                <c:pt idx="551">
                  <c:v>1.2144764960634173</c:v>
                </c:pt>
                <c:pt idx="552">
                  <c:v>2.1740075401328651</c:v>
                </c:pt>
                <c:pt idx="553">
                  <c:v>3.3844655438888056</c:v>
                </c:pt>
                <c:pt idx="554">
                  <c:v>1.479128345482734</c:v>
                </c:pt>
                <c:pt idx="555">
                  <c:v>0.83054892169216921</c:v>
                </c:pt>
                <c:pt idx="556">
                  <c:v>1.7375265442052179</c:v>
                </c:pt>
                <c:pt idx="557">
                  <c:v>2.5165275600412591</c:v>
                </c:pt>
                <c:pt idx="558">
                  <c:v>1.1799486168847877</c:v>
                </c:pt>
                <c:pt idx="559">
                  <c:v>1.2527031885685567</c:v>
                </c:pt>
                <c:pt idx="560">
                  <c:v>-2.0458842879365631</c:v>
                </c:pt>
                <c:pt idx="561">
                  <c:v>1.7044454800368036</c:v>
                </c:pt>
                <c:pt idx="562">
                  <c:v>0.74922194800242325</c:v>
                </c:pt>
                <c:pt idx="563">
                  <c:v>1.6319231891985295</c:v>
                </c:pt>
                <c:pt idx="564">
                  <c:v>1.1078788528377184</c:v>
                </c:pt>
                <c:pt idx="565">
                  <c:v>0.81676925467296058</c:v>
                </c:pt>
                <c:pt idx="566">
                  <c:v>3.6145070240202415</c:v>
                </c:pt>
                <c:pt idx="567">
                  <c:v>3.5235900096401123</c:v>
                </c:pt>
                <c:pt idx="568">
                  <c:v>1.2872401220485055</c:v>
                </c:pt>
                <c:pt idx="569">
                  <c:v>1.4943674584215689</c:v>
                </c:pt>
                <c:pt idx="570">
                  <c:v>3.4363690122096808</c:v>
                </c:pt>
                <c:pt idx="571">
                  <c:v>0.93098342026559266</c:v>
                </c:pt>
                <c:pt idx="572">
                  <c:v>1.7434927311926163</c:v>
                </c:pt>
                <c:pt idx="573">
                  <c:v>3.8381008992072121</c:v>
                </c:pt>
                <c:pt idx="574">
                  <c:v>0.88915280215756898</c:v>
                </c:pt>
                <c:pt idx="575">
                  <c:v>2.0279562111912233</c:v>
                </c:pt>
                <c:pt idx="576">
                  <c:v>2.0744834975259359</c:v>
                </c:pt>
                <c:pt idx="577">
                  <c:v>-1.6974540963762785</c:v>
                </c:pt>
                <c:pt idx="578">
                  <c:v>2.498345154329273</c:v>
                </c:pt>
                <c:pt idx="579">
                  <c:v>1.1852016457027323</c:v>
                </c:pt>
                <c:pt idx="580">
                  <c:v>1.4355451907050174</c:v>
                </c:pt>
                <c:pt idx="581">
                  <c:v>3.3649723012193657</c:v>
                </c:pt>
                <c:pt idx="582">
                  <c:v>1.4946450277725458</c:v>
                </c:pt>
                <c:pt idx="583">
                  <c:v>0.934564540822582</c:v>
                </c:pt>
                <c:pt idx="584">
                  <c:v>1.5165723027926215</c:v>
                </c:pt>
                <c:pt idx="585">
                  <c:v>-2.6175043152157165</c:v>
                </c:pt>
                <c:pt idx="586">
                  <c:v>2.1406598595802508</c:v>
                </c:pt>
                <c:pt idx="587">
                  <c:v>0.73694526391208992</c:v>
                </c:pt>
                <c:pt idx="588">
                  <c:v>2.7692734719712102</c:v>
                </c:pt>
                <c:pt idx="589">
                  <c:v>1.4833486311370843</c:v>
                </c:pt>
                <c:pt idx="590">
                  <c:v>-1.940052675699949</c:v>
                </c:pt>
                <c:pt idx="591">
                  <c:v>-0.78205193746872714</c:v>
                </c:pt>
                <c:pt idx="592">
                  <c:v>1.8024613305110793</c:v>
                </c:pt>
                <c:pt idx="593">
                  <c:v>0.65394540163349535</c:v>
                </c:pt>
                <c:pt idx="594">
                  <c:v>2.0783710635528725</c:v>
                </c:pt>
                <c:pt idx="595">
                  <c:v>0.59488760033892585</c:v>
                </c:pt>
                <c:pt idx="596">
                  <c:v>0.82768021185042906</c:v>
                </c:pt>
                <c:pt idx="597">
                  <c:v>1.9899208438257265</c:v>
                </c:pt>
                <c:pt idx="598">
                  <c:v>2.7496331920321762</c:v>
                </c:pt>
                <c:pt idx="599">
                  <c:v>1.0838967502009591</c:v>
                </c:pt>
                <c:pt idx="600">
                  <c:v>2.0037121284441799</c:v>
                </c:pt>
                <c:pt idx="601">
                  <c:v>5.9614029922886447</c:v>
                </c:pt>
                <c:pt idx="602">
                  <c:v>3.5076119510070836</c:v>
                </c:pt>
                <c:pt idx="603">
                  <c:v>3.4808768187175141</c:v>
                </c:pt>
                <c:pt idx="604">
                  <c:v>2.7932525946555971</c:v>
                </c:pt>
                <c:pt idx="605">
                  <c:v>2.9569258792452828</c:v>
                </c:pt>
                <c:pt idx="606">
                  <c:v>2.1494458373389169</c:v>
                </c:pt>
                <c:pt idx="607">
                  <c:v>3.2202413080444656</c:v>
                </c:pt>
                <c:pt idx="608">
                  <c:v>1.8660821399252101</c:v>
                </c:pt>
                <c:pt idx="609">
                  <c:v>2.6923254858372712</c:v>
                </c:pt>
                <c:pt idx="610">
                  <c:v>1.289268029866564</c:v>
                </c:pt>
                <c:pt idx="611">
                  <c:v>2.5613313430165845</c:v>
                </c:pt>
                <c:pt idx="612">
                  <c:v>3.5353199906785497</c:v>
                </c:pt>
                <c:pt idx="613">
                  <c:v>2.2184225839014511</c:v>
                </c:pt>
                <c:pt idx="614">
                  <c:v>-0.91686986935648862</c:v>
                </c:pt>
                <c:pt idx="615">
                  <c:v>1.8660613997286741</c:v>
                </c:pt>
                <c:pt idx="616">
                  <c:v>0.81495316293615727</c:v>
                </c:pt>
                <c:pt idx="617">
                  <c:v>1.5779080242165753</c:v>
                </c:pt>
                <c:pt idx="618">
                  <c:v>2.3133084891276119</c:v>
                </c:pt>
                <c:pt idx="619">
                  <c:v>1.4926138178114263</c:v>
                </c:pt>
                <c:pt idx="620">
                  <c:v>1.4358192429737635</c:v>
                </c:pt>
                <c:pt idx="621">
                  <c:v>2.1997438615128093</c:v>
                </c:pt>
                <c:pt idx="622">
                  <c:v>1.0584161741747575</c:v>
                </c:pt>
                <c:pt idx="623">
                  <c:v>2.5642917869057071</c:v>
                </c:pt>
                <c:pt idx="624">
                  <c:v>1.0302695403520625</c:v>
                </c:pt>
                <c:pt idx="625">
                  <c:v>-1.7262482798463918</c:v>
                </c:pt>
                <c:pt idx="626">
                  <c:v>2.2079762525003144</c:v>
                </c:pt>
                <c:pt idx="627">
                  <c:v>2.1012351200103185</c:v>
                </c:pt>
                <c:pt idx="628">
                  <c:v>3.4555483222958543</c:v>
                </c:pt>
                <c:pt idx="629">
                  <c:v>1.1075432978784914</c:v>
                </c:pt>
                <c:pt idx="630">
                  <c:v>3.544852476536029</c:v>
                </c:pt>
                <c:pt idx="631">
                  <c:v>1.216003791276868</c:v>
                </c:pt>
                <c:pt idx="632">
                  <c:v>1.2024604421650047</c:v>
                </c:pt>
                <c:pt idx="633">
                  <c:v>-1.0271451666269369</c:v>
                </c:pt>
                <c:pt idx="634">
                  <c:v>2.9171933059195005</c:v>
                </c:pt>
                <c:pt idx="635">
                  <c:v>0.91930970888102004</c:v>
                </c:pt>
                <c:pt idx="636">
                  <c:v>1.0576825008283055</c:v>
                </c:pt>
                <c:pt idx="637">
                  <c:v>1.9839626150459035</c:v>
                </c:pt>
                <c:pt idx="638">
                  <c:v>1.2781966899419448</c:v>
                </c:pt>
                <c:pt idx="639">
                  <c:v>1.6544774735923127</c:v>
                </c:pt>
                <c:pt idx="640">
                  <c:v>2.3271786270752175</c:v>
                </c:pt>
                <c:pt idx="641">
                  <c:v>1.8981741352280244</c:v>
                </c:pt>
                <c:pt idx="642">
                  <c:v>2.7059157320404088</c:v>
                </c:pt>
                <c:pt idx="643">
                  <c:v>1.9058305143056429</c:v>
                </c:pt>
                <c:pt idx="644">
                  <c:v>1.9762520408101616</c:v>
                </c:pt>
                <c:pt idx="645">
                  <c:v>2.3709705705408477</c:v>
                </c:pt>
                <c:pt idx="646">
                  <c:v>1.123758528995549</c:v>
                </c:pt>
                <c:pt idx="647">
                  <c:v>1.3100399979507225</c:v>
                </c:pt>
                <c:pt idx="648">
                  <c:v>0.86296845827730806</c:v>
                </c:pt>
                <c:pt idx="649">
                  <c:v>2.6707646772242319</c:v>
                </c:pt>
                <c:pt idx="650">
                  <c:v>1.1133381269505787</c:v>
                </c:pt>
                <c:pt idx="651">
                  <c:v>1.5331209529813785</c:v>
                </c:pt>
                <c:pt idx="652">
                  <c:v>-1.0879672653752024</c:v>
                </c:pt>
                <c:pt idx="653">
                  <c:v>4.2989721231196549</c:v>
                </c:pt>
                <c:pt idx="654">
                  <c:v>1.4570620266717849</c:v>
                </c:pt>
                <c:pt idx="655">
                  <c:v>7.7267305613352084</c:v>
                </c:pt>
                <c:pt idx="656">
                  <c:v>1.4769935726049845</c:v>
                </c:pt>
                <c:pt idx="657">
                  <c:v>1.9901746616119891</c:v>
                </c:pt>
                <c:pt idx="658">
                  <c:v>2.1151898899888488</c:v>
                </c:pt>
                <c:pt idx="659">
                  <c:v>1.681591118466548</c:v>
                </c:pt>
                <c:pt idx="660">
                  <c:v>1.5512205737811302</c:v>
                </c:pt>
                <c:pt idx="661">
                  <c:v>-1.0905353191232334</c:v>
                </c:pt>
                <c:pt idx="662">
                  <c:v>2.0104372313984866</c:v>
                </c:pt>
                <c:pt idx="663">
                  <c:v>1.0236264728351989</c:v>
                </c:pt>
                <c:pt idx="664">
                  <c:v>1.0334182089886954</c:v>
                </c:pt>
                <c:pt idx="665">
                  <c:v>1.9263893044634908</c:v>
                </c:pt>
                <c:pt idx="666">
                  <c:v>1.3025312246422107</c:v>
                </c:pt>
                <c:pt idx="667">
                  <c:v>1.1446958660522246</c:v>
                </c:pt>
                <c:pt idx="668">
                  <c:v>5.0707120471926492</c:v>
                </c:pt>
                <c:pt idx="669">
                  <c:v>2.0709156931438084</c:v>
                </c:pt>
                <c:pt idx="670">
                  <c:v>2.3109912131084549</c:v>
                </c:pt>
                <c:pt idx="671">
                  <c:v>-1.3099200519314291</c:v>
                </c:pt>
                <c:pt idx="672">
                  <c:v>2.693365566457151</c:v>
                </c:pt>
                <c:pt idx="673">
                  <c:v>2.8057902375412693</c:v>
                </c:pt>
                <c:pt idx="674">
                  <c:v>0.97444166547093392</c:v>
                </c:pt>
                <c:pt idx="675">
                  <c:v>1.6329610123968494</c:v>
                </c:pt>
                <c:pt idx="676">
                  <c:v>0.82547076839804834</c:v>
                </c:pt>
                <c:pt idx="677">
                  <c:v>1.6718248650613214</c:v>
                </c:pt>
                <c:pt idx="678">
                  <c:v>0.99929499350852091</c:v>
                </c:pt>
                <c:pt idx="679">
                  <c:v>-2.1511851453671222</c:v>
                </c:pt>
                <c:pt idx="680">
                  <c:v>1.394360783179794</c:v>
                </c:pt>
                <c:pt idx="681">
                  <c:v>0.77467408796158066</c:v>
                </c:pt>
                <c:pt idx="682">
                  <c:v>2.2001630674666561</c:v>
                </c:pt>
                <c:pt idx="683">
                  <c:v>1.5080027973566557</c:v>
                </c:pt>
                <c:pt idx="684">
                  <c:v>2.3387933502137681</c:v>
                </c:pt>
                <c:pt idx="685">
                  <c:v>-1.3840185196915136</c:v>
                </c:pt>
                <c:pt idx="686">
                  <c:v>2.8658207170922116</c:v>
                </c:pt>
                <c:pt idx="687">
                  <c:v>3.0629681387485319</c:v>
                </c:pt>
                <c:pt idx="688">
                  <c:v>1.9346788255128478</c:v>
                </c:pt>
                <c:pt idx="689">
                  <c:v>2.8916943135500497</c:v>
                </c:pt>
                <c:pt idx="690">
                  <c:v>1.5810069015476627</c:v>
                </c:pt>
                <c:pt idx="691">
                  <c:v>1.3434238267146688</c:v>
                </c:pt>
                <c:pt idx="692">
                  <c:v>2.5433223887420335</c:v>
                </c:pt>
                <c:pt idx="693">
                  <c:v>2.275672841136009</c:v>
                </c:pt>
                <c:pt idx="694">
                  <c:v>1.6426763296203934</c:v>
                </c:pt>
                <c:pt idx="695">
                  <c:v>1.2791459192059571</c:v>
                </c:pt>
                <c:pt idx="696">
                  <c:v>1.9733231039106893</c:v>
                </c:pt>
                <c:pt idx="697">
                  <c:v>2.1998372492133074</c:v>
                </c:pt>
                <c:pt idx="698">
                  <c:v>3.4701245472877056</c:v>
                </c:pt>
                <c:pt idx="699">
                  <c:v>2.6603882429576267</c:v>
                </c:pt>
                <c:pt idx="700">
                  <c:v>2.2327302929631618</c:v>
                </c:pt>
                <c:pt idx="701">
                  <c:v>2.7841729904358354</c:v>
                </c:pt>
                <c:pt idx="702">
                  <c:v>3.8400508778487263</c:v>
                </c:pt>
                <c:pt idx="703">
                  <c:v>-1.359648162407332</c:v>
                </c:pt>
                <c:pt idx="704">
                  <c:v>1.1864114910906316</c:v>
                </c:pt>
                <c:pt idx="705">
                  <c:v>2.7062216914502577</c:v>
                </c:pt>
                <c:pt idx="706">
                  <c:v>2.8282108953570146</c:v>
                </c:pt>
                <c:pt idx="707">
                  <c:v>3.1539311039192675</c:v>
                </c:pt>
                <c:pt idx="708">
                  <c:v>1.3194475661433809</c:v>
                </c:pt>
                <c:pt idx="709">
                  <c:v>-0.70609353024882493</c:v>
                </c:pt>
                <c:pt idx="710">
                  <c:v>3.59541917710661</c:v>
                </c:pt>
                <c:pt idx="711">
                  <c:v>1.6615301465771677</c:v>
                </c:pt>
                <c:pt idx="712">
                  <c:v>0.8711240148735554</c:v>
                </c:pt>
                <c:pt idx="713">
                  <c:v>3.051428186413478</c:v>
                </c:pt>
                <c:pt idx="714">
                  <c:v>1.5346506035911966</c:v>
                </c:pt>
                <c:pt idx="715">
                  <c:v>2.6105399091782688</c:v>
                </c:pt>
                <c:pt idx="716">
                  <c:v>1.068399746921088</c:v>
                </c:pt>
                <c:pt idx="717">
                  <c:v>2.6259956788401619</c:v>
                </c:pt>
                <c:pt idx="718">
                  <c:v>5.1785086022144462</c:v>
                </c:pt>
                <c:pt idx="719">
                  <c:v>2.6483654481488674</c:v>
                </c:pt>
                <c:pt idx="720">
                  <c:v>2.9581589765892389</c:v>
                </c:pt>
                <c:pt idx="721">
                  <c:v>0.90584413034758005</c:v>
                </c:pt>
                <c:pt idx="722">
                  <c:v>-1.0980274780305739</c:v>
                </c:pt>
                <c:pt idx="723">
                  <c:v>3.6942273481078542</c:v>
                </c:pt>
                <c:pt idx="724">
                  <c:v>1.2795975308481782</c:v>
                </c:pt>
                <c:pt idx="725">
                  <c:v>1.8863524619305387</c:v>
                </c:pt>
                <c:pt idx="726">
                  <c:v>1.465418556615492</c:v>
                </c:pt>
                <c:pt idx="727">
                  <c:v>1.6842401951559793</c:v>
                </c:pt>
                <c:pt idx="728">
                  <c:v>4.1270242162576638</c:v>
                </c:pt>
                <c:pt idx="729">
                  <c:v>2.0442137299645604</c:v>
                </c:pt>
                <c:pt idx="730">
                  <c:v>1.6593740191542115</c:v>
                </c:pt>
                <c:pt idx="731">
                  <c:v>3.3446922864690696</c:v>
                </c:pt>
                <c:pt idx="732">
                  <c:v>7.1088016083564742</c:v>
                </c:pt>
                <c:pt idx="733">
                  <c:v>0.7850209753976114</c:v>
                </c:pt>
                <c:pt idx="734">
                  <c:v>2.2727868358905639</c:v>
                </c:pt>
                <c:pt idx="735">
                  <c:v>2.8301576322018978</c:v>
                </c:pt>
                <c:pt idx="736">
                  <c:v>1.4004790846459809</c:v>
                </c:pt>
                <c:pt idx="737">
                  <c:v>1.1418189091403803</c:v>
                </c:pt>
                <c:pt idx="738">
                  <c:v>1.2739357772279876</c:v>
                </c:pt>
                <c:pt idx="739">
                  <c:v>2.5201569253649003</c:v>
                </c:pt>
                <c:pt idx="740">
                  <c:v>2.5274086655299093</c:v>
                </c:pt>
                <c:pt idx="741">
                  <c:v>1.7179847287505645</c:v>
                </c:pt>
                <c:pt idx="742">
                  <c:v>2.7042741026406407</c:v>
                </c:pt>
                <c:pt idx="743">
                  <c:v>2.5165246235551475</c:v>
                </c:pt>
                <c:pt idx="744">
                  <c:v>-1.2516765222771677</c:v>
                </c:pt>
                <c:pt idx="745">
                  <c:v>3.5777494252458197</c:v>
                </c:pt>
                <c:pt idx="746">
                  <c:v>1.4504162965990643</c:v>
                </c:pt>
                <c:pt idx="747">
                  <c:v>1.2838581812979302</c:v>
                </c:pt>
                <c:pt idx="748">
                  <c:v>2.0744261509813877</c:v>
                </c:pt>
                <c:pt idx="749">
                  <c:v>-1.9367110438398298</c:v>
                </c:pt>
                <c:pt idx="750">
                  <c:v>2.249947712741367</c:v>
                </c:pt>
                <c:pt idx="751">
                  <c:v>1.2254703098616135</c:v>
                </c:pt>
                <c:pt idx="752">
                  <c:v>3.1767271152279033</c:v>
                </c:pt>
                <c:pt idx="753">
                  <c:v>1.6112989742768362</c:v>
                </c:pt>
                <c:pt idx="754">
                  <c:v>1.8845899996062043</c:v>
                </c:pt>
                <c:pt idx="755">
                  <c:v>3.9258315667313566</c:v>
                </c:pt>
                <c:pt idx="756">
                  <c:v>1.2357934612143568</c:v>
                </c:pt>
                <c:pt idx="757">
                  <c:v>1.1636568166922632</c:v>
                </c:pt>
                <c:pt idx="758">
                  <c:v>2.6590594025144907</c:v>
                </c:pt>
                <c:pt idx="759">
                  <c:v>5.3905704153222009</c:v>
                </c:pt>
                <c:pt idx="760">
                  <c:v>2.0169038071312824</c:v>
                </c:pt>
                <c:pt idx="761">
                  <c:v>2.8139973302794217</c:v>
                </c:pt>
                <c:pt idx="762">
                  <c:v>1.3299241377495699</c:v>
                </c:pt>
                <c:pt idx="763">
                  <c:v>4.25188116865725</c:v>
                </c:pt>
                <c:pt idx="764">
                  <c:v>0.63730576465932409</c:v>
                </c:pt>
                <c:pt idx="765">
                  <c:v>2.6138453911867572</c:v>
                </c:pt>
                <c:pt idx="766">
                  <c:v>3.4307406254790451</c:v>
                </c:pt>
                <c:pt idx="767">
                  <c:v>2.3322314877508039</c:v>
                </c:pt>
                <c:pt idx="768">
                  <c:v>2.71736121900289</c:v>
                </c:pt>
                <c:pt idx="769">
                  <c:v>1.2361767390819656</c:v>
                </c:pt>
                <c:pt idx="770">
                  <c:v>2.969360628544865</c:v>
                </c:pt>
                <c:pt idx="771">
                  <c:v>3.031624486402956</c:v>
                </c:pt>
                <c:pt idx="772">
                  <c:v>2.0105568210875115</c:v>
                </c:pt>
                <c:pt idx="773">
                  <c:v>2.6701458453093352</c:v>
                </c:pt>
                <c:pt idx="774">
                  <c:v>1.7030768771741955</c:v>
                </c:pt>
                <c:pt idx="775">
                  <c:v>2.3346837847284747</c:v>
                </c:pt>
                <c:pt idx="776">
                  <c:v>4.0055535388269066</c:v>
                </c:pt>
                <c:pt idx="777">
                  <c:v>1.9087706179893866</c:v>
                </c:pt>
                <c:pt idx="778">
                  <c:v>5.1165252961201357</c:v>
                </c:pt>
                <c:pt idx="779">
                  <c:v>1.2855063266244477</c:v>
                </c:pt>
                <c:pt idx="780">
                  <c:v>1.6008580784858926</c:v>
                </c:pt>
                <c:pt idx="781">
                  <c:v>1.9144924567422701</c:v>
                </c:pt>
                <c:pt idx="782">
                  <c:v>4.3552121732095168</c:v>
                </c:pt>
                <c:pt idx="783">
                  <c:v>2.5450673812122337</c:v>
                </c:pt>
                <c:pt idx="784">
                  <c:v>3.5968759400826111</c:v>
                </c:pt>
                <c:pt idx="785">
                  <c:v>1.5699670323363795</c:v>
                </c:pt>
                <c:pt idx="786">
                  <c:v>1.3134638462676071</c:v>
                </c:pt>
                <c:pt idx="787">
                  <c:v>2.2478267345873935</c:v>
                </c:pt>
                <c:pt idx="788">
                  <c:v>1.8107827865403503</c:v>
                </c:pt>
                <c:pt idx="789">
                  <c:v>2.1718902900746926</c:v>
                </c:pt>
                <c:pt idx="790">
                  <c:v>5.7011972170919956</c:v>
                </c:pt>
                <c:pt idx="791">
                  <c:v>1.9036806524278869</c:v>
                </c:pt>
                <c:pt idx="792">
                  <c:v>5.380098727218753</c:v>
                </c:pt>
                <c:pt idx="793">
                  <c:v>4.297015251820155</c:v>
                </c:pt>
                <c:pt idx="794">
                  <c:v>3.2823141786937722</c:v>
                </c:pt>
                <c:pt idx="795">
                  <c:v>4.8836455643357395</c:v>
                </c:pt>
                <c:pt idx="796">
                  <c:v>5.1351552767178479</c:v>
                </c:pt>
                <c:pt idx="797">
                  <c:v>2.4995222465160594</c:v>
                </c:pt>
                <c:pt idx="798">
                  <c:v>0.83429968255853126</c:v>
                </c:pt>
                <c:pt idx="799">
                  <c:v>3.8198655556665106</c:v>
                </c:pt>
                <c:pt idx="800">
                  <c:v>3.9704469533681919</c:v>
                </c:pt>
                <c:pt idx="801">
                  <c:v>1.8039562320779312</c:v>
                </c:pt>
                <c:pt idx="802">
                  <c:v>1.1635373753825069</c:v>
                </c:pt>
                <c:pt idx="803">
                  <c:v>3.8192133959500341</c:v>
                </c:pt>
                <c:pt idx="804">
                  <c:v>3.375244352761305</c:v>
                </c:pt>
                <c:pt idx="805">
                  <c:v>1.9104511547849905</c:v>
                </c:pt>
                <c:pt idx="806">
                  <c:v>2.3251255566244833</c:v>
                </c:pt>
                <c:pt idx="807">
                  <c:v>2.9963553187541305</c:v>
                </c:pt>
                <c:pt idx="808">
                  <c:v>0.86212081525099704</c:v>
                </c:pt>
                <c:pt idx="809">
                  <c:v>1.0533682071651447</c:v>
                </c:pt>
                <c:pt idx="810">
                  <c:v>4.1435657684873952</c:v>
                </c:pt>
                <c:pt idx="811">
                  <c:v>5.2511234556773685</c:v>
                </c:pt>
                <c:pt idx="812">
                  <c:v>1.1355217544113421</c:v>
                </c:pt>
                <c:pt idx="813">
                  <c:v>6.6973851913998974</c:v>
                </c:pt>
                <c:pt idx="814">
                  <c:v>1.617135144438963</c:v>
                </c:pt>
                <c:pt idx="815">
                  <c:v>4.9818173376897086</c:v>
                </c:pt>
                <c:pt idx="816">
                  <c:v>4.0196844725265173</c:v>
                </c:pt>
                <c:pt idx="817">
                  <c:v>3.7540663172942477</c:v>
                </c:pt>
                <c:pt idx="818">
                  <c:v>1.5590222823748314</c:v>
                </c:pt>
                <c:pt idx="819">
                  <c:v>3.9278364298524155</c:v>
                </c:pt>
                <c:pt idx="820">
                  <c:v>3.9158788360864629</c:v>
                </c:pt>
                <c:pt idx="821">
                  <c:v>3.9359145207896531</c:v>
                </c:pt>
                <c:pt idx="822">
                  <c:v>3.9120547946987347</c:v>
                </c:pt>
                <c:pt idx="823">
                  <c:v>-0.64915136309882526</c:v>
                </c:pt>
                <c:pt idx="824">
                  <c:v>5.2888583899790946</c:v>
                </c:pt>
                <c:pt idx="825">
                  <c:v>2.0793975141692087</c:v>
                </c:pt>
                <c:pt idx="826">
                  <c:v>6.4977392161093075</c:v>
                </c:pt>
                <c:pt idx="827">
                  <c:v>5.2910795571054141</c:v>
                </c:pt>
                <c:pt idx="828">
                  <c:v>2.6547570876346782</c:v>
                </c:pt>
                <c:pt idx="829">
                  <c:v>4.8464331773895202</c:v>
                </c:pt>
                <c:pt idx="830">
                  <c:v>6.726469635167402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C8E-4184-8E33-BBC38915CD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3019312"/>
        <c:axId val="253019696"/>
      </c:scatterChart>
      <c:valAx>
        <c:axId val="253019312"/>
        <c:scaling>
          <c:orientation val="minMax"/>
          <c:max val="8"/>
          <c:min val="-8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low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3019696"/>
        <c:crosses val="autoZero"/>
        <c:crossBetween val="midCat"/>
        <c:majorUnit val="2"/>
      </c:valAx>
      <c:valAx>
        <c:axId val="253019696"/>
        <c:scaling>
          <c:orientation val="minMax"/>
          <c:min val="-1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low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3019312"/>
        <c:crosses val="autoZero"/>
        <c:crossBetween val="midCat"/>
        <c:majorUnit val="2"/>
      </c:valAx>
      <c:spPr>
        <a:noFill/>
        <a:ln w="28575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6E9C-5BEE-498E-94EB-FE56E1ACA3C8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FCE8-48AC-4053-8265-AE9ED3AFD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464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6E9C-5BEE-498E-94EB-FE56E1ACA3C8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FCE8-48AC-4053-8265-AE9ED3AFD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810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6E9C-5BEE-498E-94EB-FE56E1ACA3C8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FCE8-48AC-4053-8265-AE9ED3AFD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23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6E9C-5BEE-498E-94EB-FE56E1ACA3C8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FCE8-48AC-4053-8265-AE9ED3AFD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218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6E9C-5BEE-498E-94EB-FE56E1ACA3C8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FCE8-48AC-4053-8265-AE9ED3AFD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048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6E9C-5BEE-498E-94EB-FE56E1ACA3C8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FCE8-48AC-4053-8265-AE9ED3AFD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34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6E9C-5BEE-498E-94EB-FE56E1ACA3C8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FCE8-48AC-4053-8265-AE9ED3AFD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856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6E9C-5BEE-498E-94EB-FE56E1ACA3C8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FCE8-48AC-4053-8265-AE9ED3AFD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75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6E9C-5BEE-498E-94EB-FE56E1ACA3C8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FCE8-48AC-4053-8265-AE9ED3AFD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565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6E9C-5BEE-498E-94EB-FE56E1ACA3C8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FCE8-48AC-4053-8265-AE9ED3AFD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98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36E9C-5BEE-498E-94EB-FE56E1ACA3C8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FCE8-48AC-4053-8265-AE9ED3AFD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83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36E9C-5BEE-498E-94EB-FE56E1ACA3C8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7FCE8-48AC-4053-8265-AE9ED3AFD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08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1314057"/>
              </p:ext>
            </p:extLst>
          </p:nvPr>
        </p:nvGraphicFramePr>
        <p:xfrm>
          <a:off x="1636292" y="3080084"/>
          <a:ext cx="4969042" cy="33207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695105" y="4419236"/>
            <a:ext cx="1625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Shoot FC (log2)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61345" y="6368716"/>
            <a:ext cx="151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Root FC (log2)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1155032" y="2973903"/>
            <a:ext cx="5694947" cy="390816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875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10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Fennell</dc:creator>
  <cp:lastModifiedBy>Anne Fennell</cp:lastModifiedBy>
  <cp:revision>6</cp:revision>
  <dcterms:created xsi:type="dcterms:W3CDTF">2018-02-06T07:15:27Z</dcterms:created>
  <dcterms:modified xsi:type="dcterms:W3CDTF">2018-02-15T02:10:26Z</dcterms:modified>
</cp:coreProperties>
</file>