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60" r:id="rId2"/>
  </p:sldMasterIdLst>
  <p:notesMasterIdLst>
    <p:notesMasterId r:id="rId55"/>
  </p:notesMasterIdLst>
  <p:sldIdLst>
    <p:sldId id="256" r:id="rId3"/>
    <p:sldId id="331" r:id="rId4"/>
    <p:sldId id="334" r:id="rId5"/>
    <p:sldId id="257" r:id="rId6"/>
    <p:sldId id="258" r:id="rId7"/>
    <p:sldId id="328" r:id="rId8"/>
    <p:sldId id="260" r:id="rId9"/>
    <p:sldId id="261" r:id="rId10"/>
    <p:sldId id="262" r:id="rId11"/>
    <p:sldId id="332" r:id="rId12"/>
    <p:sldId id="263" r:id="rId13"/>
    <p:sldId id="341" r:id="rId14"/>
    <p:sldId id="342" r:id="rId15"/>
    <p:sldId id="329" r:id="rId16"/>
    <p:sldId id="330" r:id="rId17"/>
    <p:sldId id="323" r:id="rId18"/>
    <p:sldId id="264" r:id="rId19"/>
    <p:sldId id="265" r:id="rId20"/>
    <p:sldId id="266" r:id="rId21"/>
    <p:sldId id="267" r:id="rId22"/>
    <p:sldId id="333" r:id="rId23"/>
    <p:sldId id="269" r:id="rId24"/>
    <p:sldId id="270" r:id="rId25"/>
    <p:sldId id="271" r:id="rId26"/>
    <p:sldId id="336" r:id="rId27"/>
    <p:sldId id="268" r:id="rId28"/>
    <p:sldId id="335" r:id="rId29"/>
    <p:sldId id="259" r:id="rId30"/>
    <p:sldId id="272" r:id="rId31"/>
    <p:sldId id="273" r:id="rId32"/>
    <p:sldId id="274" r:id="rId33"/>
    <p:sldId id="275" r:id="rId34"/>
    <p:sldId id="276" r:id="rId35"/>
    <p:sldId id="324" r:id="rId36"/>
    <p:sldId id="325" r:id="rId37"/>
    <p:sldId id="326" r:id="rId38"/>
    <p:sldId id="327" r:id="rId39"/>
    <p:sldId id="277" r:id="rId40"/>
    <p:sldId id="340" r:id="rId41"/>
    <p:sldId id="278" r:id="rId42"/>
    <p:sldId id="279" r:id="rId43"/>
    <p:sldId id="280" r:id="rId44"/>
    <p:sldId id="281" r:id="rId45"/>
    <p:sldId id="337" r:id="rId46"/>
    <p:sldId id="338" r:id="rId47"/>
    <p:sldId id="339" r:id="rId48"/>
    <p:sldId id="282" r:id="rId49"/>
    <p:sldId id="283" r:id="rId50"/>
    <p:sldId id="284" r:id="rId51"/>
    <p:sldId id="285" r:id="rId52"/>
    <p:sldId id="286" r:id="rId53"/>
    <p:sldId id="287" r:id="rId54"/>
  </p:sldIdLst>
  <p:sldSz cx="15544800" cy="109728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9" roundtripDataSignature="AMtx7miaKqom0lVe8Fc2a0/ZECqStvZgY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5200"/>
    <a:srgbClr val="C0C0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6A9E37A-CE2F-48D0-AA16-F9C1D15D1484}">
  <a:tblStyle styleId="{F6A9E37A-CE2F-48D0-AA16-F9C1D15D148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EAF11463-5CE2-4689-B796-88C2012E085F}" styleName="Table_1">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24"/>
    <p:restoredTop sz="91786"/>
  </p:normalViewPr>
  <p:slideViewPr>
    <p:cSldViewPr snapToGrid="0" snapToObjects="1">
      <p:cViewPr varScale="1">
        <p:scale>
          <a:sx n="80" d="100"/>
          <a:sy n="80" d="100"/>
        </p:scale>
        <p:origin x="248" y="248"/>
      </p:cViewPr>
      <p:guideLst/>
    </p:cSldViewPr>
  </p:slideViewPr>
  <p:outlineViewPr>
    <p:cViewPr>
      <p:scale>
        <a:sx n="33" d="100"/>
        <a:sy n="33" d="100"/>
      </p:scale>
      <p:origin x="0" y="-660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89" Type="http://customschemas.google.com/relationships/presentationmetadata" Target="metadata"/><Relationship Id="rId7" Type="http://schemas.openxmlformats.org/officeDocument/2006/relationships/slide" Target="slides/slide5.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 Type="http://schemas.openxmlformats.org/officeDocument/2006/relationships/slide" Target="slides/slide3.xml"/><Relationship Id="rId90" Type="http://schemas.openxmlformats.org/officeDocument/2006/relationships/presProps" Target="presProp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slide" Target="slides/slide49.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67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67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67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67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67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67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67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67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67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b520c5eab2_0_50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1" name="Google Shape;771;gb520c5eab2_0_5009: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b520c5eab2_0_50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4" name="Google Shape;814;gb520c5eab2_0_5051: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b520c5eab2_0_50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7" name="Google Shape;857;gb520c5eab2_0_5093: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b520c5eab2_0_52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6" name="Google Shape;976;gb520c5eab2_0_5210: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b520c5eab2_0_52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2" name="Google Shape;1042;gb520c5eab2_0_5275: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b520c5eab2_0_53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8" name="Google Shape;1108;gb520c5eab2_0_5340: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Valve Overlap Chart from: https://</a:t>
            </a:r>
            <a:r>
              <a:rPr lang="en-US" dirty="0" err="1"/>
              <a:t>help.summitracing.com</a:t>
            </a:r>
            <a:r>
              <a:rPr lang="en-US" dirty="0"/>
              <a:t>/app/answers/detail/</a:t>
            </a:r>
            <a:r>
              <a:rPr lang="en-US" dirty="0" err="1"/>
              <a:t>a_id</a:t>
            </a:r>
            <a:r>
              <a:rPr lang="en-US" dirty="0"/>
              <a:t>/4703/~/what-is-valve-overlap%3F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9389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b520c5eab2_0_51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0" name="Google Shape;900;gb520c5eab2_0_5135: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b520c5eab2_0_46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gb520c5eab2_0_4684: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b520c5eab2_0_54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sz="1800" b="1" i="0" u="sng" strike="noStrike" cap="small" dirty="0">
                <a:solidFill>
                  <a:schemeClr val="dk1"/>
                </a:solidFill>
                <a:effectLst/>
                <a:latin typeface="Calibri"/>
                <a:ea typeface="Calibri"/>
                <a:cs typeface="Calibri"/>
                <a:sym typeface="Calibri"/>
              </a:rPr>
              <a:t>Tools</a:t>
            </a:r>
            <a:endParaRPr lang="en-US" sz="1600" b="0" i="0" u="none" strike="noStrike" cap="none" dirty="0">
              <a:solidFill>
                <a:schemeClr val="dk1"/>
              </a:solidFill>
              <a:effectLst/>
              <a:latin typeface="Calibri"/>
              <a:ea typeface="Calibri"/>
              <a:cs typeface="Calibri"/>
              <a:sym typeface="Calibri"/>
            </a:endParaRPr>
          </a:p>
          <a:p>
            <a:pPr lvl="0"/>
            <a:r>
              <a:rPr lang="en-US" sz="1800" b="0" i="0" u="none" strike="noStrike" cap="none" dirty="0">
                <a:solidFill>
                  <a:schemeClr val="dk1"/>
                </a:solidFill>
                <a:effectLst/>
                <a:latin typeface="Calibri"/>
                <a:ea typeface="Calibri"/>
                <a:cs typeface="Calibri"/>
                <a:sym typeface="Calibri"/>
              </a:rPr>
              <a:t>Combination End Wrench</a:t>
            </a:r>
            <a:endParaRPr lang="en-US" sz="2800" b="0" i="0" u="none" strike="noStrike" cap="none" dirty="0">
              <a:solidFill>
                <a:schemeClr val="dk1"/>
              </a:solidFill>
              <a:effectLst/>
              <a:latin typeface="Calibri"/>
              <a:ea typeface="Calibri"/>
              <a:cs typeface="Calibri"/>
              <a:sym typeface="Calibri"/>
            </a:endParaRPr>
          </a:p>
          <a:p>
            <a:pPr lvl="0"/>
            <a:r>
              <a:rPr lang="en-US" sz="1800" b="0" i="0" u="none" strike="noStrike" cap="none" dirty="0">
                <a:solidFill>
                  <a:schemeClr val="dk1"/>
                </a:solidFill>
                <a:effectLst/>
                <a:latin typeface="Calibri"/>
                <a:ea typeface="Calibri"/>
                <a:cs typeface="Calibri"/>
                <a:sym typeface="Calibri"/>
              </a:rPr>
              <a:t>Compression tester</a:t>
            </a:r>
            <a:endParaRPr lang="en-US" sz="2800" b="0" i="0" u="none" strike="noStrike" cap="none" dirty="0">
              <a:solidFill>
                <a:schemeClr val="dk1"/>
              </a:solidFill>
              <a:effectLst/>
              <a:latin typeface="Calibri"/>
              <a:ea typeface="Calibri"/>
              <a:cs typeface="Calibri"/>
              <a:sym typeface="Calibri"/>
            </a:endParaRPr>
          </a:p>
          <a:p>
            <a:pPr lvl="0"/>
            <a:r>
              <a:rPr lang="en-US" sz="1800" b="0" i="0" u="none" strike="noStrike" cap="none" dirty="0">
                <a:solidFill>
                  <a:schemeClr val="dk1"/>
                </a:solidFill>
                <a:effectLst/>
                <a:latin typeface="Calibri"/>
                <a:ea typeface="Calibri"/>
                <a:cs typeface="Calibri"/>
                <a:sym typeface="Calibri"/>
              </a:rPr>
              <a:t>Cylinder Leakdown Tester</a:t>
            </a:r>
            <a:endParaRPr lang="en-US" sz="2800" b="0" i="0" u="none" strike="noStrike" cap="none" dirty="0">
              <a:solidFill>
                <a:schemeClr val="dk1"/>
              </a:solidFill>
              <a:effectLst/>
              <a:latin typeface="Calibri"/>
              <a:ea typeface="Calibri"/>
              <a:cs typeface="Calibri"/>
              <a:sym typeface="Calibri"/>
            </a:endParaRPr>
          </a:p>
          <a:p>
            <a:pPr lvl="0"/>
            <a:r>
              <a:rPr lang="en-US" sz="1800" b="0" i="0" u="none" strike="noStrike" cap="none" dirty="0">
                <a:solidFill>
                  <a:schemeClr val="dk1"/>
                </a:solidFill>
                <a:effectLst/>
                <a:latin typeface="Calibri"/>
                <a:ea typeface="Calibri"/>
                <a:cs typeface="Calibri"/>
                <a:sym typeface="Calibri"/>
              </a:rPr>
              <a:t>Dial caliper</a:t>
            </a:r>
            <a:endParaRPr lang="en-US" sz="2800" b="0" i="0" u="none" strike="noStrike" cap="none" dirty="0">
              <a:solidFill>
                <a:schemeClr val="dk1"/>
              </a:solidFill>
              <a:effectLst/>
              <a:latin typeface="Calibri"/>
              <a:ea typeface="Calibri"/>
              <a:cs typeface="Calibri"/>
              <a:sym typeface="Calibri"/>
            </a:endParaRPr>
          </a:p>
          <a:p>
            <a:pPr lvl="0"/>
            <a:r>
              <a:rPr lang="en-US" sz="1800" b="0" i="0" u="none" strike="noStrike" cap="none" dirty="0">
                <a:solidFill>
                  <a:schemeClr val="dk1"/>
                </a:solidFill>
                <a:effectLst/>
                <a:latin typeface="Calibri"/>
                <a:ea typeface="Calibri"/>
                <a:cs typeface="Calibri"/>
                <a:sym typeface="Calibri"/>
              </a:rPr>
              <a:t>Feeler gauge</a:t>
            </a:r>
            <a:endParaRPr lang="en-US" sz="2800" b="0" i="0" u="none" strike="noStrike" cap="none" dirty="0">
              <a:solidFill>
                <a:schemeClr val="dk1"/>
              </a:solidFill>
              <a:effectLst/>
              <a:latin typeface="Calibri"/>
              <a:ea typeface="Calibri"/>
              <a:cs typeface="Calibri"/>
              <a:sym typeface="Calibri"/>
            </a:endParaRPr>
          </a:p>
          <a:p>
            <a:pPr lvl="0"/>
            <a:r>
              <a:rPr lang="en-US" sz="1800" b="0" i="0" u="none" strike="noStrike" cap="none" dirty="0">
                <a:solidFill>
                  <a:schemeClr val="dk1"/>
                </a:solidFill>
                <a:effectLst/>
                <a:latin typeface="Calibri"/>
                <a:ea typeface="Calibri"/>
                <a:cs typeface="Calibri"/>
                <a:sym typeface="Calibri"/>
              </a:rPr>
              <a:t>Flywheel holder</a:t>
            </a:r>
            <a:endParaRPr lang="en-US" sz="2800" b="0" i="0" u="none" strike="noStrike" cap="none" dirty="0">
              <a:solidFill>
                <a:schemeClr val="dk1"/>
              </a:solidFill>
              <a:effectLst/>
              <a:latin typeface="Calibri"/>
              <a:ea typeface="Calibri"/>
              <a:cs typeface="Calibri"/>
              <a:sym typeface="Calibri"/>
            </a:endParaRPr>
          </a:p>
          <a:p>
            <a:pPr lvl="0"/>
            <a:r>
              <a:rPr lang="en-US" sz="1800" b="0" i="0" u="none" strike="noStrike" cap="none" dirty="0">
                <a:solidFill>
                  <a:schemeClr val="dk1"/>
                </a:solidFill>
                <a:effectLst/>
                <a:latin typeface="Calibri"/>
                <a:ea typeface="Calibri"/>
                <a:cs typeface="Calibri"/>
                <a:sym typeface="Calibri"/>
              </a:rPr>
              <a:t>Flywheel puller</a:t>
            </a:r>
            <a:endParaRPr lang="en-US" sz="2800" b="0" i="0" u="none" strike="noStrike" cap="none" dirty="0">
              <a:solidFill>
                <a:schemeClr val="dk1"/>
              </a:solidFill>
              <a:effectLst/>
              <a:latin typeface="Calibri"/>
              <a:ea typeface="Calibri"/>
              <a:cs typeface="Calibri"/>
              <a:sym typeface="Calibri"/>
            </a:endParaRPr>
          </a:p>
          <a:p>
            <a:pPr lvl="0"/>
            <a:r>
              <a:rPr lang="en-US" sz="1800" b="0" i="0" u="none" strike="noStrike" cap="none" dirty="0">
                <a:solidFill>
                  <a:schemeClr val="dk1"/>
                </a:solidFill>
                <a:effectLst/>
                <a:latin typeface="Calibri"/>
                <a:ea typeface="Calibri"/>
                <a:cs typeface="Calibri"/>
                <a:sym typeface="Calibri"/>
              </a:rPr>
              <a:t>Gear puller</a:t>
            </a:r>
            <a:endParaRPr lang="en-US" sz="2800" b="0" i="0" u="none" strike="noStrike" cap="none" dirty="0">
              <a:solidFill>
                <a:schemeClr val="dk1"/>
              </a:solidFill>
              <a:effectLst/>
              <a:latin typeface="Calibri"/>
              <a:ea typeface="Calibri"/>
              <a:cs typeface="Calibri"/>
              <a:sym typeface="Calibri"/>
            </a:endParaRPr>
          </a:p>
          <a:p>
            <a:pPr lvl="0"/>
            <a:r>
              <a:rPr lang="en-US" sz="1800" b="0" i="0" u="none" strike="noStrike" cap="none" dirty="0">
                <a:solidFill>
                  <a:schemeClr val="dk1"/>
                </a:solidFill>
                <a:effectLst/>
                <a:latin typeface="Calibri"/>
                <a:ea typeface="Calibri"/>
                <a:cs typeface="Calibri"/>
                <a:sym typeface="Calibri"/>
              </a:rPr>
              <a:t>Hammer</a:t>
            </a:r>
            <a:endParaRPr lang="en-US" sz="2800" b="0" i="0" u="none" strike="noStrike" cap="none" dirty="0">
              <a:solidFill>
                <a:schemeClr val="dk1"/>
              </a:solidFill>
              <a:effectLst/>
              <a:latin typeface="Calibri"/>
              <a:ea typeface="Calibri"/>
              <a:cs typeface="Calibri"/>
              <a:sym typeface="Calibri"/>
            </a:endParaRPr>
          </a:p>
          <a:p>
            <a:pPr lvl="1"/>
            <a:r>
              <a:rPr lang="en-US" sz="1800" b="0" i="0" u="none" strike="noStrike" cap="none" dirty="0">
                <a:solidFill>
                  <a:schemeClr val="dk1"/>
                </a:solidFill>
                <a:effectLst/>
                <a:latin typeface="Calibri"/>
                <a:ea typeface="Calibri"/>
                <a:cs typeface="Calibri"/>
                <a:sym typeface="Calibri"/>
              </a:rPr>
              <a:t>Ball Peen</a:t>
            </a:r>
            <a:endParaRPr lang="en-US" sz="2800" b="0" i="0" u="none" strike="noStrike" cap="none" dirty="0">
              <a:solidFill>
                <a:schemeClr val="dk1"/>
              </a:solidFill>
              <a:effectLst/>
              <a:latin typeface="Calibri"/>
              <a:ea typeface="Calibri"/>
              <a:cs typeface="Calibri"/>
              <a:sym typeface="Calibri"/>
            </a:endParaRPr>
          </a:p>
          <a:p>
            <a:pPr lvl="1"/>
            <a:r>
              <a:rPr lang="en-US" sz="1800" b="0" i="0" u="none" strike="noStrike" cap="none" dirty="0">
                <a:solidFill>
                  <a:schemeClr val="dk1"/>
                </a:solidFill>
                <a:effectLst/>
                <a:latin typeface="Calibri"/>
                <a:ea typeface="Calibri"/>
                <a:cs typeface="Calibri"/>
                <a:sym typeface="Calibri"/>
              </a:rPr>
              <a:t>Dead Blow</a:t>
            </a:r>
            <a:endParaRPr lang="en-US" sz="2800" b="0" i="0" u="none" strike="noStrike" cap="none" dirty="0">
              <a:solidFill>
                <a:schemeClr val="dk1"/>
              </a:solidFill>
              <a:effectLst/>
              <a:latin typeface="Calibri"/>
              <a:ea typeface="Calibri"/>
              <a:cs typeface="Calibri"/>
              <a:sym typeface="Calibri"/>
            </a:endParaRPr>
          </a:p>
          <a:p>
            <a:pPr lvl="1"/>
            <a:r>
              <a:rPr lang="en-US" sz="1800" b="0" i="0" u="none" strike="noStrike" cap="none" dirty="0">
                <a:solidFill>
                  <a:schemeClr val="dk1"/>
                </a:solidFill>
                <a:effectLst/>
                <a:latin typeface="Calibri"/>
                <a:ea typeface="Calibri"/>
                <a:cs typeface="Calibri"/>
                <a:sym typeface="Calibri"/>
              </a:rPr>
              <a:t>Rubber Mallet</a:t>
            </a:r>
            <a:endParaRPr lang="en-US" sz="2800" b="0" i="0" u="none" strike="noStrike" cap="none" dirty="0">
              <a:solidFill>
                <a:schemeClr val="dk1"/>
              </a:solidFill>
              <a:effectLst/>
              <a:latin typeface="Calibri"/>
              <a:ea typeface="Calibri"/>
              <a:cs typeface="Calibri"/>
              <a:sym typeface="Calibri"/>
            </a:endParaRPr>
          </a:p>
          <a:p>
            <a:pPr lvl="0"/>
            <a:r>
              <a:rPr lang="en-US" sz="1800" b="0" i="0" u="none" strike="noStrike" cap="none" dirty="0">
                <a:solidFill>
                  <a:schemeClr val="dk1"/>
                </a:solidFill>
                <a:effectLst/>
                <a:latin typeface="Calibri"/>
                <a:ea typeface="Calibri"/>
                <a:cs typeface="Calibri"/>
                <a:sym typeface="Calibri"/>
              </a:rPr>
              <a:t>Hex Wrench (Allen)</a:t>
            </a:r>
            <a:endParaRPr lang="en-US" sz="2800" b="0" i="0" u="none" strike="noStrike" cap="none" dirty="0">
              <a:solidFill>
                <a:schemeClr val="dk1"/>
              </a:solidFill>
              <a:effectLst/>
              <a:latin typeface="Calibri"/>
              <a:ea typeface="Calibri"/>
              <a:cs typeface="Calibri"/>
              <a:sym typeface="Calibri"/>
            </a:endParaRPr>
          </a:p>
          <a:p>
            <a:pPr lvl="0"/>
            <a:r>
              <a:rPr lang="en-US" sz="1800" b="0" i="0" u="none" strike="noStrike" cap="none" dirty="0">
                <a:solidFill>
                  <a:schemeClr val="dk1"/>
                </a:solidFill>
                <a:effectLst/>
                <a:latin typeface="Calibri"/>
                <a:ea typeface="Calibri"/>
                <a:cs typeface="Calibri"/>
                <a:sym typeface="Calibri"/>
              </a:rPr>
              <a:t>Micrometer, inside</a:t>
            </a:r>
            <a:endParaRPr lang="en-US" sz="2800" b="0" i="0" u="none" strike="noStrike" cap="none" dirty="0">
              <a:solidFill>
                <a:schemeClr val="dk1"/>
              </a:solidFill>
              <a:effectLst/>
              <a:latin typeface="Calibri"/>
              <a:ea typeface="Calibri"/>
              <a:cs typeface="Calibri"/>
              <a:sym typeface="Calibri"/>
            </a:endParaRPr>
          </a:p>
          <a:p>
            <a:pPr lvl="0"/>
            <a:r>
              <a:rPr lang="en-US" sz="1800" b="0" i="0" u="none" strike="noStrike" cap="none" dirty="0">
                <a:solidFill>
                  <a:schemeClr val="dk1"/>
                </a:solidFill>
                <a:effectLst/>
                <a:latin typeface="Calibri"/>
                <a:ea typeface="Calibri"/>
                <a:cs typeface="Calibri"/>
                <a:sym typeface="Calibri"/>
              </a:rPr>
              <a:t>Micrometer, outside</a:t>
            </a:r>
            <a:endParaRPr lang="en-US" sz="2800" b="0" i="0" u="none" strike="noStrike" cap="none" dirty="0">
              <a:solidFill>
                <a:schemeClr val="dk1"/>
              </a:solidFill>
              <a:effectLst/>
              <a:latin typeface="Calibri"/>
              <a:ea typeface="Calibri"/>
              <a:cs typeface="Calibri"/>
              <a:sym typeface="Calibri"/>
            </a:endParaRPr>
          </a:p>
          <a:p>
            <a:pPr lvl="0"/>
            <a:r>
              <a:rPr lang="en-US" sz="1800" b="0" i="0" u="none" strike="noStrike" cap="none" dirty="0">
                <a:solidFill>
                  <a:schemeClr val="dk1"/>
                </a:solidFill>
                <a:effectLst/>
                <a:latin typeface="Calibri"/>
                <a:ea typeface="Calibri"/>
                <a:cs typeface="Calibri"/>
                <a:sym typeface="Calibri"/>
              </a:rPr>
              <a:t>Pliers</a:t>
            </a:r>
            <a:endParaRPr lang="en-US" sz="2800" b="0" i="0" u="none" strike="noStrike" cap="none" dirty="0">
              <a:solidFill>
                <a:schemeClr val="dk1"/>
              </a:solidFill>
              <a:effectLst/>
              <a:latin typeface="Calibri"/>
              <a:ea typeface="Calibri"/>
              <a:cs typeface="Calibri"/>
              <a:sym typeface="Calibri"/>
            </a:endParaRPr>
          </a:p>
          <a:p>
            <a:pPr lvl="1"/>
            <a:r>
              <a:rPr lang="en-US" sz="1800" b="0" i="0" u="none" strike="noStrike" cap="none" dirty="0">
                <a:solidFill>
                  <a:schemeClr val="dk1"/>
                </a:solidFill>
                <a:effectLst/>
                <a:latin typeface="Calibri"/>
                <a:ea typeface="Calibri"/>
                <a:cs typeface="Calibri"/>
                <a:sym typeface="Calibri"/>
              </a:rPr>
              <a:t>Locking</a:t>
            </a:r>
            <a:endParaRPr lang="en-US" sz="2800" b="0" i="0" u="none" strike="noStrike" cap="none" dirty="0">
              <a:solidFill>
                <a:schemeClr val="dk1"/>
              </a:solidFill>
              <a:effectLst/>
              <a:latin typeface="Calibri"/>
              <a:ea typeface="Calibri"/>
              <a:cs typeface="Calibri"/>
              <a:sym typeface="Calibri"/>
            </a:endParaRPr>
          </a:p>
          <a:p>
            <a:pPr lvl="1"/>
            <a:r>
              <a:rPr lang="en-US" sz="1800" b="0" i="0" u="none" strike="noStrike" cap="none" dirty="0">
                <a:solidFill>
                  <a:schemeClr val="dk1"/>
                </a:solidFill>
                <a:effectLst/>
                <a:latin typeface="Calibri"/>
                <a:ea typeface="Calibri"/>
                <a:cs typeface="Calibri"/>
                <a:sym typeface="Calibri"/>
              </a:rPr>
              <a:t>Needle Nose </a:t>
            </a:r>
            <a:endParaRPr lang="en-US" sz="2800" b="0" i="0" u="none" strike="noStrike" cap="none" dirty="0">
              <a:solidFill>
                <a:schemeClr val="dk1"/>
              </a:solidFill>
              <a:effectLst/>
              <a:latin typeface="Calibri"/>
              <a:ea typeface="Calibri"/>
              <a:cs typeface="Calibri"/>
              <a:sym typeface="Calibri"/>
            </a:endParaRPr>
          </a:p>
          <a:p>
            <a:pPr lvl="1"/>
            <a:r>
              <a:rPr lang="en-US" sz="1800" b="0" i="0" u="none" strike="noStrike" cap="none" dirty="0">
                <a:solidFill>
                  <a:schemeClr val="dk1"/>
                </a:solidFill>
                <a:effectLst/>
                <a:latin typeface="Calibri"/>
                <a:ea typeface="Calibri"/>
                <a:cs typeface="Calibri"/>
                <a:sym typeface="Calibri"/>
              </a:rPr>
              <a:t>Slip-Joint</a:t>
            </a:r>
            <a:endParaRPr lang="en-US" sz="2800" b="0" i="0" u="none" strike="noStrike" cap="none" dirty="0">
              <a:solidFill>
                <a:schemeClr val="dk1"/>
              </a:solidFill>
              <a:effectLst/>
              <a:latin typeface="Calibri"/>
              <a:ea typeface="Calibri"/>
              <a:cs typeface="Calibri"/>
              <a:sym typeface="Calibri"/>
            </a:endParaRPr>
          </a:p>
          <a:p>
            <a:pPr lvl="1"/>
            <a:r>
              <a:rPr lang="en-US" sz="1800" b="0" i="0" u="none" strike="noStrike" cap="none" dirty="0">
                <a:solidFill>
                  <a:schemeClr val="dk1"/>
                </a:solidFill>
                <a:effectLst/>
                <a:latin typeface="Calibri"/>
                <a:ea typeface="Calibri"/>
                <a:cs typeface="Calibri"/>
                <a:sym typeface="Calibri"/>
              </a:rPr>
              <a:t>Tongue &amp; Groove</a:t>
            </a:r>
            <a:endParaRPr lang="en-US" sz="2800" b="0" i="0" u="none" strike="noStrike" cap="none" dirty="0">
              <a:solidFill>
                <a:schemeClr val="dk1"/>
              </a:solidFill>
              <a:effectLst/>
              <a:latin typeface="Calibri"/>
              <a:ea typeface="Calibri"/>
              <a:cs typeface="Calibri"/>
              <a:sym typeface="Calibri"/>
            </a:endParaRPr>
          </a:p>
          <a:p>
            <a:pPr lvl="0"/>
            <a:r>
              <a:rPr lang="en-US" sz="1800" b="0" i="0" u="none" strike="noStrike" cap="none" dirty="0">
                <a:solidFill>
                  <a:schemeClr val="dk1"/>
                </a:solidFill>
                <a:effectLst/>
                <a:latin typeface="Calibri"/>
                <a:ea typeface="Calibri"/>
                <a:cs typeface="Calibri"/>
                <a:sym typeface="Calibri"/>
              </a:rPr>
              <a:t>Punch</a:t>
            </a:r>
            <a:endParaRPr lang="en-US" sz="2800" b="0" i="0" u="none" strike="noStrike" cap="none" dirty="0">
              <a:solidFill>
                <a:schemeClr val="dk1"/>
              </a:solidFill>
              <a:effectLst/>
              <a:latin typeface="Calibri"/>
              <a:ea typeface="Calibri"/>
              <a:cs typeface="Calibri"/>
              <a:sym typeface="Calibri"/>
            </a:endParaRPr>
          </a:p>
          <a:p>
            <a:pPr lvl="1"/>
            <a:r>
              <a:rPr lang="en-US" sz="1800" b="0" i="0" u="none" strike="noStrike" cap="none" dirty="0">
                <a:solidFill>
                  <a:schemeClr val="dk1"/>
                </a:solidFill>
                <a:effectLst/>
                <a:latin typeface="Calibri"/>
                <a:ea typeface="Calibri"/>
                <a:cs typeface="Calibri"/>
                <a:sym typeface="Calibri"/>
              </a:rPr>
              <a:t>Center</a:t>
            </a:r>
            <a:endParaRPr lang="en-US" sz="2800" b="0" i="0" u="none" strike="noStrike" cap="none" dirty="0">
              <a:solidFill>
                <a:schemeClr val="dk1"/>
              </a:solidFill>
              <a:effectLst/>
              <a:latin typeface="Calibri"/>
              <a:ea typeface="Calibri"/>
              <a:cs typeface="Calibri"/>
              <a:sym typeface="Calibri"/>
            </a:endParaRPr>
          </a:p>
          <a:p>
            <a:pPr lvl="1"/>
            <a:r>
              <a:rPr lang="en-US" sz="1800" b="0" i="0" u="none" strike="noStrike" cap="none" dirty="0">
                <a:solidFill>
                  <a:schemeClr val="dk1"/>
                </a:solidFill>
                <a:effectLst/>
                <a:latin typeface="Calibri"/>
                <a:ea typeface="Calibri"/>
                <a:cs typeface="Calibri"/>
                <a:sym typeface="Calibri"/>
              </a:rPr>
              <a:t>Drive Pin</a:t>
            </a:r>
            <a:endParaRPr lang="en-US" sz="2800" b="0" i="0" u="none" strike="noStrike" cap="none" dirty="0">
              <a:solidFill>
                <a:schemeClr val="dk1"/>
              </a:solidFill>
              <a:effectLst/>
              <a:latin typeface="Calibri"/>
              <a:ea typeface="Calibri"/>
              <a:cs typeface="Calibri"/>
              <a:sym typeface="Calibri"/>
            </a:endParaRPr>
          </a:p>
          <a:p>
            <a:pPr lvl="0"/>
            <a:r>
              <a:rPr lang="en-US" sz="1800" b="0" i="0" u="none" strike="noStrike" cap="none" dirty="0">
                <a:solidFill>
                  <a:schemeClr val="dk1"/>
                </a:solidFill>
                <a:effectLst/>
                <a:latin typeface="Calibri"/>
                <a:ea typeface="Calibri"/>
                <a:cs typeface="Calibri"/>
                <a:sym typeface="Calibri"/>
              </a:rPr>
              <a:t>Ratchet</a:t>
            </a:r>
            <a:endParaRPr lang="en-US" sz="2800" b="0" i="0" u="none" strike="noStrike" cap="none" dirty="0">
              <a:solidFill>
                <a:schemeClr val="dk1"/>
              </a:solidFill>
              <a:effectLst/>
              <a:latin typeface="Calibri"/>
              <a:ea typeface="Calibri"/>
              <a:cs typeface="Calibri"/>
              <a:sym typeface="Calibri"/>
            </a:endParaRPr>
          </a:p>
          <a:p>
            <a:pPr lvl="1"/>
            <a:r>
              <a:rPr lang="en-US" sz="1800" b="0" i="0" u="none" strike="noStrike" cap="none" dirty="0">
                <a:solidFill>
                  <a:schemeClr val="dk1"/>
                </a:solidFill>
                <a:effectLst/>
                <a:latin typeface="Calibri"/>
                <a:ea typeface="Calibri"/>
                <a:cs typeface="Calibri"/>
                <a:sym typeface="Calibri"/>
              </a:rPr>
              <a:t>¼” drive</a:t>
            </a:r>
            <a:endParaRPr lang="en-US" sz="2800" b="0" i="0" u="none" strike="noStrike" cap="none" dirty="0">
              <a:solidFill>
                <a:schemeClr val="dk1"/>
              </a:solidFill>
              <a:effectLst/>
              <a:latin typeface="Calibri"/>
              <a:ea typeface="Calibri"/>
              <a:cs typeface="Calibri"/>
              <a:sym typeface="Calibri"/>
            </a:endParaRPr>
          </a:p>
          <a:p>
            <a:pPr lvl="1"/>
            <a:r>
              <a:rPr lang="en-US" sz="1800" b="0" i="0" u="none" strike="noStrike" cap="none" dirty="0">
                <a:solidFill>
                  <a:schemeClr val="dk1"/>
                </a:solidFill>
                <a:effectLst/>
                <a:latin typeface="Calibri"/>
                <a:ea typeface="Calibri"/>
                <a:cs typeface="Calibri"/>
                <a:sym typeface="Calibri"/>
              </a:rPr>
              <a:t>⅜” drive</a:t>
            </a:r>
            <a:endParaRPr lang="en-US" sz="2800" b="0" i="0" u="none" strike="noStrike" cap="none" dirty="0">
              <a:solidFill>
                <a:schemeClr val="dk1"/>
              </a:solidFill>
              <a:effectLst/>
              <a:latin typeface="Calibri"/>
              <a:ea typeface="Calibri"/>
              <a:cs typeface="Calibri"/>
              <a:sym typeface="Calibri"/>
            </a:endParaRPr>
          </a:p>
          <a:p>
            <a:pPr lvl="1"/>
            <a:r>
              <a:rPr lang="en-US" sz="1800" b="0" i="0" u="none" strike="noStrike" cap="none" dirty="0">
                <a:solidFill>
                  <a:schemeClr val="dk1"/>
                </a:solidFill>
                <a:effectLst/>
                <a:latin typeface="Calibri"/>
                <a:ea typeface="Calibri"/>
                <a:cs typeface="Calibri"/>
                <a:sym typeface="Calibri"/>
              </a:rPr>
              <a:t>½” drive</a:t>
            </a:r>
            <a:endParaRPr lang="en-US" sz="2800" b="0" i="0" u="none" strike="noStrike" cap="none" dirty="0">
              <a:solidFill>
                <a:schemeClr val="dk1"/>
              </a:solidFill>
              <a:effectLst/>
              <a:latin typeface="Calibri"/>
              <a:ea typeface="Calibri"/>
              <a:cs typeface="Calibri"/>
              <a:sym typeface="Calibri"/>
            </a:endParaRPr>
          </a:p>
          <a:p>
            <a:pPr lvl="0"/>
            <a:r>
              <a:rPr lang="en-US" sz="1800" b="0" i="0" u="none" strike="noStrike" cap="none" dirty="0">
                <a:solidFill>
                  <a:schemeClr val="dk1"/>
                </a:solidFill>
                <a:effectLst/>
                <a:latin typeface="Calibri"/>
                <a:ea typeface="Calibri"/>
                <a:cs typeface="Calibri"/>
                <a:sym typeface="Calibri"/>
              </a:rPr>
              <a:t>Ring expander</a:t>
            </a:r>
            <a:endParaRPr lang="en-US" sz="2800" b="0" i="0" u="none" strike="noStrike" cap="none" dirty="0">
              <a:solidFill>
                <a:schemeClr val="dk1"/>
              </a:solidFill>
              <a:effectLst/>
              <a:latin typeface="Calibri"/>
              <a:ea typeface="Calibri"/>
              <a:cs typeface="Calibri"/>
              <a:sym typeface="Calibri"/>
            </a:endParaRPr>
          </a:p>
          <a:p>
            <a:pPr lvl="0"/>
            <a:r>
              <a:rPr lang="en-US" sz="1800" b="0" i="0" u="none" strike="noStrike" cap="none" dirty="0">
                <a:solidFill>
                  <a:schemeClr val="dk1"/>
                </a:solidFill>
                <a:effectLst/>
                <a:latin typeface="Calibri"/>
                <a:ea typeface="Calibri"/>
                <a:cs typeface="Calibri"/>
                <a:sym typeface="Calibri"/>
              </a:rPr>
              <a:t>Ring Compressor</a:t>
            </a:r>
            <a:endParaRPr lang="en-US" sz="2800" b="0" i="0" u="none" strike="noStrike" cap="none" dirty="0">
              <a:solidFill>
                <a:schemeClr val="dk1"/>
              </a:solidFill>
              <a:effectLst/>
              <a:latin typeface="Calibri"/>
              <a:ea typeface="Calibri"/>
              <a:cs typeface="Calibri"/>
              <a:sym typeface="Calibri"/>
            </a:endParaRPr>
          </a:p>
          <a:p>
            <a:pPr lvl="0"/>
            <a:r>
              <a:rPr lang="en-US" sz="1800" b="0" i="0" u="none" strike="noStrike" cap="none" dirty="0">
                <a:solidFill>
                  <a:schemeClr val="dk1"/>
                </a:solidFill>
                <a:effectLst/>
                <a:latin typeface="Calibri"/>
                <a:ea typeface="Calibri"/>
                <a:cs typeface="Calibri"/>
                <a:sym typeface="Calibri"/>
              </a:rPr>
              <a:t>Rolling head pry bar</a:t>
            </a:r>
            <a:endParaRPr lang="en-US" sz="2800" b="0" i="0" u="none" strike="noStrike" cap="none" dirty="0">
              <a:solidFill>
                <a:schemeClr val="dk1"/>
              </a:solidFill>
              <a:effectLst/>
              <a:latin typeface="Calibri"/>
              <a:ea typeface="Calibri"/>
              <a:cs typeface="Calibri"/>
              <a:sym typeface="Calibri"/>
            </a:endParaRPr>
          </a:p>
          <a:p>
            <a:pPr lvl="0"/>
            <a:r>
              <a:rPr lang="en-US" sz="1800" b="0" i="0" u="none" strike="noStrike" cap="none" dirty="0">
                <a:solidFill>
                  <a:schemeClr val="dk1"/>
                </a:solidFill>
                <a:effectLst/>
                <a:latin typeface="Calibri"/>
                <a:ea typeface="Calibri"/>
                <a:cs typeface="Calibri"/>
                <a:sym typeface="Calibri"/>
              </a:rPr>
              <a:t>Screw Driver/Bit</a:t>
            </a:r>
            <a:endParaRPr lang="en-US" sz="2800" b="0" i="0" u="none" strike="noStrike" cap="none" dirty="0">
              <a:solidFill>
                <a:schemeClr val="dk1"/>
              </a:solidFill>
              <a:effectLst/>
              <a:latin typeface="Calibri"/>
              <a:ea typeface="Calibri"/>
              <a:cs typeface="Calibri"/>
              <a:sym typeface="Calibri"/>
            </a:endParaRPr>
          </a:p>
          <a:p>
            <a:pPr lvl="1"/>
            <a:r>
              <a:rPr lang="en-US" sz="1800" b="0" i="0" u="none" strike="noStrike" cap="none" dirty="0">
                <a:solidFill>
                  <a:schemeClr val="dk1"/>
                </a:solidFill>
                <a:effectLst/>
                <a:latin typeface="Calibri"/>
                <a:ea typeface="Calibri"/>
                <a:cs typeface="Calibri"/>
                <a:sym typeface="Calibri"/>
              </a:rPr>
              <a:t>Carburetor</a:t>
            </a:r>
            <a:endParaRPr lang="en-US" sz="2800" b="0" i="0" u="none" strike="noStrike" cap="none" dirty="0">
              <a:solidFill>
                <a:schemeClr val="dk1"/>
              </a:solidFill>
              <a:effectLst/>
              <a:latin typeface="Calibri"/>
              <a:ea typeface="Calibri"/>
              <a:cs typeface="Calibri"/>
              <a:sym typeface="Calibri"/>
            </a:endParaRPr>
          </a:p>
          <a:p>
            <a:pPr lvl="1"/>
            <a:r>
              <a:rPr lang="en-US" sz="1800" b="0" i="0" u="none" strike="noStrike" cap="none" dirty="0">
                <a:solidFill>
                  <a:schemeClr val="dk1"/>
                </a:solidFill>
                <a:effectLst/>
                <a:latin typeface="Calibri"/>
                <a:ea typeface="Calibri"/>
                <a:cs typeface="Calibri"/>
                <a:sym typeface="Calibri"/>
              </a:rPr>
              <a:t>Phillips</a:t>
            </a:r>
            <a:endParaRPr lang="en-US" sz="2800" b="0" i="0" u="none" strike="noStrike" cap="none" dirty="0">
              <a:solidFill>
                <a:schemeClr val="dk1"/>
              </a:solidFill>
              <a:effectLst/>
              <a:latin typeface="Calibri"/>
              <a:ea typeface="Calibri"/>
              <a:cs typeface="Calibri"/>
              <a:sym typeface="Calibri"/>
            </a:endParaRPr>
          </a:p>
          <a:p>
            <a:pPr lvl="1"/>
            <a:r>
              <a:rPr lang="en-US" sz="1800" b="0" i="0" u="none" strike="noStrike" cap="none" dirty="0">
                <a:solidFill>
                  <a:schemeClr val="dk1"/>
                </a:solidFill>
                <a:effectLst/>
                <a:latin typeface="Calibri"/>
                <a:ea typeface="Calibri"/>
                <a:cs typeface="Calibri"/>
                <a:sym typeface="Calibri"/>
              </a:rPr>
              <a:t>Standard</a:t>
            </a:r>
            <a:endParaRPr lang="en-US" sz="2800" b="0" i="0" u="none" strike="noStrike" cap="none" dirty="0">
              <a:solidFill>
                <a:schemeClr val="dk1"/>
              </a:solidFill>
              <a:effectLst/>
              <a:latin typeface="Calibri"/>
              <a:ea typeface="Calibri"/>
              <a:cs typeface="Calibri"/>
              <a:sym typeface="Calibri"/>
            </a:endParaRPr>
          </a:p>
          <a:p>
            <a:pPr lvl="1"/>
            <a:r>
              <a:rPr lang="en-US" sz="1800" b="0" i="0" u="none" strike="noStrike" cap="none" dirty="0">
                <a:solidFill>
                  <a:schemeClr val="dk1"/>
                </a:solidFill>
                <a:effectLst/>
                <a:latin typeface="Calibri"/>
                <a:ea typeface="Calibri"/>
                <a:cs typeface="Calibri"/>
                <a:sym typeface="Calibri"/>
              </a:rPr>
              <a:t>Torx</a:t>
            </a:r>
            <a:endParaRPr lang="en-US" sz="2800" b="0" i="0" u="none" strike="noStrike" cap="none" dirty="0">
              <a:solidFill>
                <a:schemeClr val="dk1"/>
              </a:solidFill>
              <a:effectLst/>
              <a:latin typeface="Calibri"/>
              <a:ea typeface="Calibri"/>
              <a:cs typeface="Calibri"/>
              <a:sym typeface="Calibri"/>
            </a:endParaRPr>
          </a:p>
          <a:p>
            <a:pPr lvl="0"/>
            <a:r>
              <a:rPr lang="en-US" sz="1800" b="0" i="0" u="none" strike="noStrike" cap="none" dirty="0">
                <a:solidFill>
                  <a:schemeClr val="dk1"/>
                </a:solidFill>
                <a:effectLst/>
                <a:latin typeface="Calibri"/>
                <a:ea typeface="Calibri"/>
                <a:cs typeface="Calibri"/>
                <a:sym typeface="Calibri"/>
              </a:rPr>
              <a:t>Small-hole gauge</a:t>
            </a:r>
            <a:endParaRPr lang="en-US" sz="2800" b="0" i="0" u="none" strike="noStrike" cap="none" dirty="0">
              <a:solidFill>
                <a:schemeClr val="dk1"/>
              </a:solidFill>
              <a:effectLst/>
              <a:latin typeface="Calibri"/>
              <a:ea typeface="Calibri"/>
              <a:cs typeface="Calibri"/>
              <a:sym typeface="Calibri"/>
            </a:endParaRPr>
          </a:p>
          <a:p>
            <a:pPr lvl="0"/>
            <a:r>
              <a:rPr lang="en-US" sz="1800" b="0" i="0" u="none" strike="noStrike" cap="none" dirty="0">
                <a:solidFill>
                  <a:schemeClr val="dk1"/>
                </a:solidFill>
                <a:effectLst/>
                <a:latin typeface="Calibri"/>
                <a:ea typeface="Calibri"/>
                <a:cs typeface="Calibri"/>
                <a:sym typeface="Calibri"/>
              </a:rPr>
              <a:t>Socket</a:t>
            </a:r>
            <a:endParaRPr lang="en-US" sz="2800" b="0" i="0" u="none" strike="noStrike" cap="none" dirty="0">
              <a:solidFill>
                <a:schemeClr val="dk1"/>
              </a:solidFill>
              <a:effectLst/>
              <a:latin typeface="Calibri"/>
              <a:ea typeface="Calibri"/>
              <a:cs typeface="Calibri"/>
              <a:sym typeface="Calibri"/>
            </a:endParaRPr>
          </a:p>
          <a:p>
            <a:pPr lvl="1"/>
            <a:r>
              <a:rPr lang="en-US" sz="1800" b="0" i="0" u="none" strike="noStrike" cap="none" dirty="0">
                <a:solidFill>
                  <a:schemeClr val="dk1"/>
                </a:solidFill>
                <a:effectLst/>
                <a:latin typeface="Calibri"/>
                <a:ea typeface="Calibri"/>
                <a:cs typeface="Calibri"/>
                <a:sym typeface="Calibri"/>
              </a:rPr>
              <a:t>¼” drive</a:t>
            </a:r>
            <a:endParaRPr lang="en-US" sz="2800" b="0" i="0" u="none" strike="noStrike" cap="none" dirty="0">
              <a:solidFill>
                <a:schemeClr val="dk1"/>
              </a:solidFill>
              <a:effectLst/>
              <a:latin typeface="Calibri"/>
              <a:ea typeface="Calibri"/>
              <a:cs typeface="Calibri"/>
              <a:sym typeface="Calibri"/>
            </a:endParaRPr>
          </a:p>
          <a:p>
            <a:pPr lvl="1"/>
            <a:r>
              <a:rPr lang="en-US" sz="1800" b="0" i="0" u="none" strike="noStrike" cap="none" dirty="0">
                <a:solidFill>
                  <a:schemeClr val="dk1"/>
                </a:solidFill>
                <a:effectLst/>
                <a:latin typeface="Calibri"/>
                <a:ea typeface="Calibri"/>
                <a:cs typeface="Calibri"/>
                <a:sym typeface="Calibri"/>
              </a:rPr>
              <a:t>⅜” drive</a:t>
            </a:r>
            <a:endParaRPr lang="en-US" sz="2800" b="0" i="0" u="none" strike="noStrike" cap="none" dirty="0">
              <a:solidFill>
                <a:schemeClr val="dk1"/>
              </a:solidFill>
              <a:effectLst/>
              <a:latin typeface="Calibri"/>
              <a:ea typeface="Calibri"/>
              <a:cs typeface="Calibri"/>
              <a:sym typeface="Calibri"/>
            </a:endParaRPr>
          </a:p>
          <a:p>
            <a:pPr lvl="1"/>
            <a:r>
              <a:rPr lang="en-US" sz="1800" b="0" i="0" u="none" strike="noStrike" cap="none" dirty="0">
                <a:solidFill>
                  <a:schemeClr val="dk1"/>
                </a:solidFill>
                <a:effectLst/>
                <a:latin typeface="Calibri"/>
                <a:ea typeface="Calibri"/>
                <a:cs typeface="Calibri"/>
                <a:sym typeface="Calibri"/>
              </a:rPr>
              <a:t>½” drive</a:t>
            </a:r>
            <a:endParaRPr lang="en-US" sz="2800" b="0" i="0" u="none" strike="noStrike" cap="none" dirty="0">
              <a:solidFill>
                <a:schemeClr val="dk1"/>
              </a:solidFill>
              <a:effectLst/>
              <a:latin typeface="Calibri"/>
              <a:ea typeface="Calibri"/>
              <a:cs typeface="Calibri"/>
              <a:sym typeface="Calibri"/>
            </a:endParaRPr>
          </a:p>
          <a:p>
            <a:pPr lvl="0"/>
            <a:r>
              <a:rPr lang="en-US" sz="1800" b="0" i="0" u="none" strike="noStrike" cap="none" dirty="0">
                <a:solidFill>
                  <a:schemeClr val="dk1"/>
                </a:solidFill>
                <a:effectLst/>
                <a:latin typeface="Calibri"/>
                <a:ea typeface="Calibri"/>
                <a:cs typeface="Calibri"/>
                <a:sym typeface="Calibri"/>
              </a:rPr>
              <a:t>Spark tester</a:t>
            </a:r>
            <a:endParaRPr lang="en-US" sz="2800" b="0" i="0" u="none" strike="noStrike" cap="none" dirty="0">
              <a:solidFill>
                <a:schemeClr val="dk1"/>
              </a:solidFill>
              <a:effectLst/>
              <a:latin typeface="Calibri"/>
              <a:ea typeface="Calibri"/>
              <a:cs typeface="Calibri"/>
              <a:sym typeface="Calibri"/>
            </a:endParaRPr>
          </a:p>
          <a:p>
            <a:pPr lvl="0"/>
            <a:r>
              <a:rPr lang="en-US" sz="1800" b="0" i="0" u="none" strike="noStrike" cap="none" dirty="0">
                <a:solidFill>
                  <a:schemeClr val="dk1"/>
                </a:solidFill>
                <a:effectLst/>
                <a:latin typeface="Calibri"/>
                <a:ea typeface="Calibri"/>
                <a:cs typeface="Calibri"/>
                <a:sym typeface="Calibri"/>
              </a:rPr>
              <a:t>Standards for micrometers</a:t>
            </a:r>
            <a:endParaRPr lang="en-US" sz="2800" b="0" i="0" u="none" strike="noStrike" cap="none" dirty="0">
              <a:solidFill>
                <a:schemeClr val="dk1"/>
              </a:solidFill>
              <a:effectLst/>
              <a:latin typeface="Calibri"/>
              <a:ea typeface="Calibri"/>
              <a:cs typeface="Calibri"/>
              <a:sym typeface="Calibri"/>
            </a:endParaRPr>
          </a:p>
          <a:p>
            <a:pPr lvl="0"/>
            <a:r>
              <a:rPr lang="en-US" sz="1800" b="0" i="0" u="none" strike="noStrike" cap="none" dirty="0">
                <a:solidFill>
                  <a:schemeClr val="dk1"/>
                </a:solidFill>
                <a:effectLst/>
                <a:latin typeface="Calibri"/>
                <a:ea typeface="Calibri"/>
                <a:cs typeface="Calibri"/>
                <a:sym typeface="Calibri"/>
              </a:rPr>
              <a:t>Starter clutch socket</a:t>
            </a:r>
            <a:endParaRPr lang="en-US" sz="2800" b="0" i="0" u="none" strike="noStrike" cap="none" dirty="0">
              <a:solidFill>
                <a:schemeClr val="dk1"/>
              </a:solidFill>
              <a:effectLst/>
              <a:latin typeface="Calibri"/>
              <a:ea typeface="Calibri"/>
              <a:cs typeface="Calibri"/>
              <a:sym typeface="Calibri"/>
            </a:endParaRPr>
          </a:p>
          <a:p>
            <a:pPr lvl="0"/>
            <a:r>
              <a:rPr lang="en-US" sz="1800" b="0" i="0" u="none" strike="noStrike" cap="none" dirty="0">
                <a:solidFill>
                  <a:schemeClr val="dk1"/>
                </a:solidFill>
                <a:effectLst/>
                <a:latin typeface="Calibri"/>
                <a:ea typeface="Calibri"/>
                <a:cs typeface="Calibri"/>
                <a:sym typeface="Calibri"/>
              </a:rPr>
              <a:t>Strap Wrench</a:t>
            </a:r>
            <a:endParaRPr lang="en-US" sz="2800" b="0" i="0" u="none" strike="noStrike" cap="none" dirty="0">
              <a:solidFill>
                <a:schemeClr val="dk1"/>
              </a:solidFill>
              <a:effectLst/>
              <a:latin typeface="Calibri"/>
              <a:ea typeface="Calibri"/>
              <a:cs typeface="Calibri"/>
              <a:sym typeface="Calibri"/>
            </a:endParaRPr>
          </a:p>
          <a:p>
            <a:pPr lvl="0"/>
            <a:r>
              <a:rPr lang="en-US" sz="1800" b="0" i="0" u="none" strike="noStrike" cap="none" dirty="0">
                <a:solidFill>
                  <a:schemeClr val="dk1"/>
                </a:solidFill>
                <a:effectLst/>
                <a:latin typeface="Calibri"/>
                <a:ea typeface="Calibri"/>
                <a:cs typeface="Calibri"/>
                <a:sym typeface="Calibri"/>
              </a:rPr>
              <a:t>Telescoping gauge</a:t>
            </a:r>
            <a:endParaRPr lang="en-US" sz="2800" b="0" i="0" u="none" strike="noStrike" cap="none" dirty="0">
              <a:solidFill>
                <a:schemeClr val="dk1"/>
              </a:solidFill>
              <a:effectLst/>
              <a:latin typeface="Calibri"/>
              <a:ea typeface="Calibri"/>
              <a:cs typeface="Calibri"/>
              <a:sym typeface="Calibri"/>
            </a:endParaRPr>
          </a:p>
          <a:p>
            <a:pPr lvl="0"/>
            <a:r>
              <a:rPr lang="en-US" sz="1800" b="0" i="0" u="none" strike="noStrike" cap="none" dirty="0">
                <a:solidFill>
                  <a:schemeClr val="dk1"/>
                </a:solidFill>
                <a:effectLst/>
                <a:latin typeface="Calibri"/>
                <a:ea typeface="Calibri"/>
                <a:cs typeface="Calibri"/>
                <a:sym typeface="Calibri"/>
              </a:rPr>
              <a:t>Tachometer</a:t>
            </a:r>
            <a:endParaRPr lang="en-US" sz="2800" b="0" i="0" u="none" strike="noStrike" cap="none" dirty="0">
              <a:solidFill>
                <a:schemeClr val="dk1"/>
              </a:solidFill>
              <a:effectLst/>
              <a:latin typeface="Calibri"/>
              <a:ea typeface="Calibri"/>
              <a:cs typeface="Calibri"/>
              <a:sym typeface="Calibri"/>
            </a:endParaRPr>
          </a:p>
          <a:p>
            <a:pPr lvl="0"/>
            <a:r>
              <a:rPr lang="en-US" sz="1800" b="0" i="0" u="none" strike="noStrike" cap="none" dirty="0">
                <a:solidFill>
                  <a:schemeClr val="dk1"/>
                </a:solidFill>
                <a:effectLst/>
                <a:latin typeface="Calibri"/>
                <a:ea typeface="Calibri"/>
                <a:cs typeface="Calibri"/>
                <a:sym typeface="Calibri"/>
              </a:rPr>
              <a:t>Torque wrench</a:t>
            </a:r>
            <a:endParaRPr lang="en-US" sz="2800" b="0" i="0" u="none" strike="noStrike" cap="none" dirty="0">
              <a:solidFill>
                <a:schemeClr val="dk1"/>
              </a:solidFill>
              <a:effectLst/>
              <a:latin typeface="Calibri"/>
              <a:ea typeface="Calibri"/>
              <a:cs typeface="Calibri"/>
              <a:sym typeface="Calibri"/>
            </a:endParaRPr>
          </a:p>
          <a:p>
            <a:pPr lvl="0"/>
            <a:r>
              <a:rPr lang="en-US" sz="1800" b="0" i="0" u="none" strike="noStrike" cap="none" dirty="0">
                <a:solidFill>
                  <a:schemeClr val="dk1"/>
                </a:solidFill>
                <a:effectLst/>
                <a:latin typeface="Calibri"/>
                <a:ea typeface="Calibri"/>
                <a:cs typeface="Calibri"/>
                <a:sym typeface="Calibri"/>
              </a:rPr>
              <a:t>Valve Spring Compressor</a:t>
            </a:r>
            <a:endParaRPr lang="en-US" sz="28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1174" name="Google Shape;1174;gb520c5eab2_0_5405: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b520c5eab2_0_45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gb520c5eab2_0_4572: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b520c5eab2_0_54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0" name="Google Shape;1240;gb520c5eab2_0_5470: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b520c5eab2_0_55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6" name="Google Shape;1306;gb520c5eab2_0_5535: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gb520c5eab2_0_56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2" name="Google Shape;1372;gb520c5eab2_0_5600: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b520c5eab2_0_56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8" name="Google Shape;1438;gb520c5eab2_0_5665: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b520c5eab2_0_54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0" name="Google Shape;1240;gb520c5eab2_0_5470: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3373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b520c5eab2_0_55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6" name="Google Shape;1306;gb520c5eab2_0_5535: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0057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gb520c5eab2_0_56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2" name="Google Shape;1372;gb520c5eab2_0_5600: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1960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b520c5eab2_0_56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8" name="Google Shape;1438;gb520c5eab2_0_5665: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189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gb520c5eab2_0_57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04" name="Google Shape;1504;gb520c5eab2_0_5730: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gb520c5eab2_0_57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0" name="Google Shape;1570;gb520c5eab2_0_5795: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b520c5eab2_0_46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gb520c5eab2_0_4640: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4"/>
        <p:cNvGrpSpPr/>
        <p:nvPr/>
      </p:nvGrpSpPr>
      <p:grpSpPr>
        <a:xfrm>
          <a:off x="0" y="0"/>
          <a:ext cx="0" cy="0"/>
          <a:chOff x="0" y="0"/>
          <a:chExt cx="0" cy="0"/>
        </a:xfrm>
      </p:grpSpPr>
      <p:sp>
        <p:nvSpPr>
          <p:cNvPr id="1635" name="Google Shape;1635;gb520c5eab2_0_58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6" name="Google Shape;1636;gb520c5eab2_0_5860: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0"/>
        <p:cNvGrpSpPr/>
        <p:nvPr/>
      </p:nvGrpSpPr>
      <p:grpSpPr>
        <a:xfrm>
          <a:off x="0" y="0"/>
          <a:ext cx="0" cy="0"/>
          <a:chOff x="0" y="0"/>
          <a:chExt cx="0" cy="0"/>
        </a:xfrm>
      </p:grpSpPr>
      <p:sp>
        <p:nvSpPr>
          <p:cNvPr id="1701" name="Google Shape;1701;gb520c5eab2_0_59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2" name="Google Shape;1702;gb520c5eab2_0_5925: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
        <p:cNvGrpSpPr/>
        <p:nvPr/>
      </p:nvGrpSpPr>
      <p:grpSpPr>
        <a:xfrm>
          <a:off x="0" y="0"/>
          <a:ext cx="0" cy="0"/>
          <a:chOff x="0" y="0"/>
          <a:chExt cx="0" cy="0"/>
        </a:xfrm>
      </p:grpSpPr>
      <p:sp>
        <p:nvSpPr>
          <p:cNvPr id="1767" name="Google Shape;1767;gb520c5eab2_0_59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8" name="Google Shape;1768;gb520c5eab2_0_5990: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b520c5eab2_0_60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4" name="Google Shape;1834;gb520c5eab2_0_6055: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8"/>
        <p:cNvGrpSpPr/>
        <p:nvPr/>
      </p:nvGrpSpPr>
      <p:grpSpPr>
        <a:xfrm>
          <a:off x="0" y="0"/>
          <a:ext cx="0" cy="0"/>
          <a:chOff x="0" y="0"/>
          <a:chExt cx="0" cy="0"/>
        </a:xfrm>
      </p:grpSpPr>
      <p:sp>
        <p:nvSpPr>
          <p:cNvPr id="1899" name="Google Shape;1899;gb520c5eab2_0_61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0" name="Google Shape;1900;gb520c5eab2_0_6120: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4"/>
        <p:cNvGrpSpPr/>
        <p:nvPr/>
      </p:nvGrpSpPr>
      <p:grpSpPr>
        <a:xfrm>
          <a:off x="0" y="0"/>
          <a:ext cx="0" cy="0"/>
          <a:chOff x="0" y="0"/>
          <a:chExt cx="0" cy="0"/>
        </a:xfrm>
      </p:grpSpPr>
      <p:sp>
        <p:nvSpPr>
          <p:cNvPr id="1965" name="Google Shape;1965;gb520c5eab2_0_61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6" name="Google Shape;1966;gb520c5eab2_0_6185: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0"/>
        <p:cNvGrpSpPr/>
        <p:nvPr/>
      </p:nvGrpSpPr>
      <p:grpSpPr>
        <a:xfrm>
          <a:off x="0" y="0"/>
          <a:ext cx="0" cy="0"/>
          <a:chOff x="0" y="0"/>
          <a:chExt cx="0" cy="0"/>
        </a:xfrm>
      </p:grpSpPr>
      <p:sp>
        <p:nvSpPr>
          <p:cNvPr id="2031" name="Google Shape;2031;gb520c5eab2_0_62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2" name="Google Shape;2032;gb520c5eab2_0_6250: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6"/>
        <p:cNvGrpSpPr/>
        <p:nvPr/>
      </p:nvGrpSpPr>
      <p:grpSpPr>
        <a:xfrm>
          <a:off x="0" y="0"/>
          <a:ext cx="0" cy="0"/>
          <a:chOff x="0" y="0"/>
          <a:chExt cx="0" cy="0"/>
        </a:xfrm>
      </p:grpSpPr>
      <p:sp>
        <p:nvSpPr>
          <p:cNvPr id="2097" name="Google Shape;2097;gb520c5eab2_0_63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8" name="Google Shape;2098;gb520c5eab2_0_6315: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gb520c5eab2_0_63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4" name="Google Shape;2164;gb520c5eab2_0_6380: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b520c5eab2_0_47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gb520c5eab2_0_4751: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b520c5eab2_0_48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5" name="Google Shape;575;gb520c5eab2_0_4817: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b520c5eab2_0_48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gb520c5eab2_0_4883: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b520c5eab2_0_49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5" name="Google Shape;685;gb520c5eab2_0_4925: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501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b520c5eab2_0_49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8" name="Google Shape;728;gb520c5eab2_0_4967:notes"/>
          <p:cNvSpPr>
            <a:spLocks noGrp="1" noRot="1" noChangeAspect="1"/>
          </p:cNvSpPr>
          <p:nvPr>
            <p:ph type="sldImg" idx="2"/>
          </p:nvPr>
        </p:nvSpPr>
        <p:spPr>
          <a:xfrm>
            <a:off x="1243013" y="1143000"/>
            <a:ext cx="4371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8"/>
        <p:cNvGrpSpPr/>
        <p:nvPr/>
      </p:nvGrpSpPr>
      <p:grpSpPr>
        <a:xfrm>
          <a:off x="0" y="0"/>
          <a:ext cx="0" cy="0"/>
          <a:chOff x="0" y="0"/>
          <a:chExt cx="0" cy="0"/>
        </a:xfrm>
      </p:grpSpPr>
      <p:sp>
        <p:nvSpPr>
          <p:cNvPr id="89" name="Google Shape;89;p3"/>
          <p:cNvSpPr txBox="1">
            <a:spLocks noGrp="1"/>
          </p:cNvSpPr>
          <p:nvPr>
            <p:ph type="ctrTitle"/>
          </p:nvPr>
        </p:nvSpPr>
        <p:spPr>
          <a:xfrm>
            <a:off x="1165860" y="1795781"/>
            <a:ext cx="13213079" cy="382016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9600"/>
              <a:buFont typeface="Calibri"/>
              <a:buNone/>
              <a:defRPr sz="9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3"/>
          <p:cNvSpPr txBox="1">
            <a:spLocks noGrp="1"/>
          </p:cNvSpPr>
          <p:nvPr>
            <p:ph type="subTitle" idx="1"/>
          </p:nvPr>
        </p:nvSpPr>
        <p:spPr>
          <a:xfrm>
            <a:off x="1943100" y="5763261"/>
            <a:ext cx="11658600" cy="2649219"/>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600"/>
              </a:spcBef>
              <a:spcAft>
                <a:spcPts val="0"/>
              </a:spcAft>
              <a:buClr>
                <a:schemeClr val="dk1"/>
              </a:buClr>
              <a:buSzPts val="3840"/>
              <a:buNone/>
              <a:defRPr sz="3840"/>
            </a:lvl1pPr>
            <a:lvl2pPr lvl="1" algn="ctr">
              <a:lnSpc>
                <a:spcPct val="90000"/>
              </a:lnSpc>
              <a:spcBef>
                <a:spcPts val="800"/>
              </a:spcBef>
              <a:spcAft>
                <a:spcPts val="0"/>
              </a:spcAft>
              <a:buClr>
                <a:schemeClr val="dk1"/>
              </a:buClr>
              <a:buSzPts val="3200"/>
              <a:buNone/>
              <a:defRPr sz="3200"/>
            </a:lvl2pPr>
            <a:lvl3pPr lvl="2" algn="ctr">
              <a:lnSpc>
                <a:spcPct val="90000"/>
              </a:lnSpc>
              <a:spcBef>
                <a:spcPts val="800"/>
              </a:spcBef>
              <a:spcAft>
                <a:spcPts val="0"/>
              </a:spcAft>
              <a:buClr>
                <a:schemeClr val="dk1"/>
              </a:buClr>
              <a:buSzPts val="2880"/>
              <a:buNone/>
              <a:defRPr sz="2880"/>
            </a:lvl3pPr>
            <a:lvl4pPr lvl="3" algn="ctr">
              <a:lnSpc>
                <a:spcPct val="90000"/>
              </a:lnSpc>
              <a:spcBef>
                <a:spcPts val="800"/>
              </a:spcBef>
              <a:spcAft>
                <a:spcPts val="0"/>
              </a:spcAft>
              <a:buClr>
                <a:schemeClr val="dk1"/>
              </a:buClr>
              <a:buSzPts val="2560"/>
              <a:buNone/>
              <a:defRPr sz="2560"/>
            </a:lvl4pPr>
            <a:lvl5pPr lvl="4" algn="ctr">
              <a:lnSpc>
                <a:spcPct val="90000"/>
              </a:lnSpc>
              <a:spcBef>
                <a:spcPts val="800"/>
              </a:spcBef>
              <a:spcAft>
                <a:spcPts val="0"/>
              </a:spcAft>
              <a:buClr>
                <a:schemeClr val="dk1"/>
              </a:buClr>
              <a:buSzPts val="2560"/>
              <a:buNone/>
              <a:defRPr sz="2560"/>
            </a:lvl5pPr>
            <a:lvl6pPr lvl="5" algn="ctr">
              <a:lnSpc>
                <a:spcPct val="90000"/>
              </a:lnSpc>
              <a:spcBef>
                <a:spcPts val="800"/>
              </a:spcBef>
              <a:spcAft>
                <a:spcPts val="0"/>
              </a:spcAft>
              <a:buClr>
                <a:schemeClr val="dk1"/>
              </a:buClr>
              <a:buSzPts val="2560"/>
              <a:buNone/>
              <a:defRPr sz="2560"/>
            </a:lvl6pPr>
            <a:lvl7pPr lvl="6" algn="ctr">
              <a:lnSpc>
                <a:spcPct val="90000"/>
              </a:lnSpc>
              <a:spcBef>
                <a:spcPts val="800"/>
              </a:spcBef>
              <a:spcAft>
                <a:spcPts val="0"/>
              </a:spcAft>
              <a:buClr>
                <a:schemeClr val="dk1"/>
              </a:buClr>
              <a:buSzPts val="2560"/>
              <a:buNone/>
              <a:defRPr sz="2560"/>
            </a:lvl7pPr>
            <a:lvl8pPr lvl="7" algn="ctr">
              <a:lnSpc>
                <a:spcPct val="90000"/>
              </a:lnSpc>
              <a:spcBef>
                <a:spcPts val="800"/>
              </a:spcBef>
              <a:spcAft>
                <a:spcPts val="0"/>
              </a:spcAft>
              <a:buClr>
                <a:schemeClr val="dk1"/>
              </a:buClr>
              <a:buSzPts val="2560"/>
              <a:buNone/>
              <a:defRPr sz="2560"/>
            </a:lvl8pPr>
            <a:lvl9pPr lvl="8" algn="ctr">
              <a:lnSpc>
                <a:spcPct val="90000"/>
              </a:lnSpc>
              <a:spcBef>
                <a:spcPts val="800"/>
              </a:spcBef>
              <a:spcAft>
                <a:spcPts val="0"/>
              </a:spcAft>
              <a:buClr>
                <a:schemeClr val="dk1"/>
              </a:buClr>
              <a:buSzPts val="2560"/>
              <a:buNone/>
              <a:defRPr sz="2560"/>
            </a:lvl9pPr>
          </a:lstStyle>
          <a:p>
            <a:endParaRPr/>
          </a:p>
        </p:txBody>
      </p:sp>
      <p:sp>
        <p:nvSpPr>
          <p:cNvPr id="91" name="Google Shape;91;p3"/>
          <p:cNvSpPr txBox="1">
            <a:spLocks noGrp="1"/>
          </p:cNvSpPr>
          <p:nvPr>
            <p:ph type="dt" idx="10"/>
          </p:nvPr>
        </p:nvSpPr>
        <p:spPr>
          <a:xfrm>
            <a:off x="1068705" y="10170162"/>
            <a:ext cx="3497580" cy="584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3"/>
          <p:cNvSpPr txBox="1">
            <a:spLocks noGrp="1"/>
          </p:cNvSpPr>
          <p:nvPr>
            <p:ph type="ftr" idx="11"/>
          </p:nvPr>
        </p:nvSpPr>
        <p:spPr>
          <a:xfrm>
            <a:off x="5149215" y="10170162"/>
            <a:ext cx="5246370" cy="584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3"/>
          <p:cNvSpPr txBox="1">
            <a:spLocks noGrp="1"/>
          </p:cNvSpPr>
          <p:nvPr>
            <p:ph type="sldNum" idx="12"/>
          </p:nvPr>
        </p:nvSpPr>
        <p:spPr>
          <a:xfrm>
            <a:off x="10978515" y="10170162"/>
            <a:ext cx="3497580" cy="584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5"/>
        <p:cNvGrpSpPr/>
        <p:nvPr/>
      </p:nvGrpSpPr>
      <p:grpSpPr>
        <a:xfrm>
          <a:off x="0" y="0"/>
          <a:ext cx="0" cy="0"/>
          <a:chOff x="0" y="0"/>
          <a:chExt cx="0" cy="0"/>
        </a:xfrm>
      </p:grpSpPr>
      <p:sp>
        <p:nvSpPr>
          <p:cNvPr id="146" name="Google Shape;146;p12"/>
          <p:cNvSpPr txBox="1">
            <a:spLocks noGrp="1"/>
          </p:cNvSpPr>
          <p:nvPr>
            <p:ph type="title"/>
          </p:nvPr>
        </p:nvSpPr>
        <p:spPr>
          <a:xfrm>
            <a:off x="1068705" y="584202"/>
            <a:ext cx="13407390" cy="21209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12"/>
          <p:cNvSpPr txBox="1">
            <a:spLocks noGrp="1"/>
          </p:cNvSpPr>
          <p:nvPr>
            <p:ph type="body" idx="1"/>
          </p:nvPr>
        </p:nvSpPr>
        <p:spPr>
          <a:xfrm rot="5400000">
            <a:off x="4291330" y="-301624"/>
            <a:ext cx="6962141" cy="1340739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600"/>
              </a:spcBef>
              <a:spcAft>
                <a:spcPts val="0"/>
              </a:spcAft>
              <a:buClr>
                <a:schemeClr val="dk1"/>
              </a:buClr>
              <a:buSzPts val="1800"/>
              <a:buChar char="•"/>
              <a:defRPr/>
            </a:lvl1pPr>
            <a:lvl2pPr marL="914400" lvl="1" indent="-342900" algn="l">
              <a:lnSpc>
                <a:spcPct val="90000"/>
              </a:lnSpc>
              <a:spcBef>
                <a:spcPts val="8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48" name="Google Shape;148;p12"/>
          <p:cNvSpPr txBox="1">
            <a:spLocks noGrp="1"/>
          </p:cNvSpPr>
          <p:nvPr>
            <p:ph type="dt" idx="10"/>
          </p:nvPr>
        </p:nvSpPr>
        <p:spPr>
          <a:xfrm>
            <a:off x="1068705" y="10170162"/>
            <a:ext cx="3497580" cy="584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12"/>
          <p:cNvSpPr txBox="1">
            <a:spLocks noGrp="1"/>
          </p:cNvSpPr>
          <p:nvPr>
            <p:ph type="ftr" idx="11"/>
          </p:nvPr>
        </p:nvSpPr>
        <p:spPr>
          <a:xfrm>
            <a:off x="5149215" y="10170162"/>
            <a:ext cx="5246370" cy="584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12"/>
          <p:cNvSpPr txBox="1">
            <a:spLocks noGrp="1"/>
          </p:cNvSpPr>
          <p:nvPr>
            <p:ph type="sldNum" idx="12"/>
          </p:nvPr>
        </p:nvSpPr>
        <p:spPr>
          <a:xfrm>
            <a:off x="10978515" y="10170162"/>
            <a:ext cx="3497580" cy="584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1"/>
        <p:cNvGrpSpPr/>
        <p:nvPr/>
      </p:nvGrpSpPr>
      <p:grpSpPr>
        <a:xfrm>
          <a:off x="0" y="0"/>
          <a:ext cx="0" cy="0"/>
          <a:chOff x="0" y="0"/>
          <a:chExt cx="0" cy="0"/>
        </a:xfrm>
      </p:grpSpPr>
      <p:sp>
        <p:nvSpPr>
          <p:cNvPr id="152" name="Google Shape;152;p13"/>
          <p:cNvSpPr txBox="1">
            <a:spLocks noGrp="1"/>
          </p:cNvSpPr>
          <p:nvPr>
            <p:ph type="title"/>
          </p:nvPr>
        </p:nvSpPr>
        <p:spPr>
          <a:xfrm rot="5400000">
            <a:off x="8150701" y="3557747"/>
            <a:ext cx="9298941" cy="335184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13"/>
          <p:cNvSpPr txBox="1">
            <a:spLocks noGrp="1"/>
          </p:cNvSpPr>
          <p:nvPr>
            <p:ph type="body" idx="1"/>
          </p:nvPr>
        </p:nvSpPr>
        <p:spPr>
          <a:xfrm rot="5400000">
            <a:off x="1349852" y="303054"/>
            <a:ext cx="9298941" cy="98612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600"/>
              </a:spcBef>
              <a:spcAft>
                <a:spcPts val="0"/>
              </a:spcAft>
              <a:buClr>
                <a:schemeClr val="dk1"/>
              </a:buClr>
              <a:buSzPts val="1800"/>
              <a:buChar char="•"/>
              <a:defRPr/>
            </a:lvl1pPr>
            <a:lvl2pPr marL="914400" lvl="1" indent="-342900" algn="l">
              <a:lnSpc>
                <a:spcPct val="90000"/>
              </a:lnSpc>
              <a:spcBef>
                <a:spcPts val="8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54" name="Google Shape;154;p13"/>
          <p:cNvSpPr txBox="1">
            <a:spLocks noGrp="1"/>
          </p:cNvSpPr>
          <p:nvPr>
            <p:ph type="dt" idx="10"/>
          </p:nvPr>
        </p:nvSpPr>
        <p:spPr>
          <a:xfrm>
            <a:off x="1068705" y="10170162"/>
            <a:ext cx="3497580" cy="584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13"/>
          <p:cNvSpPr txBox="1">
            <a:spLocks noGrp="1"/>
          </p:cNvSpPr>
          <p:nvPr>
            <p:ph type="ftr" idx="11"/>
          </p:nvPr>
        </p:nvSpPr>
        <p:spPr>
          <a:xfrm>
            <a:off x="5149215" y="10170162"/>
            <a:ext cx="5246370" cy="584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13"/>
          <p:cNvSpPr txBox="1">
            <a:spLocks noGrp="1"/>
          </p:cNvSpPr>
          <p:nvPr>
            <p:ph type="sldNum" idx="12"/>
          </p:nvPr>
        </p:nvSpPr>
        <p:spPr>
          <a:xfrm>
            <a:off x="10978515" y="10170162"/>
            <a:ext cx="3497580" cy="584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6"/>
        <p:cNvGrpSpPr/>
        <p:nvPr/>
      </p:nvGrpSpPr>
      <p:grpSpPr>
        <a:xfrm>
          <a:off x="0" y="0"/>
          <a:ext cx="0" cy="0"/>
          <a:chOff x="0" y="0"/>
          <a:chExt cx="0" cy="0"/>
        </a:xfrm>
      </p:grpSpPr>
      <p:sp>
        <p:nvSpPr>
          <p:cNvPr id="237" name="Google Shape;237;gb520c5eab2_0_9075"/>
          <p:cNvSpPr txBox="1">
            <a:spLocks noGrp="1"/>
          </p:cNvSpPr>
          <p:nvPr>
            <p:ph type="ctrTitle"/>
          </p:nvPr>
        </p:nvSpPr>
        <p:spPr>
          <a:xfrm>
            <a:off x="1165860" y="1795781"/>
            <a:ext cx="13213200" cy="38202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9600"/>
              <a:buFont typeface="Calibri"/>
              <a:buNone/>
              <a:defRPr sz="9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8" name="Google Shape;238;gb520c5eab2_0_9075"/>
          <p:cNvSpPr txBox="1">
            <a:spLocks noGrp="1"/>
          </p:cNvSpPr>
          <p:nvPr>
            <p:ph type="subTitle" idx="1"/>
          </p:nvPr>
        </p:nvSpPr>
        <p:spPr>
          <a:xfrm>
            <a:off x="1943100" y="5763261"/>
            <a:ext cx="11658600" cy="26493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600"/>
              </a:spcBef>
              <a:spcAft>
                <a:spcPts val="0"/>
              </a:spcAft>
              <a:buClr>
                <a:schemeClr val="dk1"/>
              </a:buClr>
              <a:buSzPts val="3840"/>
              <a:buNone/>
              <a:defRPr sz="3840"/>
            </a:lvl1pPr>
            <a:lvl2pPr lvl="1" algn="ctr" rtl="0">
              <a:lnSpc>
                <a:spcPct val="90000"/>
              </a:lnSpc>
              <a:spcBef>
                <a:spcPts val="800"/>
              </a:spcBef>
              <a:spcAft>
                <a:spcPts val="0"/>
              </a:spcAft>
              <a:buClr>
                <a:schemeClr val="dk1"/>
              </a:buClr>
              <a:buSzPts val="3200"/>
              <a:buNone/>
              <a:defRPr sz="3200"/>
            </a:lvl2pPr>
            <a:lvl3pPr lvl="2" algn="ctr" rtl="0">
              <a:lnSpc>
                <a:spcPct val="90000"/>
              </a:lnSpc>
              <a:spcBef>
                <a:spcPts val="800"/>
              </a:spcBef>
              <a:spcAft>
                <a:spcPts val="0"/>
              </a:spcAft>
              <a:buClr>
                <a:schemeClr val="dk1"/>
              </a:buClr>
              <a:buSzPts val="2880"/>
              <a:buNone/>
              <a:defRPr sz="2880"/>
            </a:lvl3pPr>
            <a:lvl4pPr lvl="3" algn="ctr" rtl="0">
              <a:lnSpc>
                <a:spcPct val="90000"/>
              </a:lnSpc>
              <a:spcBef>
                <a:spcPts val="800"/>
              </a:spcBef>
              <a:spcAft>
                <a:spcPts val="0"/>
              </a:spcAft>
              <a:buClr>
                <a:schemeClr val="dk1"/>
              </a:buClr>
              <a:buSzPts val="2560"/>
              <a:buNone/>
              <a:defRPr sz="2560"/>
            </a:lvl4pPr>
            <a:lvl5pPr lvl="4" algn="ctr" rtl="0">
              <a:lnSpc>
                <a:spcPct val="90000"/>
              </a:lnSpc>
              <a:spcBef>
                <a:spcPts val="800"/>
              </a:spcBef>
              <a:spcAft>
                <a:spcPts val="0"/>
              </a:spcAft>
              <a:buClr>
                <a:schemeClr val="dk1"/>
              </a:buClr>
              <a:buSzPts val="2560"/>
              <a:buNone/>
              <a:defRPr sz="2560"/>
            </a:lvl5pPr>
            <a:lvl6pPr lvl="5" algn="ctr" rtl="0">
              <a:lnSpc>
                <a:spcPct val="90000"/>
              </a:lnSpc>
              <a:spcBef>
                <a:spcPts val="800"/>
              </a:spcBef>
              <a:spcAft>
                <a:spcPts val="0"/>
              </a:spcAft>
              <a:buClr>
                <a:schemeClr val="dk1"/>
              </a:buClr>
              <a:buSzPts val="2560"/>
              <a:buNone/>
              <a:defRPr sz="2560"/>
            </a:lvl6pPr>
            <a:lvl7pPr lvl="6" algn="ctr" rtl="0">
              <a:lnSpc>
                <a:spcPct val="90000"/>
              </a:lnSpc>
              <a:spcBef>
                <a:spcPts val="800"/>
              </a:spcBef>
              <a:spcAft>
                <a:spcPts val="0"/>
              </a:spcAft>
              <a:buClr>
                <a:schemeClr val="dk1"/>
              </a:buClr>
              <a:buSzPts val="2560"/>
              <a:buNone/>
              <a:defRPr sz="2560"/>
            </a:lvl7pPr>
            <a:lvl8pPr lvl="7" algn="ctr" rtl="0">
              <a:lnSpc>
                <a:spcPct val="90000"/>
              </a:lnSpc>
              <a:spcBef>
                <a:spcPts val="800"/>
              </a:spcBef>
              <a:spcAft>
                <a:spcPts val="0"/>
              </a:spcAft>
              <a:buClr>
                <a:schemeClr val="dk1"/>
              </a:buClr>
              <a:buSzPts val="2560"/>
              <a:buNone/>
              <a:defRPr sz="2560"/>
            </a:lvl8pPr>
            <a:lvl9pPr lvl="8" algn="ctr" rtl="0">
              <a:lnSpc>
                <a:spcPct val="90000"/>
              </a:lnSpc>
              <a:spcBef>
                <a:spcPts val="800"/>
              </a:spcBef>
              <a:spcAft>
                <a:spcPts val="0"/>
              </a:spcAft>
              <a:buClr>
                <a:schemeClr val="dk1"/>
              </a:buClr>
              <a:buSzPts val="2560"/>
              <a:buNone/>
              <a:defRPr sz="2560"/>
            </a:lvl9pPr>
          </a:lstStyle>
          <a:p>
            <a:endParaRPr/>
          </a:p>
        </p:txBody>
      </p:sp>
      <p:sp>
        <p:nvSpPr>
          <p:cNvPr id="239" name="Google Shape;239;gb520c5eab2_0_9075"/>
          <p:cNvSpPr txBox="1">
            <a:spLocks noGrp="1"/>
          </p:cNvSpPr>
          <p:nvPr>
            <p:ph type="dt" idx="10"/>
          </p:nvPr>
        </p:nvSpPr>
        <p:spPr>
          <a:xfrm>
            <a:off x="1068705" y="10170162"/>
            <a:ext cx="3497700" cy="584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0" name="Google Shape;240;gb520c5eab2_0_9075"/>
          <p:cNvSpPr txBox="1">
            <a:spLocks noGrp="1"/>
          </p:cNvSpPr>
          <p:nvPr>
            <p:ph type="ftr" idx="11"/>
          </p:nvPr>
        </p:nvSpPr>
        <p:spPr>
          <a:xfrm>
            <a:off x="5149215" y="10170162"/>
            <a:ext cx="5246400" cy="584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1" name="Google Shape;241;gb520c5eab2_0_9075"/>
          <p:cNvSpPr txBox="1">
            <a:spLocks noGrp="1"/>
          </p:cNvSpPr>
          <p:nvPr>
            <p:ph type="sldNum" idx="12"/>
          </p:nvPr>
        </p:nvSpPr>
        <p:spPr>
          <a:xfrm>
            <a:off x="10978515" y="10170162"/>
            <a:ext cx="3497700" cy="584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2"/>
        <p:cNvGrpSpPr/>
        <p:nvPr/>
      </p:nvGrpSpPr>
      <p:grpSpPr>
        <a:xfrm>
          <a:off x="0" y="0"/>
          <a:ext cx="0" cy="0"/>
          <a:chOff x="0" y="0"/>
          <a:chExt cx="0" cy="0"/>
        </a:xfrm>
      </p:grpSpPr>
      <p:sp>
        <p:nvSpPr>
          <p:cNvPr id="243" name="Google Shape;243;gb520c5eab2_0_9081"/>
          <p:cNvSpPr txBox="1">
            <a:spLocks noGrp="1"/>
          </p:cNvSpPr>
          <p:nvPr>
            <p:ph type="dt" idx="10"/>
          </p:nvPr>
        </p:nvSpPr>
        <p:spPr>
          <a:xfrm>
            <a:off x="1068705" y="10170162"/>
            <a:ext cx="3497700" cy="584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4" name="Google Shape;244;gb520c5eab2_0_9081"/>
          <p:cNvSpPr txBox="1">
            <a:spLocks noGrp="1"/>
          </p:cNvSpPr>
          <p:nvPr>
            <p:ph type="ftr" idx="11"/>
          </p:nvPr>
        </p:nvSpPr>
        <p:spPr>
          <a:xfrm>
            <a:off x="5149215" y="10170162"/>
            <a:ext cx="5246400" cy="584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5" name="Google Shape;245;gb520c5eab2_0_9081"/>
          <p:cNvSpPr txBox="1">
            <a:spLocks noGrp="1"/>
          </p:cNvSpPr>
          <p:nvPr>
            <p:ph type="sldNum" idx="12"/>
          </p:nvPr>
        </p:nvSpPr>
        <p:spPr>
          <a:xfrm>
            <a:off x="10978515" y="10170162"/>
            <a:ext cx="3497700" cy="584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6"/>
        <p:cNvGrpSpPr/>
        <p:nvPr/>
      </p:nvGrpSpPr>
      <p:grpSpPr>
        <a:xfrm>
          <a:off x="0" y="0"/>
          <a:ext cx="0" cy="0"/>
          <a:chOff x="0" y="0"/>
          <a:chExt cx="0" cy="0"/>
        </a:xfrm>
      </p:grpSpPr>
      <p:sp>
        <p:nvSpPr>
          <p:cNvPr id="247" name="Google Shape;247;gb520c5eab2_0_9085"/>
          <p:cNvSpPr txBox="1">
            <a:spLocks noGrp="1"/>
          </p:cNvSpPr>
          <p:nvPr>
            <p:ph type="title"/>
          </p:nvPr>
        </p:nvSpPr>
        <p:spPr>
          <a:xfrm>
            <a:off x="1068705" y="584202"/>
            <a:ext cx="13407300" cy="2121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8" name="Google Shape;248;gb520c5eab2_0_9085"/>
          <p:cNvSpPr txBox="1">
            <a:spLocks noGrp="1"/>
          </p:cNvSpPr>
          <p:nvPr>
            <p:ph type="body" idx="1"/>
          </p:nvPr>
        </p:nvSpPr>
        <p:spPr>
          <a:xfrm>
            <a:off x="1068705" y="2921000"/>
            <a:ext cx="13407300" cy="69621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600"/>
              </a:spcBef>
              <a:spcAft>
                <a:spcPts val="0"/>
              </a:spcAft>
              <a:buClr>
                <a:schemeClr val="dk1"/>
              </a:buClr>
              <a:buSzPts val="1800"/>
              <a:buChar char="•"/>
              <a:defRPr/>
            </a:lvl1pPr>
            <a:lvl2pPr marL="914400" lvl="1" indent="-342900" algn="l" rtl="0">
              <a:lnSpc>
                <a:spcPct val="90000"/>
              </a:lnSpc>
              <a:spcBef>
                <a:spcPts val="800"/>
              </a:spcBef>
              <a:spcAft>
                <a:spcPts val="0"/>
              </a:spcAft>
              <a:buClr>
                <a:schemeClr val="dk1"/>
              </a:buClr>
              <a:buSzPts val="1800"/>
              <a:buChar char="•"/>
              <a:defRPr/>
            </a:lvl2pPr>
            <a:lvl3pPr marL="1371600" lvl="2" indent="-342900" algn="l" rtl="0">
              <a:lnSpc>
                <a:spcPct val="90000"/>
              </a:lnSpc>
              <a:spcBef>
                <a:spcPts val="800"/>
              </a:spcBef>
              <a:spcAft>
                <a:spcPts val="0"/>
              </a:spcAft>
              <a:buClr>
                <a:schemeClr val="dk1"/>
              </a:buClr>
              <a:buSzPts val="1800"/>
              <a:buChar char="•"/>
              <a:defRPr/>
            </a:lvl3pPr>
            <a:lvl4pPr marL="1828800" lvl="3" indent="-342900" algn="l" rtl="0">
              <a:lnSpc>
                <a:spcPct val="90000"/>
              </a:lnSpc>
              <a:spcBef>
                <a:spcPts val="800"/>
              </a:spcBef>
              <a:spcAft>
                <a:spcPts val="0"/>
              </a:spcAft>
              <a:buClr>
                <a:schemeClr val="dk1"/>
              </a:buClr>
              <a:buSzPts val="1800"/>
              <a:buChar char="•"/>
              <a:defRPr/>
            </a:lvl4pPr>
            <a:lvl5pPr marL="2286000" lvl="4" indent="-342900" algn="l" rtl="0">
              <a:lnSpc>
                <a:spcPct val="90000"/>
              </a:lnSpc>
              <a:spcBef>
                <a:spcPts val="800"/>
              </a:spcBef>
              <a:spcAft>
                <a:spcPts val="0"/>
              </a:spcAft>
              <a:buClr>
                <a:schemeClr val="dk1"/>
              </a:buClr>
              <a:buSzPts val="1800"/>
              <a:buChar char="•"/>
              <a:defRPr/>
            </a:lvl5pPr>
            <a:lvl6pPr marL="2743200" lvl="5" indent="-342900" algn="l" rtl="0">
              <a:lnSpc>
                <a:spcPct val="90000"/>
              </a:lnSpc>
              <a:spcBef>
                <a:spcPts val="800"/>
              </a:spcBef>
              <a:spcAft>
                <a:spcPts val="0"/>
              </a:spcAft>
              <a:buClr>
                <a:schemeClr val="dk1"/>
              </a:buClr>
              <a:buSzPts val="1800"/>
              <a:buChar char="•"/>
              <a:defRPr/>
            </a:lvl6pPr>
            <a:lvl7pPr marL="3200400" lvl="6" indent="-342900" algn="l" rtl="0">
              <a:lnSpc>
                <a:spcPct val="90000"/>
              </a:lnSpc>
              <a:spcBef>
                <a:spcPts val="800"/>
              </a:spcBef>
              <a:spcAft>
                <a:spcPts val="0"/>
              </a:spcAft>
              <a:buClr>
                <a:schemeClr val="dk1"/>
              </a:buClr>
              <a:buSzPts val="1800"/>
              <a:buChar char="•"/>
              <a:defRPr/>
            </a:lvl7pPr>
            <a:lvl8pPr marL="3657600" lvl="7" indent="-342900" algn="l" rtl="0">
              <a:lnSpc>
                <a:spcPct val="90000"/>
              </a:lnSpc>
              <a:spcBef>
                <a:spcPts val="800"/>
              </a:spcBef>
              <a:spcAft>
                <a:spcPts val="0"/>
              </a:spcAft>
              <a:buClr>
                <a:schemeClr val="dk1"/>
              </a:buClr>
              <a:buSzPts val="1800"/>
              <a:buChar char="•"/>
              <a:defRPr/>
            </a:lvl8pPr>
            <a:lvl9pPr marL="4114800" lvl="8" indent="-342900" algn="l" rtl="0">
              <a:lnSpc>
                <a:spcPct val="90000"/>
              </a:lnSpc>
              <a:spcBef>
                <a:spcPts val="800"/>
              </a:spcBef>
              <a:spcAft>
                <a:spcPts val="0"/>
              </a:spcAft>
              <a:buClr>
                <a:schemeClr val="dk1"/>
              </a:buClr>
              <a:buSzPts val="1800"/>
              <a:buChar char="•"/>
              <a:defRPr/>
            </a:lvl9pPr>
          </a:lstStyle>
          <a:p>
            <a:endParaRPr/>
          </a:p>
        </p:txBody>
      </p:sp>
      <p:sp>
        <p:nvSpPr>
          <p:cNvPr id="249" name="Google Shape;249;gb520c5eab2_0_9085"/>
          <p:cNvSpPr txBox="1">
            <a:spLocks noGrp="1"/>
          </p:cNvSpPr>
          <p:nvPr>
            <p:ph type="dt" idx="10"/>
          </p:nvPr>
        </p:nvSpPr>
        <p:spPr>
          <a:xfrm>
            <a:off x="1068705" y="10170162"/>
            <a:ext cx="3497700" cy="584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0" name="Google Shape;250;gb520c5eab2_0_9085"/>
          <p:cNvSpPr txBox="1">
            <a:spLocks noGrp="1"/>
          </p:cNvSpPr>
          <p:nvPr>
            <p:ph type="ftr" idx="11"/>
          </p:nvPr>
        </p:nvSpPr>
        <p:spPr>
          <a:xfrm>
            <a:off x="5149215" y="10170162"/>
            <a:ext cx="5246400" cy="584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1" name="Google Shape;251;gb520c5eab2_0_9085"/>
          <p:cNvSpPr txBox="1">
            <a:spLocks noGrp="1"/>
          </p:cNvSpPr>
          <p:nvPr>
            <p:ph type="sldNum" idx="12"/>
          </p:nvPr>
        </p:nvSpPr>
        <p:spPr>
          <a:xfrm>
            <a:off x="10978515" y="10170162"/>
            <a:ext cx="3497700" cy="584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2"/>
        <p:cNvGrpSpPr/>
        <p:nvPr/>
      </p:nvGrpSpPr>
      <p:grpSpPr>
        <a:xfrm>
          <a:off x="0" y="0"/>
          <a:ext cx="0" cy="0"/>
          <a:chOff x="0" y="0"/>
          <a:chExt cx="0" cy="0"/>
        </a:xfrm>
      </p:grpSpPr>
      <p:sp>
        <p:nvSpPr>
          <p:cNvPr id="253" name="Google Shape;253;gb520c5eab2_0_9091"/>
          <p:cNvSpPr txBox="1">
            <a:spLocks noGrp="1"/>
          </p:cNvSpPr>
          <p:nvPr>
            <p:ph type="title"/>
          </p:nvPr>
        </p:nvSpPr>
        <p:spPr>
          <a:xfrm>
            <a:off x="1060610" y="2735583"/>
            <a:ext cx="13407300" cy="45645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9600"/>
              <a:buFont typeface="Calibri"/>
              <a:buNone/>
              <a:defRPr sz="9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4" name="Google Shape;254;gb520c5eab2_0_9091"/>
          <p:cNvSpPr txBox="1">
            <a:spLocks noGrp="1"/>
          </p:cNvSpPr>
          <p:nvPr>
            <p:ph type="body" idx="1"/>
          </p:nvPr>
        </p:nvSpPr>
        <p:spPr>
          <a:xfrm>
            <a:off x="1060610" y="7343143"/>
            <a:ext cx="13407300" cy="24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600"/>
              </a:spcBef>
              <a:spcAft>
                <a:spcPts val="0"/>
              </a:spcAft>
              <a:buClr>
                <a:schemeClr val="dk1"/>
              </a:buClr>
              <a:buSzPts val="3840"/>
              <a:buNone/>
              <a:defRPr sz="3840">
                <a:solidFill>
                  <a:schemeClr val="dk1"/>
                </a:solidFill>
              </a:defRPr>
            </a:lvl1pPr>
            <a:lvl2pPr marL="914400" lvl="1" indent="-228600" algn="l" rtl="0">
              <a:lnSpc>
                <a:spcPct val="90000"/>
              </a:lnSpc>
              <a:spcBef>
                <a:spcPts val="800"/>
              </a:spcBef>
              <a:spcAft>
                <a:spcPts val="0"/>
              </a:spcAft>
              <a:buClr>
                <a:srgbClr val="888888"/>
              </a:buClr>
              <a:buSzPts val="3200"/>
              <a:buNone/>
              <a:defRPr sz="3200">
                <a:solidFill>
                  <a:srgbClr val="888888"/>
                </a:solidFill>
              </a:defRPr>
            </a:lvl2pPr>
            <a:lvl3pPr marL="1371600" lvl="2" indent="-228600" algn="l" rtl="0">
              <a:lnSpc>
                <a:spcPct val="90000"/>
              </a:lnSpc>
              <a:spcBef>
                <a:spcPts val="800"/>
              </a:spcBef>
              <a:spcAft>
                <a:spcPts val="0"/>
              </a:spcAft>
              <a:buClr>
                <a:srgbClr val="888888"/>
              </a:buClr>
              <a:buSzPts val="2880"/>
              <a:buNone/>
              <a:defRPr sz="2880">
                <a:solidFill>
                  <a:srgbClr val="888888"/>
                </a:solidFill>
              </a:defRPr>
            </a:lvl3pPr>
            <a:lvl4pPr marL="1828800" lvl="3" indent="-228600" algn="l" rtl="0">
              <a:lnSpc>
                <a:spcPct val="90000"/>
              </a:lnSpc>
              <a:spcBef>
                <a:spcPts val="800"/>
              </a:spcBef>
              <a:spcAft>
                <a:spcPts val="0"/>
              </a:spcAft>
              <a:buClr>
                <a:srgbClr val="888888"/>
              </a:buClr>
              <a:buSzPts val="2560"/>
              <a:buNone/>
              <a:defRPr sz="2560">
                <a:solidFill>
                  <a:srgbClr val="888888"/>
                </a:solidFill>
              </a:defRPr>
            </a:lvl4pPr>
            <a:lvl5pPr marL="2286000" lvl="4" indent="-228600" algn="l" rtl="0">
              <a:lnSpc>
                <a:spcPct val="90000"/>
              </a:lnSpc>
              <a:spcBef>
                <a:spcPts val="800"/>
              </a:spcBef>
              <a:spcAft>
                <a:spcPts val="0"/>
              </a:spcAft>
              <a:buClr>
                <a:srgbClr val="888888"/>
              </a:buClr>
              <a:buSzPts val="2560"/>
              <a:buNone/>
              <a:defRPr sz="2560">
                <a:solidFill>
                  <a:srgbClr val="888888"/>
                </a:solidFill>
              </a:defRPr>
            </a:lvl5pPr>
            <a:lvl6pPr marL="2743200" lvl="5" indent="-228600" algn="l" rtl="0">
              <a:lnSpc>
                <a:spcPct val="90000"/>
              </a:lnSpc>
              <a:spcBef>
                <a:spcPts val="800"/>
              </a:spcBef>
              <a:spcAft>
                <a:spcPts val="0"/>
              </a:spcAft>
              <a:buClr>
                <a:srgbClr val="888888"/>
              </a:buClr>
              <a:buSzPts val="2560"/>
              <a:buNone/>
              <a:defRPr sz="2560">
                <a:solidFill>
                  <a:srgbClr val="888888"/>
                </a:solidFill>
              </a:defRPr>
            </a:lvl6pPr>
            <a:lvl7pPr marL="3200400" lvl="6" indent="-228600" algn="l" rtl="0">
              <a:lnSpc>
                <a:spcPct val="90000"/>
              </a:lnSpc>
              <a:spcBef>
                <a:spcPts val="800"/>
              </a:spcBef>
              <a:spcAft>
                <a:spcPts val="0"/>
              </a:spcAft>
              <a:buClr>
                <a:srgbClr val="888888"/>
              </a:buClr>
              <a:buSzPts val="2560"/>
              <a:buNone/>
              <a:defRPr sz="2560">
                <a:solidFill>
                  <a:srgbClr val="888888"/>
                </a:solidFill>
              </a:defRPr>
            </a:lvl7pPr>
            <a:lvl8pPr marL="3657600" lvl="7" indent="-228600" algn="l" rtl="0">
              <a:lnSpc>
                <a:spcPct val="90000"/>
              </a:lnSpc>
              <a:spcBef>
                <a:spcPts val="800"/>
              </a:spcBef>
              <a:spcAft>
                <a:spcPts val="0"/>
              </a:spcAft>
              <a:buClr>
                <a:srgbClr val="888888"/>
              </a:buClr>
              <a:buSzPts val="2560"/>
              <a:buNone/>
              <a:defRPr sz="2560">
                <a:solidFill>
                  <a:srgbClr val="888888"/>
                </a:solidFill>
              </a:defRPr>
            </a:lvl8pPr>
            <a:lvl9pPr marL="4114800" lvl="8" indent="-228600" algn="l" rtl="0">
              <a:lnSpc>
                <a:spcPct val="90000"/>
              </a:lnSpc>
              <a:spcBef>
                <a:spcPts val="800"/>
              </a:spcBef>
              <a:spcAft>
                <a:spcPts val="0"/>
              </a:spcAft>
              <a:buClr>
                <a:srgbClr val="888888"/>
              </a:buClr>
              <a:buSzPts val="2560"/>
              <a:buNone/>
              <a:defRPr sz="2560">
                <a:solidFill>
                  <a:srgbClr val="888888"/>
                </a:solidFill>
              </a:defRPr>
            </a:lvl9pPr>
          </a:lstStyle>
          <a:p>
            <a:endParaRPr/>
          </a:p>
        </p:txBody>
      </p:sp>
      <p:sp>
        <p:nvSpPr>
          <p:cNvPr id="255" name="Google Shape;255;gb520c5eab2_0_9091"/>
          <p:cNvSpPr txBox="1">
            <a:spLocks noGrp="1"/>
          </p:cNvSpPr>
          <p:nvPr>
            <p:ph type="dt" idx="10"/>
          </p:nvPr>
        </p:nvSpPr>
        <p:spPr>
          <a:xfrm>
            <a:off x="1068705" y="10170162"/>
            <a:ext cx="3497700" cy="584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6" name="Google Shape;256;gb520c5eab2_0_9091"/>
          <p:cNvSpPr txBox="1">
            <a:spLocks noGrp="1"/>
          </p:cNvSpPr>
          <p:nvPr>
            <p:ph type="ftr" idx="11"/>
          </p:nvPr>
        </p:nvSpPr>
        <p:spPr>
          <a:xfrm>
            <a:off x="5149215" y="10170162"/>
            <a:ext cx="5246400" cy="584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7" name="Google Shape;257;gb520c5eab2_0_9091"/>
          <p:cNvSpPr txBox="1">
            <a:spLocks noGrp="1"/>
          </p:cNvSpPr>
          <p:nvPr>
            <p:ph type="sldNum" idx="12"/>
          </p:nvPr>
        </p:nvSpPr>
        <p:spPr>
          <a:xfrm>
            <a:off x="10978515" y="10170162"/>
            <a:ext cx="3497700" cy="584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8"/>
        <p:cNvGrpSpPr/>
        <p:nvPr/>
      </p:nvGrpSpPr>
      <p:grpSpPr>
        <a:xfrm>
          <a:off x="0" y="0"/>
          <a:ext cx="0" cy="0"/>
          <a:chOff x="0" y="0"/>
          <a:chExt cx="0" cy="0"/>
        </a:xfrm>
      </p:grpSpPr>
      <p:sp>
        <p:nvSpPr>
          <p:cNvPr id="259" name="Google Shape;259;gb520c5eab2_0_9097"/>
          <p:cNvSpPr txBox="1">
            <a:spLocks noGrp="1"/>
          </p:cNvSpPr>
          <p:nvPr>
            <p:ph type="title"/>
          </p:nvPr>
        </p:nvSpPr>
        <p:spPr>
          <a:xfrm>
            <a:off x="1068705" y="584202"/>
            <a:ext cx="13407300" cy="2121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0" name="Google Shape;260;gb520c5eab2_0_9097"/>
          <p:cNvSpPr txBox="1">
            <a:spLocks noGrp="1"/>
          </p:cNvSpPr>
          <p:nvPr>
            <p:ph type="body" idx="1"/>
          </p:nvPr>
        </p:nvSpPr>
        <p:spPr>
          <a:xfrm>
            <a:off x="1068705" y="2921000"/>
            <a:ext cx="6606600" cy="69621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600"/>
              </a:spcBef>
              <a:spcAft>
                <a:spcPts val="0"/>
              </a:spcAft>
              <a:buClr>
                <a:schemeClr val="dk1"/>
              </a:buClr>
              <a:buSzPts val="1800"/>
              <a:buChar char="•"/>
              <a:defRPr/>
            </a:lvl1pPr>
            <a:lvl2pPr marL="914400" lvl="1" indent="-342900" algn="l" rtl="0">
              <a:lnSpc>
                <a:spcPct val="90000"/>
              </a:lnSpc>
              <a:spcBef>
                <a:spcPts val="800"/>
              </a:spcBef>
              <a:spcAft>
                <a:spcPts val="0"/>
              </a:spcAft>
              <a:buClr>
                <a:schemeClr val="dk1"/>
              </a:buClr>
              <a:buSzPts val="1800"/>
              <a:buChar char="•"/>
              <a:defRPr/>
            </a:lvl2pPr>
            <a:lvl3pPr marL="1371600" lvl="2" indent="-342900" algn="l" rtl="0">
              <a:lnSpc>
                <a:spcPct val="90000"/>
              </a:lnSpc>
              <a:spcBef>
                <a:spcPts val="800"/>
              </a:spcBef>
              <a:spcAft>
                <a:spcPts val="0"/>
              </a:spcAft>
              <a:buClr>
                <a:schemeClr val="dk1"/>
              </a:buClr>
              <a:buSzPts val="1800"/>
              <a:buChar char="•"/>
              <a:defRPr/>
            </a:lvl3pPr>
            <a:lvl4pPr marL="1828800" lvl="3" indent="-342900" algn="l" rtl="0">
              <a:lnSpc>
                <a:spcPct val="90000"/>
              </a:lnSpc>
              <a:spcBef>
                <a:spcPts val="800"/>
              </a:spcBef>
              <a:spcAft>
                <a:spcPts val="0"/>
              </a:spcAft>
              <a:buClr>
                <a:schemeClr val="dk1"/>
              </a:buClr>
              <a:buSzPts val="1800"/>
              <a:buChar char="•"/>
              <a:defRPr/>
            </a:lvl4pPr>
            <a:lvl5pPr marL="2286000" lvl="4" indent="-342900" algn="l" rtl="0">
              <a:lnSpc>
                <a:spcPct val="90000"/>
              </a:lnSpc>
              <a:spcBef>
                <a:spcPts val="800"/>
              </a:spcBef>
              <a:spcAft>
                <a:spcPts val="0"/>
              </a:spcAft>
              <a:buClr>
                <a:schemeClr val="dk1"/>
              </a:buClr>
              <a:buSzPts val="1800"/>
              <a:buChar char="•"/>
              <a:defRPr/>
            </a:lvl5pPr>
            <a:lvl6pPr marL="2743200" lvl="5" indent="-342900" algn="l" rtl="0">
              <a:lnSpc>
                <a:spcPct val="90000"/>
              </a:lnSpc>
              <a:spcBef>
                <a:spcPts val="800"/>
              </a:spcBef>
              <a:spcAft>
                <a:spcPts val="0"/>
              </a:spcAft>
              <a:buClr>
                <a:schemeClr val="dk1"/>
              </a:buClr>
              <a:buSzPts val="1800"/>
              <a:buChar char="•"/>
              <a:defRPr/>
            </a:lvl6pPr>
            <a:lvl7pPr marL="3200400" lvl="6" indent="-342900" algn="l" rtl="0">
              <a:lnSpc>
                <a:spcPct val="90000"/>
              </a:lnSpc>
              <a:spcBef>
                <a:spcPts val="800"/>
              </a:spcBef>
              <a:spcAft>
                <a:spcPts val="0"/>
              </a:spcAft>
              <a:buClr>
                <a:schemeClr val="dk1"/>
              </a:buClr>
              <a:buSzPts val="1800"/>
              <a:buChar char="•"/>
              <a:defRPr/>
            </a:lvl7pPr>
            <a:lvl8pPr marL="3657600" lvl="7" indent="-342900" algn="l" rtl="0">
              <a:lnSpc>
                <a:spcPct val="90000"/>
              </a:lnSpc>
              <a:spcBef>
                <a:spcPts val="800"/>
              </a:spcBef>
              <a:spcAft>
                <a:spcPts val="0"/>
              </a:spcAft>
              <a:buClr>
                <a:schemeClr val="dk1"/>
              </a:buClr>
              <a:buSzPts val="1800"/>
              <a:buChar char="•"/>
              <a:defRPr/>
            </a:lvl8pPr>
            <a:lvl9pPr marL="4114800" lvl="8" indent="-342900" algn="l" rtl="0">
              <a:lnSpc>
                <a:spcPct val="90000"/>
              </a:lnSpc>
              <a:spcBef>
                <a:spcPts val="800"/>
              </a:spcBef>
              <a:spcAft>
                <a:spcPts val="0"/>
              </a:spcAft>
              <a:buClr>
                <a:schemeClr val="dk1"/>
              </a:buClr>
              <a:buSzPts val="1800"/>
              <a:buChar char="•"/>
              <a:defRPr/>
            </a:lvl9pPr>
          </a:lstStyle>
          <a:p>
            <a:endParaRPr/>
          </a:p>
        </p:txBody>
      </p:sp>
      <p:sp>
        <p:nvSpPr>
          <p:cNvPr id="261" name="Google Shape;261;gb520c5eab2_0_9097"/>
          <p:cNvSpPr txBox="1">
            <a:spLocks noGrp="1"/>
          </p:cNvSpPr>
          <p:nvPr>
            <p:ph type="body" idx="2"/>
          </p:nvPr>
        </p:nvSpPr>
        <p:spPr>
          <a:xfrm>
            <a:off x="7869555" y="2921000"/>
            <a:ext cx="6606600" cy="69621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600"/>
              </a:spcBef>
              <a:spcAft>
                <a:spcPts val="0"/>
              </a:spcAft>
              <a:buClr>
                <a:schemeClr val="dk1"/>
              </a:buClr>
              <a:buSzPts val="1800"/>
              <a:buChar char="•"/>
              <a:defRPr/>
            </a:lvl1pPr>
            <a:lvl2pPr marL="914400" lvl="1" indent="-342900" algn="l" rtl="0">
              <a:lnSpc>
                <a:spcPct val="90000"/>
              </a:lnSpc>
              <a:spcBef>
                <a:spcPts val="800"/>
              </a:spcBef>
              <a:spcAft>
                <a:spcPts val="0"/>
              </a:spcAft>
              <a:buClr>
                <a:schemeClr val="dk1"/>
              </a:buClr>
              <a:buSzPts val="1800"/>
              <a:buChar char="•"/>
              <a:defRPr/>
            </a:lvl2pPr>
            <a:lvl3pPr marL="1371600" lvl="2" indent="-342900" algn="l" rtl="0">
              <a:lnSpc>
                <a:spcPct val="90000"/>
              </a:lnSpc>
              <a:spcBef>
                <a:spcPts val="800"/>
              </a:spcBef>
              <a:spcAft>
                <a:spcPts val="0"/>
              </a:spcAft>
              <a:buClr>
                <a:schemeClr val="dk1"/>
              </a:buClr>
              <a:buSzPts val="1800"/>
              <a:buChar char="•"/>
              <a:defRPr/>
            </a:lvl3pPr>
            <a:lvl4pPr marL="1828800" lvl="3" indent="-342900" algn="l" rtl="0">
              <a:lnSpc>
                <a:spcPct val="90000"/>
              </a:lnSpc>
              <a:spcBef>
                <a:spcPts val="800"/>
              </a:spcBef>
              <a:spcAft>
                <a:spcPts val="0"/>
              </a:spcAft>
              <a:buClr>
                <a:schemeClr val="dk1"/>
              </a:buClr>
              <a:buSzPts val="1800"/>
              <a:buChar char="•"/>
              <a:defRPr/>
            </a:lvl4pPr>
            <a:lvl5pPr marL="2286000" lvl="4" indent="-342900" algn="l" rtl="0">
              <a:lnSpc>
                <a:spcPct val="90000"/>
              </a:lnSpc>
              <a:spcBef>
                <a:spcPts val="800"/>
              </a:spcBef>
              <a:spcAft>
                <a:spcPts val="0"/>
              </a:spcAft>
              <a:buClr>
                <a:schemeClr val="dk1"/>
              </a:buClr>
              <a:buSzPts val="1800"/>
              <a:buChar char="•"/>
              <a:defRPr/>
            </a:lvl5pPr>
            <a:lvl6pPr marL="2743200" lvl="5" indent="-342900" algn="l" rtl="0">
              <a:lnSpc>
                <a:spcPct val="90000"/>
              </a:lnSpc>
              <a:spcBef>
                <a:spcPts val="800"/>
              </a:spcBef>
              <a:spcAft>
                <a:spcPts val="0"/>
              </a:spcAft>
              <a:buClr>
                <a:schemeClr val="dk1"/>
              </a:buClr>
              <a:buSzPts val="1800"/>
              <a:buChar char="•"/>
              <a:defRPr/>
            </a:lvl6pPr>
            <a:lvl7pPr marL="3200400" lvl="6" indent="-342900" algn="l" rtl="0">
              <a:lnSpc>
                <a:spcPct val="90000"/>
              </a:lnSpc>
              <a:spcBef>
                <a:spcPts val="800"/>
              </a:spcBef>
              <a:spcAft>
                <a:spcPts val="0"/>
              </a:spcAft>
              <a:buClr>
                <a:schemeClr val="dk1"/>
              </a:buClr>
              <a:buSzPts val="1800"/>
              <a:buChar char="•"/>
              <a:defRPr/>
            </a:lvl7pPr>
            <a:lvl8pPr marL="3657600" lvl="7" indent="-342900" algn="l" rtl="0">
              <a:lnSpc>
                <a:spcPct val="90000"/>
              </a:lnSpc>
              <a:spcBef>
                <a:spcPts val="800"/>
              </a:spcBef>
              <a:spcAft>
                <a:spcPts val="0"/>
              </a:spcAft>
              <a:buClr>
                <a:schemeClr val="dk1"/>
              </a:buClr>
              <a:buSzPts val="1800"/>
              <a:buChar char="•"/>
              <a:defRPr/>
            </a:lvl8pPr>
            <a:lvl9pPr marL="4114800" lvl="8" indent="-342900" algn="l" rtl="0">
              <a:lnSpc>
                <a:spcPct val="90000"/>
              </a:lnSpc>
              <a:spcBef>
                <a:spcPts val="800"/>
              </a:spcBef>
              <a:spcAft>
                <a:spcPts val="0"/>
              </a:spcAft>
              <a:buClr>
                <a:schemeClr val="dk1"/>
              </a:buClr>
              <a:buSzPts val="1800"/>
              <a:buChar char="•"/>
              <a:defRPr/>
            </a:lvl9pPr>
          </a:lstStyle>
          <a:p>
            <a:endParaRPr/>
          </a:p>
        </p:txBody>
      </p:sp>
      <p:sp>
        <p:nvSpPr>
          <p:cNvPr id="262" name="Google Shape;262;gb520c5eab2_0_9097"/>
          <p:cNvSpPr txBox="1">
            <a:spLocks noGrp="1"/>
          </p:cNvSpPr>
          <p:nvPr>
            <p:ph type="dt" idx="10"/>
          </p:nvPr>
        </p:nvSpPr>
        <p:spPr>
          <a:xfrm>
            <a:off x="1068705" y="10170162"/>
            <a:ext cx="3497700" cy="584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3" name="Google Shape;263;gb520c5eab2_0_9097"/>
          <p:cNvSpPr txBox="1">
            <a:spLocks noGrp="1"/>
          </p:cNvSpPr>
          <p:nvPr>
            <p:ph type="ftr" idx="11"/>
          </p:nvPr>
        </p:nvSpPr>
        <p:spPr>
          <a:xfrm>
            <a:off x="5149215" y="10170162"/>
            <a:ext cx="5246400" cy="584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4" name="Google Shape;264;gb520c5eab2_0_9097"/>
          <p:cNvSpPr txBox="1">
            <a:spLocks noGrp="1"/>
          </p:cNvSpPr>
          <p:nvPr>
            <p:ph type="sldNum" idx="12"/>
          </p:nvPr>
        </p:nvSpPr>
        <p:spPr>
          <a:xfrm>
            <a:off x="10978515" y="10170162"/>
            <a:ext cx="3497700" cy="584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5"/>
        <p:cNvGrpSpPr/>
        <p:nvPr/>
      </p:nvGrpSpPr>
      <p:grpSpPr>
        <a:xfrm>
          <a:off x="0" y="0"/>
          <a:ext cx="0" cy="0"/>
          <a:chOff x="0" y="0"/>
          <a:chExt cx="0" cy="0"/>
        </a:xfrm>
      </p:grpSpPr>
      <p:sp>
        <p:nvSpPr>
          <p:cNvPr id="266" name="Google Shape;266;gb520c5eab2_0_9104"/>
          <p:cNvSpPr txBox="1">
            <a:spLocks noGrp="1"/>
          </p:cNvSpPr>
          <p:nvPr>
            <p:ph type="title"/>
          </p:nvPr>
        </p:nvSpPr>
        <p:spPr>
          <a:xfrm>
            <a:off x="1070730" y="584202"/>
            <a:ext cx="13407300" cy="2121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7" name="Google Shape;267;gb520c5eab2_0_9104"/>
          <p:cNvSpPr txBox="1">
            <a:spLocks noGrp="1"/>
          </p:cNvSpPr>
          <p:nvPr>
            <p:ph type="body" idx="1"/>
          </p:nvPr>
        </p:nvSpPr>
        <p:spPr>
          <a:xfrm>
            <a:off x="1070731" y="2689861"/>
            <a:ext cx="6576300" cy="13182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600"/>
              </a:spcBef>
              <a:spcAft>
                <a:spcPts val="0"/>
              </a:spcAft>
              <a:buClr>
                <a:schemeClr val="dk1"/>
              </a:buClr>
              <a:buSzPts val="3840"/>
              <a:buNone/>
              <a:defRPr sz="3840" b="1"/>
            </a:lvl1pPr>
            <a:lvl2pPr marL="914400" lvl="1" indent="-228600" algn="l" rtl="0">
              <a:lnSpc>
                <a:spcPct val="90000"/>
              </a:lnSpc>
              <a:spcBef>
                <a:spcPts val="800"/>
              </a:spcBef>
              <a:spcAft>
                <a:spcPts val="0"/>
              </a:spcAft>
              <a:buClr>
                <a:schemeClr val="dk1"/>
              </a:buClr>
              <a:buSzPts val="3200"/>
              <a:buNone/>
              <a:defRPr sz="3200" b="1"/>
            </a:lvl2pPr>
            <a:lvl3pPr marL="1371600" lvl="2" indent="-228600" algn="l" rtl="0">
              <a:lnSpc>
                <a:spcPct val="90000"/>
              </a:lnSpc>
              <a:spcBef>
                <a:spcPts val="800"/>
              </a:spcBef>
              <a:spcAft>
                <a:spcPts val="0"/>
              </a:spcAft>
              <a:buClr>
                <a:schemeClr val="dk1"/>
              </a:buClr>
              <a:buSzPts val="2880"/>
              <a:buNone/>
              <a:defRPr sz="2880" b="1"/>
            </a:lvl3pPr>
            <a:lvl4pPr marL="1828800" lvl="3" indent="-228600" algn="l" rtl="0">
              <a:lnSpc>
                <a:spcPct val="90000"/>
              </a:lnSpc>
              <a:spcBef>
                <a:spcPts val="800"/>
              </a:spcBef>
              <a:spcAft>
                <a:spcPts val="0"/>
              </a:spcAft>
              <a:buClr>
                <a:schemeClr val="dk1"/>
              </a:buClr>
              <a:buSzPts val="2560"/>
              <a:buNone/>
              <a:defRPr sz="2560" b="1"/>
            </a:lvl4pPr>
            <a:lvl5pPr marL="2286000" lvl="4" indent="-228600" algn="l" rtl="0">
              <a:lnSpc>
                <a:spcPct val="90000"/>
              </a:lnSpc>
              <a:spcBef>
                <a:spcPts val="800"/>
              </a:spcBef>
              <a:spcAft>
                <a:spcPts val="0"/>
              </a:spcAft>
              <a:buClr>
                <a:schemeClr val="dk1"/>
              </a:buClr>
              <a:buSzPts val="2560"/>
              <a:buNone/>
              <a:defRPr sz="2560" b="1"/>
            </a:lvl5pPr>
            <a:lvl6pPr marL="2743200" lvl="5" indent="-228600" algn="l" rtl="0">
              <a:lnSpc>
                <a:spcPct val="90000"/>
              </a:lnSpc>
              <a:spcBef>
                <a:spcPts val="800"/>
              </a:spcBef>
              <a:spcAft>
                <a:spcPts val="0"/>
              </a:spcAft>
              <a:buClr>
                <a:schemeClr val="dk1"/>
              </a:buClr>
              <a:buSzPts val="2560"/>
              <a:buNone/>
              <a:defRPr sz="2560" b="1"/>
            </a:lvl6pPr>
            <a:lvl7pPr marL="3200400" lvl="6" indent="-228600" algn="l" rtl="0">
              <a:lnSpc>
                <a:spcPct val="90000"/>
              </a:lnSpc>
              <a:spcBef>
                <a:spcPts val="800"/>
              </a:spcBef>
              <a:spcAft>
                <a:spcPts val="0"/>
              </a:spcAft>
              <a:buClr>
                <a:schemeClr val="dk1"/>
              </a:buClr>
              <a:buSzPts val="2560"/>
              <a:buNone/>
              <a:defRPr sz="2560" b="1"/>
            </a:lvl7pPr>
            <a:lvl8pPr marL="3657600" lvl="7" indent="-228600" algn="l" rtl="0">
              <a:lnSpc>
                <a:spcPct val="90000"/>
              </a:lnSpc>
              <a:spcBef>
                <a:spcPts val="800"/>
              </a:spcBef>
              <a:spcAft>
                <a:spcPts val="0"/>
              </a:spcAft>
              <a:buClr>
                <a:schemeClr val="dk1"/>
              </a:buClr>
              <a:buSzPts val="2560"/>
              <a:buNone/>
              <a:defRPr sz="2560" b="1"/>
            </a:lvl8pPr>
            <a:lvl9pPr marL="4114800" lvl="8" indent="-228600" algn="l" rtl="0">
              <a:lnSpc>
                <a:spcPct val="90000"/>
              </a:lnSpc>
              <a:spcBef>
                <a:spcPts val="800"/>
              </a:spcBef>
              <a:spcAft>
                <a:spcPts val="0"/>
              </a:spcAft>
              <a:buClr>
                <a:schemeClr val="dk1"/>
              </a:buClr>
              <a:buSzPts val="2560"/>
              <a:buNone/>
              <a:defRPr sz="2560" b="1"/>
            </a:lvl9pPr>
          </a:lstStyle>
          <a:p>
            <a:endParaRPr/>
          </a:p>
        </p:txBody>
      </p:sp>
      <p:sp>
        <p:nvSpPr>
          <p:cNvPr id="268" name="Google Shape;268;gb520c5eab2_0_9104"/>
          <p:cNvSpPr txBox="1">
            <a:spLocks noGrp="1"/>
          </p:cNvSpPr>
          <p:nvPr>
            <p:ph type="body" idx="2"/>
          </p:nvPr>
        </p:nvSpPr>
        <p:spPr>
          <a:xfrm>
            <a:off x="1070731" y="4008120"/>
            <a:ext cx="6576300" cy="5895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600"/>
              </a:spcBef>
              <a:spcAft>
                <a:spcPts val="0"/>
              </a:spcAft>
              <a:buClr>
                <a:schemeClr val="dk1"/>
              </a:buClr>
              <a:buSzPts val="1800"/>
              <a:buChar char="•"/>
              <a:defRPr/>
            </a:lvl1pPr>
            <a:lvl2pPr marL="914400" lvl="1" indent="-342900" algn="l" rtl="0">
              <a:lnSpc>
                <a:spcPct val="90000"/>
              </a:lnSpc>
              <a:spcBef>
                <a:spcPts val="800"/>
              </a:spcBef>
              <a:spcAft>
                <a:spcPts val="0"/>
              </a:spcAft>
              <a:buClr>
                <a:schemeClr val="dk1"/>
              </a:buClr>
              <a:buSzPts val="1800"/>
              <a:buChar char="•"/>
              <a:defRPr/>
            </a:lvl2pPr>
            <a:lvl3pPr marL="1371600" lvl="2" indent="-342900" algn="l" rtl="0">
              <a:lnSpc>
                <a:spcPct val="90000"/>
              </a:lnSpc>
              <a:spcBef>
                <a:spcPts val="800"/>
              </a:spcBef>
              <a:spcAft>
                <a:spcPts val="0"/>
              </a:spcAft>
              <a:buClr>
                <a:schemeClr val="dk1"/>
              </a:buClr>
              <a:buSzPts val="1800"/>
              <a:buChar char="•"/>
              <a:defRPr/>
            </a:lvl3pPr>
            <a:lvl4pPr marL="1828800" lvl="3" indent="-342900" algn="l" rtl="0">
              <a:lnSpc>
                <a:spcPct val="90000"/>
              </a:lnSpc>
              <a:spcBef>
                <a:spcPts val="800"/>
              </a:spcBef>
              <a:spcAft>
                <a:spcPts val="0"/>
              </a:spcAft>
              <a:buClr>
                <a:schemeClr val="dk1"/>
              </a:buClr>
              <a:buSzPts val="1800"/>
              <a:buChar char="•"/>
              <a:defRPr/>
            </a:lvl4pPr>
            <a:lvl5pPr marL="2286000" lvl="4" indent="-342900" algn="l" rtl="0">
              <a:lnSpc>
                <a:spcPct val="90000"/>
              </a:lnSpc>
              <a:spcBef>
                <a:spcPts val="800"/>
              </a:spcBef>
              <a:spcAft>
                <a:spcPts val="0"/>
              </a:spcAft>
              <a:buClr>
                <a:schemeClr val="dk1"/>
              </a:buClr>
              <a:buSzPts val="1800"/>
              <a:buChar char="•"/>
              <a:defRPr/>
            </a:lvl5pPr>
            <a:lvl6pPr marL="2743200" lvl="5" indent="-342900" algn="l" rtl="0">
              <a:lnSpc>
                <a:spcPct val="90000"/>
              </a:lnSpc>
              <a:spcBef>
                <a:spcPts val="800"/>
              </a:spcBef>
              <a:spcAft>
                <a:spcPts val="0"/>
              </a:spcAft>
              <a:buClr>
                <a:schemeClr val="dk1"/>
              </a:buClr>
              <a:buSzPts val="1800"/>
              <a:buChar char="•"/>
              <a:defRPr/>
            </a:lvl6pPr>
            <a:lvl7pPr marL="3200400" lvl="6" indent="-342900" algn="l" rtl="0">
              <a:lnSpc>
                <a:spcPct val="90000"/>
              </a:lnSpc>
              <a:spcBef>
                <a:spcPts val="800"/>
              </a:spcBef>
              <a:spcAft>
                <a:spcPts val="0"/>
              </a:spcAft>
              <a:buClr>
                <a:schemeClr val="dk1"/>
              </a:buClr>
              <a:buSzPts val="1800"/>
              <a:buChar char="•"/>
              <a:defRPr/>
            </a:lvl7pPr>
            <a:lvl8pPr marL="3657600" lvl="7" indent="-342900" algn="l" rtl="0">
              <a:lnSpc>
                <a:spcPct val="90000"/>
              </a:lnSpc>
              <a:spcBef>
                <a:spcPts val="800"/>
              </a:spcBef>
              <a:spcAft>
                <a:spcPts val="0"/>
              </a:spcAft>
              <a:buClr>
                <a:schemeClr val="dk1"/>
              </a:buClr>
              <a:buSzPts val="1800"/>
              <a:buChar char="•"/>
              <a:defRPr/>
            </a:lvl8pPr>
            <a:lvl9pPr marL="4114800" lvl="8" indent="-342900" algn="l" rtl="0">
              <a:lnSpc>
                <a:spcPct val="90000"/>
              </a:lnSpc>
              <a:spcBef>
                <a:spcPts val="800"/>
              </a:spcBef>
              <a:spcAft>
                <a:spcPts val="0"/>
              </a:spcAft>
              <a:buClr>
                <a:schemeClr val="dk1"/>
              </a:buClr>
              <a:buSzPts val="1800"/>
              <a:buChar char="•"/>
              <a:defRPr/>
            </a:lvl9pPr>
          </a:lstStyle>
          <a:p>
            <a:endParaRPr/>
          </a:p>
        </p:txBody>
      </p:sp>
      <p:sp>
        <p:nvSpPr>
          <p:cNvPr id="269" name="Google Shape;269;gb520c5eab2_0_9104"/>
          <p:cNvSpPr txBox="1">
            <a:spLocks noGrp="1"/>
          </p:cNvSpPr>
          <p:nvPr>
            <p:ph type="body" idx="3"/>
          </p:nvPr>
        </p:nvSpPr>
        <p:spPr>
          <a:xfrm>
            <a:off x="7869556" y="2689861"/>
            <a:ext cx="6608700" cy="13182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600"/>
              </a:spcBef>
              <a:spcAft>
                <a:spcPts val="0"/>
              </a:spcAft>
              <a:buClr>
                <a:schemeClr val="dk1"/>
              </a:buClr>
              <a:buSzPts val="3840"/>
              <a:buNone/>
              <a:defRPr sz="3840" b="1"/>
            </a:lvl1pPr>
            <a:lvl2pPr marL="914400" lvl="1" indent="-228600" algn="l" rtl="0">
              <a:lnSpc>
                <a:spcPct val="90000"/>
              </a:lnSpc>
              <a:spcBef>
                <a:spcPts val="800"/>
              </a:spcBef>
              <a:spcAft>
                <a:spcPts val="0"/>
              </a:spcAft>
              <a:buClr>
                <a:schemeClr val="dk1"/>
              </a:buClr>
              <a:buSzPts val="3200"/>
              <a:buNone/>
              <a:defRPr sz="3200" b="1"/>
            </a:lvl2pPr>
            <a:lvl3pPr marL="1371600" lvl="2" indent="-228600" algn="l" rtl="0">
              <a:lnSpc>
                <a:spcPct val="90000"/>
              </a:lnSpc>
              <a:spcBef>
                <a:spcPts val="800"/>
              </a:spcBef>
              <a:spcAft>
                <a:spcPts val="0"/>
              </a:spcAft>
              <a:buClr>
                <a:schemeClr val="dk1"/>
              </a:buClr>
              <a:buSzPts val="2880"/>
              <a:buNone/>
              <a:defRPr sz="2880" b="1"/>
            </a:lvl3pPr>
            <a:lvl4pPr marL="1828800" lvl="3" indent="-228600" algn="l" rtl="0">
              <a:lnSpc>
                <a:spcPct val="90000"/>
              </a:lnSpc>
              <a:spcBef>
                <a:spcPts val="800"/>
              </a:spcBef>
              <a:spcAft>
                <a:spcPts val="0"/>
              </a:spcAft>
              <a:buClr>
                <a:schemeClr val="dk1"/>
              </a:buClr>
              <a:buSzPts val="2560"/>
              <a:buNone/>
              <a:defRPr sz="2560" b="1"/>
            </a:lvl4pPr>
            <a:lvl5pPr marL="2286000" lvl="4" indent="-228600" algn="l" rtl="0">
              <a:lnSpc>
                <a:spcPct val="90000"/>
              </a:lnSpc>
              <a:spcBef>
                <a:spcPts val="800"/>
              </a:spcBef>
              <a:spcAft>
                <a:spcPts val="0"/>
              </a:spcAft>
              <a:buClr>
                <a:schemeClr val="dk1"/>
              </a:buClr>
              <a:buSzPts val="2560"/>
              <a:buNone/>
              <a:defRPr sz="2560" b="1"/>
            </a:lvl5pPr>
            <a:lvl6pPr marL="2743200" lvl="5" indent="-228600" algn="l" rtl="0">
              <a:lnSpc>
                <a:spcPct val="90000"/>
              </a:lnSpc>
              <a:spcBef>
                <a:spcPts val="800"/>
              </a:spcBef>
              <a:spcAft>
                <a:spcPts val="0"/>
              </a:spcAft>
              <a:buClr>
                <a:schemeClr val="dk1"/>
              </a:buClr>
              <a:buSzPts val="2560"/>
              <a:buNone/>
              <a:defRPr sz="2560" b="1"/>
            </a:lvl6pPr>
            <a:lvl7pPr marL="3200400" lvl="6" indent="-228600" algn="l" rtl="0">
              <a:lnSpc>
                <a:spcPct val="90000"/>
              </a:lnSpc>
              <a:spcBef>
                <a:spcPts val="800"/>
              </a:spcBef>
              <a:spcAft>
                <a:spcPts val="0"/>
              </a:spcAft>
              <a:buClr>
                <a:schemeClr val="dk1"/>
              </a:buClr>
              <a:buSzPts val="2560"/>
              <a:buNone/>
              <a:defRPr sz="2560" b="1"/>
            </a:lvl7pPr>
            <a:lvl8pPr marL="3657600" lvl="7" indent="-228600" algn="l" rtl="0">
              <a:lnSpc>
                <a:spcPct val="90000"/>
              </a:lnSpc>
              <a:spcBef>
                <a:spcPts val="800"/>
              </a:spcBef>
              <a:spcAft>
                <a:spcPts val="0"/>
              </a:spcAft>
              <a:buClr>
                <a:schemeClr val="dk1"/>
              </a:buClr>
              <a:buSzPts val="2560"/>
              <a:buNone/>
              <a:defRPr sz="2560" b="1"/>
            </a:lvl8pPr>
            <a:lvl9pPr marL="4114800" lvl="8" indent="-228600" algn="l" rtl="0">
              <a:lnSpc>
                <a:spcPct val="90000"/>
              </a:lnSpc>
              <a:spcBef>
                <a:spcPts val="800"/>
              </a:spcBef>
              <a:spcAft>
                <a:spcPts val="0"/>
              </a:spcAft>
              <a:buClr>
                <a:schemeClr val="dk1"/>
              </a:buClr>
              <a:buSzPts val="2560"/>
              <a:buNone/>
              <a:defRPr sz="2560" b="1"/>
            </a:lvl9pPr>
          </a:lstStyle>
          <a:p>
            <a:endParaRPr/>
          </a:p>
        </p:txBody>
      </p:sp>
      <p:sp>
        <p:nvSpPr>
          <p:cNvPr id="270" name="Google Shape;270;gb520c5eab2_0_9104"/>
          <p:cNvSpPr txBox="1">
            <a:spLocks noGrp="1"/>
          </p:cNvSpPr>
          <p:nvPr>
            <p:ph type="body" idx="4"/>
          </p:nvPr>
        </p:nvSpPr>
        <p:spPr>
          <a:xfrm>
            <a:off x="7869556" y="4008120"/>
            <a:ext cx="6608700" cy="5895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600"/>
              </a:spcBef>
              <a:spcAft>
                <a:spcPts val="0"/>
              </a:spcAft>
              <a:buClr>
                <a:schemeClr val="dk1"/>
              </a:buClr>
              <a:buSzPts val="1800"/>
              <a:buChar char="•"/>
              <a:defRPr/>
            </a:lvl1pPr>
            <a:lvl2pPr marL="914400" lvl="1" indent="-342900" algn="l" rtl="0">
              <a:lnSpc>
                <a:spcPct val="90000"/>
              </a:lnSpc>
              <a:spcBef>
                <a:spcPts val="800"/>
              </a:spcBef>
              <a:spcAft>
                <a:spcPts val="0"/>
              </a:spcAft>
              <a:buClr>
                <a:schemeClr val="dk1"/>
              </a:buClr>
              <a:buSzPts val="1800"/>
              <a:buChar char="•"/>
              <a:defRPr/>
            </a:lvl2pPr>
            <a:lvl3pPr marL="1371600" lvl="2" indent="-342900" algn="l" rtl="0">
              <a:lnSpc>
                <a:spcPct val="90000"/>
              </a:lnSpc>
              <a:spcBef>
                <a:spcPts val="800"/>
              </a:spcBef>
              <a:spcAft>
                <a:spcPts val="0"/>
              </a:spcAft>
              <a:buClr>
                <a:schemeClr val="dk1"/>
              </a:buClr>
              <a:buSzPts val="1800"/>
              <a:buChar char="•"/>
              <a:defRPr/>
            </a:lvl3pPr>
            <a:lvl4pPr marL="1828800" lvl="3" indent="-342900" algn="l" rtl="0">
              <a:lnSpc>
                <a:spcPct val="90000"/>
              </a:lnSpc>
              <a:spcBef>
                <a:spcPts val="800"/>
              </a:spcBef>
              <a:spcAft>
                <a:spcPts val="0"/>
              </a:spcAft>
              <a:buClr>
                <a:schemeClr val="dk1"/>
              </a:buClr>
              <a:buSzPts val="1800"/>
              <a:buChar char="•"/>
              <a:defRPr/>
            </a:lvl4pPr>
            <a:lvl5pPr marL="2286000" lvl="4" indent="-342900" algn="l" rtl="0">
              <a:lnSpc>
                <a:spcPct val="90000"/>
              </a:lnSpc>
              <a:spcBef>
                <a:spcPts val="800"/>
              </a:spcBef>
              <a:spcAft>
                <a:spcPts val="0"/>
              </a:spcAft>
              <a:buClr>
                <a:schemeClr val="dk1"/>
              </a:buClr>
              <a:buSzPts val="1800"/>
              <a:buChar char="•"/>
              <a:defRPr/>
            </a:lvl5pPr>
            <a:lvl6pPr marL="2743200" lvl="5" indent="-342900" algn="l" rtl="0">
              <a:lnSpc>
                <a:spcPct val="90000"/>
              </a:lnSpc>
              <a:spcBef>
                <a:spcPts val="800"/>
              </a:spcBef>
              <a:spcAft>
                <a:spcPts val="0"/>
              </a:spcAft>
              <a:buClr>
                <a:schemeClr val="dk1"/>
              </a:buClr>
              <a:buSzPts val="1800"/>
              <a:buChar char="•"/>
              <a:defRPr/>
            </a:lvl6pPr>
            <a:lvl7pPr marL="3200400" lvl="6" indent="-342900" algn="l" rtl="0">
              <a:lnSpc>
                <a:spcPct val="90000"/>
              </a:lnSpc>
              <a:spcBef>
                <a:spcPts val="800"/>
              </a:spcBef>
              <a:spcAft>
                <a:spcPts val="0"/>
              </a:spcAft>
              <a:buClr>
                <a:schemeClr val="dk1"/>
              </a:buClr>
              <a:buSzPts val="1800"/>
              <a:buChar char="•"/>
              <a:defRPr/>
            </a:lvl7pPr>
            <a:lvl8pPr marL="3657600" lvl="7" indent="-342900" algn="l" rtl="0">
              <a:lnSpc>
                <a:spcPct val="90000"/>
              </a:lnSpc>
              <a:spcBef>
                <a:spcPts val="800"/>
              </a:spcBef>
              <a:spcAft>
                <a:spcPts val="0"/>
              </a:spcAft>
              <a:buClr>
                <a:schemeClr val="dk1"/>
              </a:buClr>
              <a:buSzPts val="1800"/>
              <a:buChar char="•"/>
              <a:defRPr/>
            </a:lvl8pPr>
            <a:lvl9pPr marL="4114800" lvl="8" indent="-342900" algn="l" rtl="0">
              <a:lnSpc>
                <a:spcPct val="90000"/>
              </a:lnSpc>
              <a:spcBef>
                <a:spcPts val="800"/>
              </a:spcBef>
              <a:spcAft>
                <a:spcPts val="0"/>
              </a:spcAft>
              <a:buClr>
                <a:schemeClr val="dk1"/>
              </a:buClr>
              <a:buSzPts val="1800"/>
              <a:buChar char="•"/>
              <a:defRPr/>
            </a:lvl9pPr>
          </a:lstStyle>
          <a:p>
            <a:endParaRPr/>
          </a:p>
        </p:txBody>
      </p:sp>
      <p:sp>
        <p:nvSpPr>
          <p:cNvPr id="271" name="Google Shape;271;gb520c5eab2_0_9104"/>
          <p:cNvSpPr txBox="1">
            <a:spLocks noGrp="1"/>
          </p:cNvSpPr>
          <p:nvPr>
            <p:ph type="dt" idx="10"/>
          </p:nvPr>
        </p:nvSpPr>
        <p:spPr>
          <a:xfrm>
            <a:off x="1068705" y="10170162"/>
            <a:ext cx="3497700" cy="584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2" name="Google Shape;272;gb520c5eab2_0_9104"/>
          <p:cNvSpPr txBox="1">
            <a:spLocks noGrp="1"/>
          </p:cNvSpPr>
          <p:nvPr>
            <p:ph type="ftr" idx="11"/>
          </p:nvPr>
        </p:nvSpPr>
        <p:spPr>
          <a:xfrm>
            <a:off x="5149215" y="10170162"/>
            <a:ext cx="5246400" cy="584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3" name="Google Shape;273;gb520c5eab2_0_9104"/>
          <p:cNvSpPr txBox="1">
            <a:spLocks noGrp="1"/>
          </p:cNvSpPr>
          <p:nvPr>
            <p:ph type="sldNum" idx="12"/>
          </p:nvPr>
        </p:nvSpPr>
        <p:spPr>
          <a:xfrm>
            <a:off x="10978515" y="10170162"/>
            <a:ext cx="3497700" cy="584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4"/>
        <p:cNvGrpSpPr/>
        <p:nvPr/>
      </p:nvGrpSpPr>
      <p:grpSpPr>
        <a:xfrm>
          <a:off x="0" y="0"/>
          <a:ext cx="0" cy="0"/>
          <a:chOff x="0" y="0"/>
          <a:chExt cx="0" cy="0"/>
        </a:xfrm>
      </p:grpSpPr>
      <p:sp>
        <p:nvSpPr>
          <p:cNvPr id="275" name="Google Shape;275;gb520c5eab2_0_9113"/>
          <p:cNvSpPr txBox="1">
            <a:spLocks noGrp="1"/>
          </p:cNvSpPr>
          <p:nvPr>
            <p:ph type="title"/>
          </p:nvPr>
        </p:nvSpPr>
        <p:spPr>
          <a:xfrm>
            <a:off x="1068705" y="584202"/>
            <a:ext cx="13407300" cy="2121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6" name="Google Shape;276;gb520c5eab2_0_9113"/>
          <p:cNvSpPr txBox="1">
            <a:spLocks noGrp="1"/>
          </p:cNvSpPr>
          <p:nvPr>
            <p:ph type="dt" idx="10"/>
          </p:nvPr>
        </p:nvSpPr>
        <p:spPr>
          <a:xfrm>
            <a:off x="1068705" y="10170162"/>
            <a:ext cx="3497700" cy="584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7" name="Google Shape;277;gb520c5eab2_0_9113"/>
          <p:cNvSpPr txBox="1">
            <a:spLocks noGrp="1"/>
          </p:cNvSpPr>
          <p:nvPr>
            <p:ph type="ftr" idx="11"/>
          </p:nvPr>
        </p:nvSpPr>
        <p:spPr>
          <a:xfrm>
            <a:off x="5149215" y="10170162"/>
            <a:ext cx="5246400" cy="584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8" name="Google Shape;278;gb520c5eab2_0_9113"/>
          <p:cNvSpPr txBox="1">
            <a:spLocks noGrp="1"/>
          </p:cNvSpPr>
          <p:nvPr>
            <p:ph type="sldNum" idx="12"/>
          </p:nvPr>
        </p:nvSpPr>
        <p:spPr>
          <a:xfrm>
            <a:off x="10978515" y="10170162"/>
            <a:ext cx="3497700" cy="584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79"/>
        <p:cNvGrpSpPr/>
        <p:nvPr/>
      </p:nvGrpSpPr>
      <p:grpSpPr>
        <a:xfrm>
          <a:off x="0" y="0"/>
          <a:ext cx="0" cy="0"/>
          <a:chOff x="0" y="0"/>
          <a:chExt cx="0" cy="0"/>
        </a:xfrm>
      </p:grpSpPr>
      <p:sp>
        <p:nvSpPr>
          <p:cNvPr id="280" name="Google Shape;280;gb520c5eab2_0_9118"/>
          <p:cNvSpPr txBox="1">
            <a:spLocks noGrp="1"/>
          </p:cNvSpPr>
          <p:nvPr>
            <p:ph type="title"/>
          </p:nvPr>
        </p:nvSpPr>
        <p:spPr>
          <a:xfrm>
            <a:off x="1070730" y="731520"/>
            <a:ext cx="5013600" cy="256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5120"/>
              <a:buFont typeface="Calibri"/>
              <a:buNone/>
              <a:defRPr sz="512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gb520c5eab2_0_9118"/>
          <p:cNvSpPr txBox="1">
            <a:spLocks noGrp="1"/>
          </p:cNvSpPr>
          <p:nvPr>
            <p:ph type="body" idx="1"/>
          </p:nvPr>
        </p:nvSpPr>
        <p:spPr>
          <a:xfrm>
            <a:off x="6608565" y="1579882"/>
            <a:ext cx="7869600" cy="7797900"/>
          </a:xfrm>
          <a:prstGeom prst="rect">
            <a:avLst/>
          </a:prstGeom>
          <a:noFill/>
          <a:ln>
            <a:noFill/>
          </a:ln>
        </p:spPr>
        <p:txBody>
          <a:bodyPr spcFirstLastPara="1" wrap="square" lIns="91425" tIns="45700" rIns="91425" bIns="45700" anchor="t" anchorCtr="0">
            <a:noAutofit/>
          </a:bodyPr>
          <a:lstStyle>
            <a:lvl1pPr marL="457200" lvl="0" indent="-553720" algn="l" rtl="0">
              <a:lnSpc>
                <a:spcPct val="90000"/>
              </a:lnSpc>
              <a:spcBef>
                <a:spcPts val="1600"/>
              </a:spcBef>
              <a:spcAft>
                <a:spcPts val="0"/>
              </a:spcAft>
              <a:buClr>
                <a:schemeClr val="dk1"/>
              </a:buClr>
              <a:buSzPts val="5120"/>
              <a:buChar char="•"/>
              <a:defRPr sz="5120"/>
            </a:lvl1pPr>
            <a:lvl2pPr marL="914400" lvl="1" indent="-513080" algn="l" rtl="0">
              <a:lnSpc>
                <a:spcPct val="90000"/>
              </a:lnSpc>
              <a:spcBef>
                <a:spcPts val="800"/>
              </a:spcBef>
              <a:spcAft>
                <a:spcPts val="0"/>
              </a:spcAft>
              <a:buClr>
                <a:schemeClr val="dk1"/>
              </a:buClr>
              <a:buSzPts val="4480"/>
              <a:buChar char="•"/>
              <a:defRPr sz="4480"/>
            </a:lvl2pPr>
            <a:lvl3pPr marL="1371600" lvl="2" indent="-472439" algn="l" rtl="0">
              <a:lnSpc>
                <a:spcPct val="90000"/>
              </a:lnSpc>
              <a:spcBef>
                <a:spcPts val="800"/>
              </a:spcBef>
              <a:spcAft>
                <a:spcPts val="0"/>
              </a:spcAft>
              <a:buClr>
                <a:schemeClr val="dk1"/>
              </a:buClr>
              <a:buSzPts val="3840"/>
              <a:buChar char="•"/>
              <a:defRPr sz="3840"/>
            </a:lvl3pPr>
            <a:lvl4pPr marL="1828800" lvl="3" indent="-431800" algn="l" rtl="0">
              <a:lnSpc>
                <a:spcPct val="90000"/>
              </a:lnSpc>
              <a:spcBef>
                <a:spcPts val="800"/>
              </a:spcBef>
              <a:spcAft>
                <a:spcPts val="0"/>
              </a:spcAft>
              <a:buClr>
                <a:schemeClr val="dk1"/>
              </a:buClr>
              <a:buSzPts val="3200"/>
              <a:buChar char="•"/>
              <a:defRPr sz="3200"/>
            </a:lvl4pPr>
            <a:lvl5pPr marL="2286000" lvl="4" indent="-431800" algn="l" rtl="0">
              <a:lnSpc>
                <a:spcPct val="90000"/>
              </a:lnSpc>
              <a:spcBef>
                <a:spcPts val="800"/>
              </a:spcBef>
              <a:spcAft>
                <a:spcPts val="0"/>
              </a:spcAft>
              <a:buClr>
                <a:schemeClr val="dk1"/>
              </a:buClr>
              <a:buSzPts val="3200"/>
              <a:buChar char="•"/>
              <a:defRPr sz="3200"/>
            </a:lvl5pPr>
            <a:lvl6pPr marL="2743200" lvl="5" indent="-431800" algn="l" rtl="0">
              <a:lnSpc>
                <a:spcPct val="90000"/>
              </a:lnSpc>
              <a:spcBef>
                <a:spcPts val="800"/>
              </a:spcBef>
              <a:spcAft>
                <a:spcPts val="0"/>
              </a:spcAft>
              <a:buClr>
                <a:schemeClr val="dk1"/>
              </a:buClr>
              <a:buSzPts val="3200"/>
              <a:buChar char="•"/>
              <a:defRPr sz="3200"/>
            </a:lvl6pPr>
            <a:lvl7pPr marL="3200400" lvl="6" indent="-431800" algn="l" rtl="0">
              <a:lnSpc>
                <a:spcPct val="90000"/>
              </a:lnSpc>
              <a:spcBef>
                <a:spcPts val="800"/>
              </a:spcBef>
              <a:spcAft>
                <a:spcPts val="0"/>
              </a:spcAft>
              <a:buClr>
                <a:schemeClr val="dk1"/>
              </a:buClr>
              <a:buSzPts val="3200"/>
              <a:buChar char="•"/>
              <a:defRPr sz="3200"/>
            </a:lvl7pPr>
            <a:lvl8pPr marL="3657600" lvl="7" indent="-431800" algn="l" rtl="0">
              <a:lnSpc>
                <a:spcPct val="90000"/>
              </a:lnSpc>
              <a:spcBef>
                <a:spcPts val="800"/>
              </a:spcBef>
              <a:spcAft>
                <a:spcPts val="0"/>
              </a:spcAft>
              <a:buClr>
                <a:schemeClr val="dk1"/>
              </a:buClr>
              <a:buSzPts val="3200"/>
              <a:buChar char="•"/>
              <a:defRPr sz="3200"/>
            </a:lvl8pPr>
            <a:lvl9pPr marL="4114800" lvl="8" indent="-431800" algn="l" rtl="0">
              <a:lnSpc>
                <a:spcPct val="90000"/>
              </a:lnSpc>
              <a:spcBef>
                <a:spcPts val="800"/>
              </a:spcBef>
              <a:spcAft>
                <a:spcPts val="0"/>
              </a:spcAft>
              <a:buClr>
                <a:schemeClr val="dk1"/>
              </a:buClr>
              <a:buSzPts val="3200"/>
              <a:buChar char="•"/>
              <a:defRPr sz="3200"/>
            </a:lvl9pPr>
          </a:lstStyle>
          <a:p>
            <a:endParaRPr/>
          </a:p>
        </p:txBody>
      </p:sp>
      <p:sp>
        <p:nvSpPr>
          <p:cNvPr id="282" name="Google Shape;282;gb520c5eab2_0_9118"/>
          <p:cNvSpPr txBox="1">
            <a:spLocks noGrp="1"/>
          </p:cNvSpPr>
          <p:nvPr>
            <p:ph type="body" idx="2"/>
          </p:nvPr>
        </p:nvSpPr>
        <p:spPr>
          <a:xfrm>
            <a:off x="1070730" y="3291840"/>
            <a:ext cx="5013600" cy="60984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600"/>
              </a:spcBef>
              <a:spcAft>
                <a:spcPts val="0"/>
              </a:spcAft>
              <a:buClr>
                <a:schemeClr val="dk1"/>
              </a:buClr>
              <a:buSzPts val="2560"/>
              <a:buNone/>
              <a:defRPr sz="2560"/>
            </a:lvl1pPr>
            <a:lvl2pPr marL="914400" lvl="1" indent="-228600" algn="l" rtl="0">
              <a:lnSpc>
                <a:spcPct val="90000"/>
              </a:lnSpc>
              <a:spcBef>
                <a:spcPts val="800"/>
              </a:spcBef>
              <a:spcAft>
                <a:spcPts val="0"/>
              </a:spcAft>
              <a:buClr>
                <a:schemeClr val="dk1"/>
              </a:buClr>
              <a:buSzPts val="2240"/>
              <a:buNone/>
              <a:defRPr sz="2240"/>
            </a:lvl2pPr>
            <a:lvl3pPr marL="1371600" lvl="2" indent="-228600" algn="l" rtl="0">
              <a:lnSpc>
                <a:spcPct val="90000"/>
              </a:lnSpc>
              <a:spcBef>
                <a:spcPts val="800"/>
              </a:spcBef>
              <a:spcAft>
                <a:spcPts val="0"/>
              </a:spcAft>
              <a:buClr>
                <a:schemeClr val="dk1"/>
              </a:buClr>
              <a:buSzPts val="1920"/>
              <a:buNone/>
              <a:defRPr sz="1920"/>
            </a:lvl3pPr>
            <a:lvl4pPr marL="1828800" lvl="3" indent="-228600" algn="l" rtl="0">
              <a:lnSpc>
                <a:spcPct val="90000"/>
              </a:lnSpc>
              <a:spcBef>
                <a:spcPts val="800"/>
              </a:spcBef>
              <a:spcAft>
                <a:spcPts val="0"/>
              </a:spcAft>
              <a:buClr>
                <a:schemeClr val="dk1"/>
              </a:buClr>
              <a:buSzPts val="1600"/>
              <a:buNone/>
              <a:defRPr sz="1600"/>
            </a:lvl4pPr>
            <a:lvl5pPr marL="2286000" lvl="4" indent="-228600" algn="l" rtl="0">
              <a:lnSpc>
                <a:spcPct val="90000"/>
              </a:lnSpc>
              <a:spcBef>
                <a:spcPts val="800"/>
              </a:spcBef>
              <a:spcAft>
                <a:spcPts val="0"/>
              </a:spcAft>
              <a:buClr>
                <a:schemeClr val="dk1"/>
              </a:buClr>
              <a:buSzPts val="1600"/>
              <a:buNone/>
              <a:defRPr sz="1600"/>
            </a:lvl5pPr>
            <a:lvl6pPr marL="2743200" lvl="5" indent="-228600" algn="l" rtl="0">
              <a:lnSpc>
                <a:spcPct val="90000"/>
              </a:lnSpc>
              <a:spcBef>
                <a:spcPts val="800"/>
              </a:spcBef>
              <a:spcAft>
                <a:spcPts val="0"/>
              </a:spcAft>
              <a:buClr>
                <a:schemeClr val="dk1"/>
              </a:buClr>
              <a:buSzPts val="1600"/>
              <a:buNone/>
              <a:defRPr sz="1600"/>
            </a:lvl6pPr>
            <a:lvl7pPr marL="3200400" lvl="6" indent="-228600" algn="l" rtl="0">
              <a:lnSpc>
                <a:spcPct val="90000"/>
              </a:lnSpc>
              <a:spcBef>
                <a:spcPts val="800"/>
              </a:spcBef>
              <a:spcAft>
                <a:spcPts val="0"/>
              </a:spcAft>
              <a:buClr>
                <a:schemeClr val="dk1"/>
              </a:buClr>
              <a:buSzPts val="1600"/>
              <a:buNone/>
              <a:defRPr sz="1600"/>
            </a:lvl7pPr>
            <a:lvl8pPr marL="3657600" lvl="7" indent="-228600" algn="l" rtl="0">
              <a:lnSpc>
                <a:spcPct val="90000"/>
              </a:lnSpc>
              <a:spcBef>
                <a:spcPts val="800"/>
              </a:spcBef>
              <a:spcAft>
                <a:spcPts val="0"/>
              </a:spcAft>
              <a:buClr>
                <a:schemeClr val="dk1"/>
              </a:buClr>
              <a:buSzPts val="1600"/>
              <a:buNone/>
              <a:defRPr sz="1600"/>
            </a:lvl8pPr>
            <a:lvl9pPr marL="4114800" lvl="8" indent="-228600" algn="l" rtl="0">
              <a:lnSpc>
                <a:spcPct val="90000"/>
              </a:lnSpc>
              <a:spcBef>
                <a:spcPts val="800"/>
              </a:spcBef>
              <a:spcAft>
                <a:spcPts val="0"/>
              </a:spcAft>
              <a:buClr>
                <a:schemeClr val="dk1"/>
              </a:buClr>
              <a:buSzPts val="1600"/>
              <a:buNone/>
              <a:defRPr sz="1600"/>
            </a:lvl9pPr>
          </a:lstStyle>
          <a:p>
            <a:endParaRPr/>
          </a:p>
        </p:txBody>
      </p:sp>
      <p:sp>
        <p:nvSpPr>
          <p:cNvPr id="283" name="Google Shape;283;gb520c5eab2_0_9118"/>
          <p:cNvSpPr txBox="1">
            <a:spLocks noGrp="1"/>
          </p:cNvSpPr>
          <p:nvPr>
            <p:ph type="dt" idx="10"/>
          </p:nvPr>
        </p:nvSpPr>
        <p:spPr>
          <a:xfrm>
            <a:off x="1068705" y="10170162"/>
            <a:ext cx="3497700" cy="584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4" name="Google Shape;284;gb520c5eab2_0_9118"/>
          <p:cNvSpPr txBox="1">
            <a:spLocks noGrp="1"/>
          </p:cNvSpPr>
          <p:nvPr>
            <p:ph type="ftr" idx="11"/>
          </p:nvPr>
        </p:nvSpPr>
        <p:spPr>
          <a:xfrm>
            <a:off x="5149215" y="10170162"/>
            <a:ext cx="5246400" cy="584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5" name="Google Shape;285;gb520c5eab2_0_9118"/>
          <p:cNvSpPr txBox="1">
            <a:spLocks noGrp="1"/>
          </p:cNvSpPr>
          <p:nvPr>
            <p:ph type="sldNum" idx="12"/>
          </p:nvPr>
        </p:nvSpPr>
        <p:spPr>
          <a:xfrm>
            <a:off x="10978515" y="10170162"/>
            <a:ext cx="3497700" cy="584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4"/>
        <p:cNvGrpSpPr/>
        <p:nvPr/>
      </p:nvGrpSpPr>
      <p:grpSpPr>
        <a:xfrm>
          <a:off x="0" y="0"/>
          <a:ext cx="0" cy="0"/>
          <a:chOff x="0" y="0"/>
          <a:chExt cx="0" cy="0"/>
        </a:xfrm>
      </p:grpSpPr>
      <p:sp>
        <p:nvSpPr>
          <p:cNvPr id="95" name="Google Shape;95;p4"/>
          <p:cNvSpPr txBox="1">
            <a:spLocks noGrp="1"/>
          </p:cNvSpPr>
          <p:nvPr>
            <p:ph type="title"/>
          </p:nvPr>
        </p:nvSpPr>
        <p:spPr>
          <a:xfrm>
            <a:off x="1068705" y="584202"/>
            <a:ext cx="13407390" cy="21209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4"/>
          <p:cNvSpPr txBox="1">
            <a:spLocks noGrp="1"/>
          </p:cNvSpPr>
          <p:nvPr>
            <p:ph type="body" idx="1"/>
          </p:nvPr>
        </p:nvSpPr>
        <p:spPr>
          <a:xfrm>
            <a:off x="1068705" y="2921000"/>
            <a:ext cx="13407390" cy="69621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600"/>
              </a:spcBef>
              <a:spcAft>
                <a:spcPts val="0"/>
              </a:spcAft>
              <a:buClr>
                <a:schemeClr val="dk1"/>
              </a:buClr>
              <a:buSzPts val="1800"/>
              <a:buChar char="•"/>
              <a:defRPr/>
            </a:lvl1pPr>
            <a:lvl2pPr marL="914400" lvl="1" indent="-342900" algn="l">
              <a:lnSpc>
                <a:spcPct val="90000"/>
              </a:lnSpc>
              <a:spcBef>
                <a:spcPts val="8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7" name="Google Shape;97;p4"/>
          <p:cNvSpPr txBox="1">
            <a:spLocks noGrp="1"/>
          </p:cNvSpPr>
          <p:nvPr>
            <p:ph type="dt" idx="10"/>
          </p:nvPr>
        </p:nvSpPr>
        <p:spPr>
          <a:xfrm>
            <a:off x="1068705" y="10170162"/>
            <a:ext cx="3497580" cy="584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4"/>
          <p:cNvSpPr txBox="1">
            <a:spLocks noGrp="1"/>
          </p:cNvSpPr>
          <p:nvPr>
            <p:ph type="ftr" idx="11"/>
          </p:nvPr>
        </p:nvSpPr>
        <p:spPr>
          <a:xfrm>
            <a:off x="5149215" y="10170162"/>
            <a:ext cx="5246370" cy="584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4"/>
          <p:cNvSpPr txBox="1">
            <a:spLocks noGrp="1"/>
          </p:cNvSpPr>
          <p:nvPr>
            <p:ph type="sldNum" idx="12"/>
          </p:nvPr>
        </p:nvSpPr>
        <p:spPr>
          <a:xfrm>
            <a:off x="10978515" y="10170162"/>
            <a:ext cx="3497580" cy="584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86"/>
        <p:cNvGrpSpPr/>
        <p:nvPr/>
      </p:nvGrpSpPr>
      <p:grpSpPr>
        <a:xfrm>
          <a:off x="0" y="0"/>
          <a:ext cx="0" cy="0"/>
          <a:chOff x="0" y="0"/>
          <a:chExt cx="0" cy="0"/>
        </a:xfrm>
      </p:grpSpPr>
      <p:sp>
        <p:nvSpPr>
          <p:cNvPr id="287" name="Google Shape;287;gb520c5eab2_0_9125"/>
          <p:cNvSpPr txBox="1">
            <a:spLocks noGrp="1"/>
          </p:cNvSpPr>
          <p:nvPr>
            <p:ph type="title"/>
          </p:nvPr>
        </p:nvSpPr>
        <p:spPr>
          <a:xfrm>
            <a:off x="1070730" y="731520"/>
            <a:ext cx="5013600" cy="256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5120"/>
              <a:buFont typeface="Calibri"/>
              <a:buNone/>
              <a:defRPr sz="512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gb520c5eab2_0_9125"/>
          <p:cNvSpPr>
            <a:spLocks noGrp="1"/>
          </p:cNvSpPr>
          <p:nvPr>
            <p:ph type="pic" idx="2"/>
          </p:nvPr>
        </p:nvSpPr>
        <p:spPr>
          <a:xfrm>
            <a:off x="6608565" y="1579882"/>
            <a:ext cx="7869600" cy="7797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600"/>
              </a:spcBef>
              <a:spcAft>
                <a:spcPts val="0"/>
              </a:spcAft>
              <a:buClr>
                <a:schemeClr val="dk1"/>
              </a:buClr>
              <a:buSzPts val="5120"/>
              <a:buFont typeface="Arial"/>
              <a:buNone/>
              <a:defRPr sz="5120" b="0" i="0" u="none" strike="noStrike" cap="none">
                <a:solidFill>
                  <a:schemeClr val="dk1"/>
                </a:solidFill>
                <a:latin typeface="Calibri"/>
                <a:ea typeface="Calibri"/>
                <a:cs typeface="Calibri"/>
                <a:sym typeface="Calibri"/>
              </a:defRPr>
            </a:lvl1pPr>
            <a:lvl2pPr marR="0" lvl="1" algn="l" rtl="0">
              <a:lnSpc>
                <a:spcPct val="90000"/>
              </a:lnSpc>
              <a:spcBef>
                <a:spcPts val="800"/>
              </a:spcBef>
              <a:spcAft>
                <a:spcPts val="0"/>
              </a:spcAft>
              <a:buClr>
                <a:schemeClr val="dk1"/>
              </a:buClr>
              <a:buSzPts val="4480"/>
              <a:buFont typeface="Arial"/>
              <a:buNone/>
              <a:defRPr sz="448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dk1"/>
              </a:buClr>
              <a:buSzPts val="3840"/>
              <a:buFont typeface="Arial"/>
              <a:buNone/>
              <a:defRPr sz="384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9pPr>
          </a:lstStyle>
          <a:p>
            <a:endParaRPr/>
          </a:p>
        </p:txBody>
      </p:sp>
      <p:sp>
        <p:nvSpPr>
          <p:cNvPr id="289" name="Google Shape;289;gb520c5eab2_0_9125"/>
          <p:cNvSpPr txBox="1">
            <a:spLocks noGrp="1"/>
          </p:cNvSpPr>
          <p:nvPr>
            <p:ph type="body" idx="1"/>
          </p:nvPr>
        </p:nvSpPr>
        <p:spPr>
          <a:xfrm>
            <a:off x="1070730" y="3291840"/>
            <a:ext cx="5013600" cy="60984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600"/>
              </a:spcBef>
              <a:spcAft>
                <a:spcPts val="0"/>
              </a:spcAft>
              <a:buClr>
                <a:schemeClr val="dk1"/>
              </a:buClr>
              <a:buSzPts val="2560"/>
              <a:buNone/>
              <a:defRPr sz="2560"/>
            </a:lvl1pPr>
            <a:lvl2pPr marL="914400" lvl="1" indent="-228600" algn="l" rtl="0">
              <a:lnSpc>
                <a:spcPct val="90000"/>
              </a:lnSpc>
              <a:spcBef>
                <a:spcPts val="800"/>
              </a:spcBef>
              <a:spcAft>
                <a:spcPts val="0"/>
              </a:spcAft>
              <a:buClr>
                <a:schemeClr val="dk1"/>
              </a:buClr>
              <a:buSzPts val="2240"/>
              <a:buNone/>
              <a:defRPr sz="2240"/>
            </a:lvl2pPr>
            <a:lvl3pPr marL="1371600" lvl="2" indent="-228600" algn="l" rtl="0">
              <a:lnSpc>
                <a:spcPct val="90000"/>
              </a:lnSpc>
              <a:spcBef>
                <a:spcPts val="800"/>
              </a:spcBef>
              <a:spcAft>
                <a:spcPts val="0"/>
              </a:spcAft>
              <a:buClr>
                <a:schemeClr val="dk1"/>
              </a:buClr>
              <a:buSzPts val="1920"/>
              <a:buNone/>
              <a:defRPr sz="1920"/>
            </a:lvl3pPr>
            <a:lvl4pPr marL="1828800" lvl="3" indent="-228600" algn="l" rtl="0">
              <a:lnSpc>
                <a:spcPct val="90000"/>
              </a:lnSpc>
              <a:spcBef>
                <a:spcPts val="800"/>
              </a:spcBef>
              <a:spcAft>
                <a:spcPts val="0"/>
              </a:spcAft>
              <a:buClr>
                <a:schemeClr val="dk1"/>
              </a:buClr>
              <a:buSzPts val="1600"/>
              <a:buNone/>
              <a:defRPr sz="1600"/>
            </a:lvl4pPr>
            <a:lvl5pPr marL="2286000" lvl="4" indent="-228600" algn="l" rtl="0">
              <a:lnSpc>
                <a:spcPct val="90000"/>
              </a:lnSpc>
              <a:spcBef>
                <a:spcPts val="800"/>
              </a:spcBef>
              <a:spcAft>
                <a:spcPts val="0"/>
              </a:spcAft>
              <a:buClr>
                <a:schemeClr val="dk1"/>
              </a:buClr>
              <a:buSzPts val="1600"/>
              <a:buNone/>
              <a:defRPr sz="1600"/>
            </a:lvl5pPr>
            <a:lvl6pPr marL="2743200" lvl="5" indent="-228600" algn="l" rtl="0">
              <a:lnSpc>
                <a:spcPct val="90000"/>
              </a:lnSpc>
              <a:spcBef>
                <a:spcPts val="800"/>
              </a:spcBef>
              <a:spcAft>
                <a:spcPts val="0"/>
              </a:spcAft>
              <a:buClr>
                <a:schemeClr val="dk1"/>
              </a:buClr>
              <a:buSzPts val="1600"/>
              <a:buNone/>
              <a:defRPr sz="1600"/>
            </a:lvl6pPr>
            <a:lvl7pPr marL="3200400" lvl="6" indent="-228600" algn="l" rtl="0">
              <a:lnSpc>
                <a:spcPct val="90000"/>
              </a:lnSpc>
              <a:spcBef>
                <a:spcPts val="800"/>
              </a:spcBef>
              <a:spcAft>
                <a:spcPts val="0"/>
              </a:spcAft>
              <a:buClr>
                <a:schemeClr val="dk1"/>
              </a:buClr>
              <a:buSzPts val="1600"/>
              <a:buNone/>
              <a:defRPr sz="1600"/>
            </a:lvl7pPr>
            <a:lvl8pPr marL="3657600" lvl="7" indent="-228600" algn="l" rtl="0">
              <a:lnSpc>
                <a:spcPct val="90000"/>
              </a:lnSpc>
              <a:spcBef>
                <a:spcPts val="800"/>
              </a:spcBef>
              <a:spcAft>
                <a:spcPts val="0"/>
              </a:spcAft>
              <a:buClr>
                <a:schemeClr val="dk1"/>
              </a:buClr>
              <a:buSzPts val="1600"/>
              <a:buNone/>
              <a:defRPr sz="1600"/>
            </a:lvl8pPr>
            <a:lvl9pPr marL="4114800" lvl="8" indent="-228600" algn="l" rtl="0">
              <a:lnSpc>
                <a:spcPct val="90000"/>
              </a:lnSpc>
              <a:spcBef>
                <a:spcPts val="800"/>
              </a:spcBef>
              <a:spcAft>
                <a:spcPts val="0"/>
              </a:spcAft>
              <a:buClr>
                <a:schemeClr val="dk1"/>
              </a:buClr>
              <a:buSzPts val="1600"/>
              <a:buNone/>
              <a:defRPr sz="1600"/>
            </a:lvl9pPr>
          </a:lstStyle>
          <a:p>
            <a:endParaRPr/>
          </a:p>
        </p:txBody>
      </p:sp>
      <p:sp>
        <p:nvSpPr>
          <p:cNvPr id="290" name="Google Shape;290;gb520c5eab2_0_9125"/>
          <p:cNvSpPr txBox="1">
            <a:spLocks noGrp="1"/>
          </p:cNvSpPr>
          <p:nvPr>
            <p:ph type="dt" idx="10"/>
          </p:nvPr>
        </p:nvSpPr>
        <p:spPr>
          <a:xfrm>
            <a:off x="1068705" y="10170162"/>
            <a:ext cx="3497700" cy="584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1" name="Google Shape;291;gb520c5eab2_0_9125"/>
          <p:cNvSpPr txBox="1">
            <a:spLocks noGrp="1"/>
          </p:cNvSpPr>
          <p:nvPr>
            <p:ph type="ftr" idx="11"/>
          </p:nvPr>
        </p:nvSpPr>
        <p:spPr>
          <a:xfrm>
            <a:off x="5149215" y="10170162"/>
            <a:ext cx="5246400" cy="584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2" name="Google Shape;292;gb520c5eab2_0_9125"/>
          <p:cNvSpPr txBox="1">
            <a:spLocks noGrp="1"/>
          </p:cNvSpPr>
          <p:nvPr>
            <p:ph type="sldNum" idx="12"/>
          </p:nvPr>
        </p:nvSpPr>
        <p:spPr>
          <a:xfrm>
            <a:off x="10978515" y="10170162"/>
            <a:ext cx="3497700" cy="584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3"/>
        <p:cNvGrpSpPr/>
        <p:nvPr/>
      </p:nvGrpSpPr>
      <p:grpSpPr>
        <a:xfrm>
          <a:off x="0" y="0"/>
          <a:ext cx="0" cy="0"/>
          <a:chOff x="0" y="0"/>
          <a:chExt cx="0" cy="0"/>
        </a:xfrm>
      </p:grpSpPr>
      <p:sp>
        <p:nvSpPr>
          <p:cNvPr id="294" name="Google Shape;294;gb520c5eab2_0_9132"/>
          <p:cNvSpPr txBox="1">
            <a:spLocks noGrp="1"/>
          </p:cNvSpPr>
          <p:nvPr>
            <p:ph type="title"/>
          </p:nvPr>
        </p:nvSpPr>
        <p:spPr>
          <a:xfrm>
            <a:off x="1068705" y="584202"/>
            <a:ext cx="13407300" cy="2121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gb520c5eab2_0_9132"/>
          <p:cNvSpPr txBox="1">
            <a:spLocks noGrp="1"/>
          </p:cNvSpPr>
          <p:nvPr>
            <p:ph type="body" idx="1"/>
          </p:nvPr>
        </p:nvSpPr>
        <p:spPr>
          <a:xfrm rot="5400000">
            <a:off x="4291395" y="-301600"/>
            <a:ext cx="6962100" cy="13407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600"/>
              </a:spcBef>
              <a:spcAft>
                <a:spcPts val="0"/>
              </a:spcAft>
              <a:buClr>
                <a:schemeClr val="dk1"/>
              </a:buClr>
              <a:buSzPts val="1800"/>
              <a:buChar char="•"/>
              <a:defRPr/>
            </a:lvl1pPr>
            <a:lvl2pPr marL="914400" lvl="1" indent="-342900" algn="l" rtl="0">
              <a:lnSpc>
                <a:spcPct val="90000"/>
              </a:lnSpc>
              <a:spcBef>
                <a:spcPts val="800"/>
              </a:spcBef>
              <a:spcAft>
                <a:spcPts val="0"/>
              </a:spcAft>
              <a:buClr>
                <a:schemeClr val="dk1"/>
              </a:buClr>
              <a:buSzPts val="1800"/>
              <a:buChar char="•"/>
              <a:defRPr/>
            </a:lvl2pPr>
            <a:lvl3pPr marL="1371600" lvl="2" indent="-342900" algn="l" rtl="0">
              <a:lnSpc>
                <a:spcPct val="90000"/>
              </a:lnSpc>
              <a:spcBef>
                <a:spcPts val="800"/>
              </a:spcBef>
              <a:spcAft>
                <a:spcPts val="0"/>
              </a:spcAft>
              <a:buClr>
                <a:schemeClr val="dk1"/>
              </a:buClr>
              <a:buSzPts val="1800"/>
              <a:buChar char="•"/>
              <a:defRPr/>
            </a:lvl3pPr>
            <a:lvl4pPr marL="1828800" lvl="3" indent="-342900" algn="l" rtl="0">
              <a:lnSpc>
                <a:spcPct val="90000"/>
              </a:lnSpc>
              <a:spcBef>
                <a:spcPts val="800"/>
              </a:spcBef>
              <a:spcAft>
                <a:spcPts val="0"/>
              </a:spcAft>
              <a:buClr>
                <a:schemeClr val="dk1"/>
              </a:buClr>
              <a:buSzPts val="1800"/>
              <a:buChar char="•"/>
              <a:defRPr/>
            </a:lvl4pPr>
            <a:lvl5pPr marL="2286000" lvl="4" indent="-342900" algn="l" rtl="0">
              <a:lnSpc>
                <a:spcPct val="90000"/>
              </a:lnSpc>
              <a:spcBef>
                <a:spcPts val="800"/>
              </a:spcBef>
              <a:spcAft>
                <a:spcPts val="0"/>
              </a:spcAft>
              <a:buClr>
                <a:schemeClr val="dk1"/>
              </a:buClr>
              <a:buSzPts val="1800"/>
              <a:buChar char="•"/>
              <a:defRPr/>
            </a:lvl5pPr>
            <a:lvl6pPr marL="2743200" lvl="5" indent="-342900" algn="l" rtl="0">
              <a:lnSpc>
                <a:spcPct val="90000"/>
              </a:lnSpc>
              <a:spcBef>
                <a:spcPts val="800"/>
              </a:spcBef>
              <a:spcAft>
                <a:spcPts val="0"/>
              </a:spcAft>
              <a:buClr>
                <a:schemeClr val="dk1"/>
              </a:buClr>
              <a:buSzPts val="1800"/>
              <a:buChar char="•"/>
              <a:defRPr/>
            </a:lvl6pPr>
            <a:lvl7pPr marL="3200400" lvl="6" indent="-342900" algn="l" rtl="0">
              <a:lnSpc>
                <a:spcPct val="90000"/>
              </a:lnSpc>
              <a:spcBef>
                <a:spcPts val="800"/>
              </a:spcBef>
              <a:spcAft>
                <a:spcPts val="0"/>
              </a:spcAft>
              <a:buClr>
                <a:schemeClr val="dk1"/>
              </a:buClr>
              <a:buSzPts val="1800"/>
              <a:buChar char="•"/>
              <a:defRPr/>
            </a:lvl7pPr>
            <a:lvl8pPr marL="3657600" lvl="7" indent="-342900" algn="l" rtl="0">
              <a:lnSpc>
                <a:spcPct val="90000"/>
              </a:lnSpc>
              <a:spcBef>
                <a:spcPts val="800"/>
              </a:spcBef>
              <a:spcAft>
                <a:spcPts val="0"/>
              </a:spcAft>
              <a:buClr>
                <a:schemeClr val="dk1"/>
              </a:buClr>
              <a:buSzPts val="1800"/>
              <a:buChar char="•"/>
              <a:defRPr/>
            </a:lvl8pPr>
            <a:lvl9pPr marL="4114800" lvl="8" indent="-342900" algn="l" rtl="0">
              <a:lnSpc>
                <a:spcPct val="90000"/>
              </a:lnSpc>
              <a:spcBef>
                <a:spcPts val="800"/>
              </a:spcBef>
              <a:spcAft>
                <a:spcPts val="0"/>
              </a:spcAft>
              <a:buClr>
                <a:schemeClr val="dk1"/>
              </a:buClr>
              <a:buSzPts val="1800"/>
              <a:buChar char="•"/>
              <a:defRPr/>
            </a:lvl9pPr>
          </a:lstStyle>
          <a:p>
            <a:endParaRPr/>
          </a:p>
        </p:txBody>
      </p:sp>
      <p:sp>
        <p:nvSpPr>
          <p:cNvPr id="296" name="Google Shape;296;gb520c5eab2_0_9132"/>
          <p:cNvSpPr txBox="1">
            <a:spLocks noGrp="1"/>
          </p:cNvSpPr>
          <p:nvPr>
            <p:ph type="dt" idx="10"/>
          </p:nvPr>
        </p:nvSpPr>
        <p:spPr>
          <a:xfrm>
            <a:off x="1068705" y="10170162"/>
            <a:ext cx="3497700" cy="584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7" name="Google Shape;297;gb520c5eab2_0_9132"/>
          <p:cNvSpPr txBox="1">
            <a:spLocks noGrp="1"/>
          </p:cNvSpPr>
          <p:nvPr>
            <p:ph type="ftr" idx="11"/>
          </p:nvPr>
        </p:nvSpPr>
        <p:spPr>
          <a:xfrm>
            <a:off x="5149215" y="10170162"/>
            <a:ext cx="5246400" cy="584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8" name="Google Shape;298;gb520c5eab2_0_9132"/>
          <p:cNvSpPr txBox="1">
            <a:spLocks noGrp="1"/>
          </p:cNvSpPr>
          <p:nvPr>
            <p:ph type="sldNum" idx="12"/>
          </p:nvPr>
        </p:nvSpPr>
        <p:spPr>
          <a:xfrm>
            <a:off x="10978515" y="10170162"/>
            <a:ext cx="3497700" cy="584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99"/>
        <p:cNvGrpSpPr/>
        <p:nvPr/>
      </p:nvGrpSpPr>
      <p:grpSpPr>
        <a:xfrm>
          <a:off x="0" y="0"/>
          <a:ext cx="0" cy="0"/>
          <a:chOff x="0" y="0"/>
          <a:chExt cx="0" cy="0"/>
        </a:xfrm>
      </p:grpSpPr>
      <p:sp>
        <p:nvSpPr>
          <p:cNvPr id="300" name="Google Shape;300;gb520c5eab2_0_9138"/>
          <p:cNvSpPr txBox="1">
            <a:spLocks noGrp="1"/>
          </p:cNvSpPr>
          <p:nvPr>
            <p:ph type="title"/>
          </p:nvPr>
        </p:nvSpPr>
        <p:spPr>
          <a:xfrm rot="5400000">
            <a:off x="8150745" y="3557650"/>
            <a:ext cx="9298800" cy="3351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1" name="Google Shape;301;gb520c5eab2_0_9138"/>
          <p:cNvSpPr txBox="1">
            <a:spLocks noGrp="1"/>
          </p:cNvSpPr>
          <p:nvPr>
            <p:ph type="body" idx="1"/>
          </p:nvPr>
        </p:nvSpPr>
        <p:spPr>
          <a:xfrm rot="5400000">
            <a:off x="1349889" y="302950"/>
            <a:ext cx="9298800" cy="9861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600"/>
              </a:spcBef>
              <a:spcAft>
                <a:spcPts val="0"/>
              </a:spcAft>
              <a:buClr>
                <a:schemeClr val="dk1"/>
              </a:buClr>
              <a:buSzPts val="1800"/>
              <a:buChar char="•"/>
              <a:defRPr/>
            </a:lvl1pPr>
            <a:lvl2pPr marL="914400" lvl="1" indent="-342900" algn="l" rtl="0">
              <a:lnSpc>
                <a:spcPct val="90000"/>
              </a:lnSpc>
              <a:spcBef>
                <a:spcPts val="800"/>
              </a:spcBef>
              <a:spcAft>
                <a:spcPts val="0"/>
              </a:spcAft>
              <a:buClr>
                <a:schemeClr val="dk1"/>
              </a:buClr>
              <a:buSzPts val="1800"/>
              <a:buChar char="•"/>
              <a:defRPr/>
            </a:lvl2pPr>
            <a:lvl3pPr marL="1371600" lvl="2" indent="-342900" algn="l" rtl="0">
              <a:lnSpc>
                <a:spcPct val="90000"/>
              </a:lnSpc>
              <a:spcBef>
                <a:spcPts val="800"/>
              </a:spcBef>
              <a:spcAft>
                <a:spcPts val="0"/>
              </a:spcAft>
              <a:buClr>
                <a:schemeClr val="dk1"/>
              </a:buClr>
              <a:buSzPts val="1800"/>
              <a:buChar char="•"/>
              <a:defRPr/>
            </a:lvl3pPr>
            <a:lvl4pPr marL="1828800" lvl="3" indent="-342900" algn="l" rtl="0">
              <a:lnSpc>
                <a:spcPct val="90000"/>
              </a:lnSpc>
              <a:spcBef>
                <a:spcPts val="800"/>
              </a:spcBef>
              <a:spcAft>
                <a:spcPts val="0"/>
              </a:spcAft>
              <a:buClr>
                <a:schemeClr val="dk1"/>
              </a:buClr>
              <a:buSzPts val="1800"/>
              <a:buChar char="•"/>
              <a:defRPr/>
            </a:lvl4pPr>
            <a:lvl5pPr marL="2286000" lvl="4" indent="-342900" algn="l" rtl="0">
              <a:lnSpc>
                <a:spcPct val="90000"/>
              </a:lnSpc>
              <a:spcBef>
                <a:spcPts val="800"/>
              </a:spcBef>
              <a:spcAft>
                <a:spcPts val="0"/>
              </a:spcAft>
              <a:buClr>
                <a:schemeClr val="dk1"/>
              </a:buClr>
              <a:buSzPts val="1800"/>
              <a:buChar char="•"/>
              <a:defRPr/>
            </a:lvl5pPr>
            <a:lvl6pPr marL="2743200" lvl="5" indent="-342900" algn="l" rtl="0">
              <a:lnSpc>
                <a:spcPct val="90000"/>
              </a:lnSpc>
              <a:spcBef>
                <a:spcPts val="800"/>
              </a:spcBef>
              <a:spcAft>
                <a:spcPts val="0"/>
              </a:spcAft>
              <a:buClr>
                <a:schemeClr val="dk1"/>
              </a:buClr>
              <a:buSzPts val="1800"/>
              <a:buChar char="•"/>
              <a:defRPr/>
            </a:lvl6pPr>
            <a:lvl7pPr marL="3200400" lvl="6" indent="-342900" algn="l" rtl="0">
              <a:lnSpc>
                <a:spcPct val="90000"/>
              </a:lnSpc>
              <a:spcBef>
                <a:spcPts val="800"/>
              </a:spcBef>
              <a:spcAft>
                <a:spcPts val="0"/>
              </a:spcAft>
              <a:buClr>
                <a:schemeClr val="dk1"/>
              </a:buClr>
              <a:buSzPts val="1800"/>
              <a:buChar char="•"/>
              <a:defRPr/>
            </a:lvl7pPr>
            <a:lvl8pPr marL="3657600" lvl="7" indent="-342900" algn="l" rtl="0">
              <a:lnSpc>
                <a:spcPct val="90000"/>
              </a:lnSpc>
              <a:spcBef>
                <a:spcPts val="800"/>
              </a:spcBef>
              <a:spcAft>
                <a:spcPts val="0"/>
              </a:spcAft>
              <a:buClr>
                <a:schemeClr val="dk1"/>
              </a:buClr>
              <a:buSzPts val="1800"/>
              <a:buChar char="•"/>
              <a:defRPr/>
            </a:lvl8pPr>
            <a:lvl9pPr marL="4114800" lvl="8" indent="-342900" algn="l" rtl="0">
              <a:lnSpc>
                <a:spcPct val="90000"/>
              </a:lnSpc>
              <a:spcBef>
                <a:spcPts val="800"/>
              </a:spcBef>
              <a:spcAft>
                <a:spcPts val="0"/>
              </a:spcAft>
              <a:buClr>
                <a:schemeClr val="dk1"/>
              </a:buClr>
              <a:buSzPts val="1800"/>
              <a:buChar char="•"/>
              <a:defRPr/>
            </a:lvl9pPr>
          </a:lstStyle>
          <a:p>
            <a:endParaRPr/>
          </a:p>
        </p:txBody>
      </p:sp>
      <p:sp>
        <p:nvSpPr>
          <p:cNvPr id="302" name="Google Shape;302;gb520c5eab2_0_9138"/>
          <p:cNvSpPr txBox="1">
            <a:spLocks noGrp="1"/>
          </p:cNvSpPr>
          <p:nvPr>
            <p:ph type="dt" idx="10"/>
          </p:nvPr>
        </p:nvSpPr>
        <p:spPr>
          <a:xfrm>
            <a:off x="1068705" y="10170162"/>
            <a:ext cx="3497700" cy="584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3" name="Google Shape;303;gb520c5eab2_0_9138"/>
          <p:cNvSpPr txBox="1">
            <a:spLocks noGrp="1"/>
          </p:cNvSpPr>
          <p:nvPr>
            <p:ph type="ftr" idx="11"/>
          </p:nvPr>
        </p:nvSpPr>
        <p:spPr>
          <a:xfrm>
            <a:off x="5149215" y="10170162"/>
            <a:ext cx="5246400" cy="584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4" name="Google Shape;304;gb520c5eab2_0_9138"/>
          <p:cNvSpPr txBox="1">
            <a:spLocks noGrp="1"/>
          </p:cNvSpPr>
          <p:nvPr>
            <p:ph type="sldNum" idx="12"/>
          </p:nvPr>
        </p:nvSpPr>
        <p:spPr>
          <a:xfrm>
            <a:off x="10978515" y="10170162"/>
            <a:ext cx="3497700" cy="584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p5"/>
          <p:cNvSpPr txBox="1">
            <a:spLocks noGrp="1"/>
          </p:cNvSpPr>
          <p:nvPr>
            <p:ph type="title"/>
          </p:nvPr>
        </p:nvSpPr>
        <p:spPr>
          <a:xfrm>
            <a:off x="1060610" y="2735583"/>
            <a:ext cx="13407390" cy="456437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9600"/>
              <a:buFont typeface="Calibri"/>
              <a:buNone/>
              <a:defRPr sz="9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5"/>
          <p:cNvSpPr txBox="1">
            <a:spLocks noGrp="1"/>
          </p:cNvSpPr>
          <p:nvPr>
            <p:ph type="body" idx="1"/>
          </p:nvPr>
        </p:nvSpPr>
        <p:spPr>
          <a:xfrm>
            <a:off x="1060610" y="7343143"/>
            <a:ext cx="13407390" cy="240029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600"/>
              </a:spcBef>
              <a:spcAft>
                <a:spcPts val="0"/>
              </a:spcAft>
              <a:buClr>
                <a:schemeClr val="dk1"/>
              </a:buClr>
              <a:buSzPts val="3840"/>
              <a:buNone/>
              <a:defRPr sz="3840">
                <a:solidFill>
                  <a:schemeClr val="dk1"/>
                </a:solidFill>
              </a:defRPr>
            </a:lvl1pPr>
            <a:lvl2pPr marL="914400" lvl="1" indent="-228600" algn="l">
              <a:lnSpc>
                <a:spcPct val="90000"/>
              </a:lnSpc>
              <a:spcBef>
                <a:spcPts val="800"/>
              </a:spcBef>
              <a:spcAft>
                <a:spcPts val="0"/>
              </a:spcAft>
              <a:buClr>
                <a:srgbClr val="888888"/>
              </a:buClr>
              <a:buSzPts val="3200"/>
              <a:buNone/>
              <a:defRPr sz="3200">
                <a:solidFill>
                  <a:srgbClr val="888888"/>
                </a:solidFill>
              </a:defRPr>
            </a:lvl2pPr>
            <a:lvl3pPr marL="1371600" lvl="2" indent="-228600" algn="l">
              <a:lnSpc>
                <a:spcPct val="90000"/>
              </a:lnSpc>
              <a:spcBef>
                <a:spcPts val="800"/>
              </a:spcBef>
              <a:spcAft>
                <a:spcPts val="0"/>
              </a:spcAft>
              <a:buClr>
                <a:srgbClr val="888888"/>
              </a:buClr>
              <a:buSzPts val="2880"/>
              <a:buNone/>
              <a:defRPr sz="2880">
                <a:solidFill>
                  <a:srgbClr val="888888"/>
                </a:solidFill>
              </a:defRPr>
            </a:lvl3pPr>
            <a:lvl4pPr marL="1828800" lvl="3" indent="-228600" algn="l">
              <a:lnSpc>
                <a:spcPct val="90000"/>
              </a:lnSpc>
              <a:spcBef>
                <a:spcPts val="800"/>
              </a:spcBef>
              <a:spcAft>
                <a:spcPts val="0"/>
              </a:spcAft>
              <a:buClr>
                <a:srgbClr val="888888"/>
              </a:buClr>
              <a:buSzPts val="2560"/>
              <a:buNone/>
              <a:defRPr sz="2560">
                <a:solidFill>
                  <a:srgbClr val="888888"/>
                </a:solidFill>
              </a:defRPr>
            </a:lvl4pPr>
            <a:lvl5pPr marL="2286000" lvl="4" indent="-228600" algn="l">
              <a:lnSpc>
                <a:spcPct val="90000"/>
              </a:lnSpc>
              <a:spcBef>
                <a:spcPts val="800"/>
              </a:spcBef>
              <a:spcAft>
                <a:spcPts val="0"/>
              </a:spcAft>
              <a:buClr>
                <a:srgbClr val="888888"/>
              </a:buClr>
              <a:buSzPts val="2560"/>
              <a:buNone/>
              <a:defRPr sz="2560">
                <a:solidFill>
                  <a:srgbClr val="888888"/>
                </a:solidFill>
              </a:defRPr>
            </a:lvl5pPr>
            <a:lvl6pPr marL="2743200" lvl="5" indent="-228600" algn="l">
              <a:lnSpc>
                <a:spcPct val="90000"/>
              </a:lnSpc>
              <a:spcBef>
                <a:spcPts val="800"/>
              </a:spcBef>
              <a:spcAft>
                <a:spcPts val="0"/>
              </a:spcAft>
              <a:buClr>
                <a:srgbClr val="888888"/>
              </a:buClr>
              <a:buSzPts val="2560"/>
              <a:buNone/>
              <a:defRPr sz="2560">
                <a:solidFill>
                  <a:srgbClr val="888888"/>
                </a:solidFill>
              </a:defRPr>
            </a:lvl6pPr>
            <a:lvl7pPr marL="3200400" lvl="6" indent="-228600" algn="l">
              <a:lnSpc>
                <a:spcPct val="90000"/>
              </a:lnSpc>
              <a:spcBef>
                <a:spcPts val="800"/>
              </a:spcBef>
              <a:spcAft>
                <a:spcPts val="0"/>
              </a:spcAft>
              <a:buClr>
                <a:srgbClr val="888888"/>
              </a:buClr>
              <a:buSzPts val="2560"/>
              <a:buNone/>
              <a:defRPr sz="2560">
                <a:solidFill>
                  <a:srgbClr val="888888"/>
                </a:solidFill>
              </a:defRPr>
            </a:lvl7pPr>
            <a:lvl8pPr marL="3657600" lvl="7" indent="-228600" algn="l">
              <a:lnSpc>
                <a:spcPct val="90000"/>
              </a:lnSpc>
              <a:spcBef>
                <a:spcPts val="800"/>
              </a:spcBef>
              <a:spcAft>
                <a:spcPts val="0"/>
              </a:spcAft>
              <a:buClr>
                <a:srgbClr val="888888"/>
              </a:buClr>
              <a:buSzPts val="2560"/>
              <a:buNone/>
              <a:defRPr sz="2560">
                <a:solidFill>
                  <a:srgbClr val="888888"/>
                </a:solidFill>
              </a:defRPr>
            </a:lvl8pPr>
            <a:lvl9pPr marL="4114800" lvl="8" indent="-228600" algn="l">
              <a:lnSpc>
                <a:spcPct val="90000"/>
              </a:lnSpc>
              <a:spcBef>
                <a:spcPts val="800"/>
              </a:spcBef>
              <a:spcAft>
                <a:spcPts val="0"/>
              </a:spcAft>
              <a:buClr>
                <a:srgbClr val="888888"/>
              </a:buClr>
              <a:buSzPts val="2560"/>
              <a:buNone/>
              <a:defRPr sz="2560">
                <a:solidFill>
                  <a:srgbClr val="888888"/>
                </a:solidFill>
              </a:defRPr>
            </a:lvl9pPr>
          </a:lstStyle>
          <a:p>
            <a:endParaRPr/>
          </a:p>
        </p:txBody>
      </p:sp>
      <p:sp>
        <p:nvSpPr>
          <p:cNvPr id="103" name="Google Shape;103;p5"/>
          <p:cNvSpPr txBox="1">
            <a:spLocks noGrp="1"/>
          </p:cNvSpPr>
          <p:nvPr>
            <p:ph type="dt" idx="10"/>
          </p:nvPr>
        </p:nvSpPr>
        <p:spPr>
          <a:xfrm>
            <a:off x="1068705" y="10170162"/>
            <a:ext cx="3497580" cy="584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5"/>
          <p:cNvSpPr txBox="1">
            <a:spLocks noGrp="1"/>
          </p:cNvSpPr>
          <p:nvPr>
            <p:ph type="ftr" idx="11"/>
          </p:nvPr>
        </p:nvSpPr>
        <p:spPr>
          <a:xfrm>
            <a:off x="5149215" y="10170162"/>
            <a:ext cx="5246370" cy="584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5"/>
          <p:cNvSpPr txBox="1">
            <a:spLocks noGrp="1"/>
          </p:cNvSpPr>
          <p:nvPr>
            <p:ph type="sldNum" idx="12"/>
          </p:nvPr>
        </p:nvSpPr>
        <p:spPr>
          <a:xfrm>
            <a:off x="10978515" y="10170162"/>
            <a:ext cx="3497580" cy="584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6"/>
        <p:cNvGrpSpPr/>
        <p:nvPr/>
      </p:nvGrpSpPr>
      <p:grpSpPr>
        <a:xfrm>
          <a:off x="0" y="0"/>
          <a:ext cx="0" cy="0"/>
          <a:chOff x="0" y="0"/>
          <a:chExt cx="0" cy="0"/>
        </a:xfrm>
      </p:grpSpPr>
      <p:sp>
        <p:nvSpPr>
          <p:cNvPr id="107" name="Google Shape;107;p6"/>
          <p:cNvSpPr txBox="1">
            <a:spLocks noGrp="1"/>
          </p:cNvSpPr>
          <p:nvPr>
            <p:ph type="title"/>
          </p:nvPr>
        </p:nvSpPr>
        <p:spPr>
          <a:xfrm>
            <a:off x="1068705" y="584202"/>
            <a:ext cx="13407390" cy="21209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6"/>
          <p:cNvSpPr txBox="1">
            <a:spLocks noGrp="1"/>
          </p:cNvSpPr>
          <p:nvPr>
            <p:ph type="body" idx="1"/>
          </p:nvPr>
        </p:nvSpPr>
        <p:spPr>
          <a:xfrm>
            <a:off x="1068705" y="2921000"/>
            <a:ext cx="6606540" cy="69621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600"/>
              </a:spcBef>
              <a:spcAft>
                <a:spcPts val="0"/>
              </a:spcAft>
              <a:buClr>
                <a:schemeClr val="dk1"/>
              </a:buClr>
              <a:buSzPts val="1800"/>
              <a:buChar char="•"/>
              <a:defRPr/>
            </a:lvl1pPr>
            <a:lvl2pPr marL="914400" lvl="1" indent="-342900" algn="l">
              <a:lnSpc>
                <a:spcPct val="90000"/>
              </a:lnSpc>
              <a:spcBef>
                <a:spcPts val="8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09" name="Google Shape;109;p6"/>
          <p:cNvSpPr txBox="1">
            <a:spLocks noGrp="1"/>
          </p:cNvSpPr>
          <p:nvPr>
            <p:ph type="body" idx="2"/>
          </p:nvPr>
        </p:nvSpPr>
        <p:spPr>
          <a:xfrm>
            <a:off x="7869555" y="2921000"/>
            <a:ext cx="6606540" cy="69621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600"/>
              </a:spcBef>
              <a:spcAft>
                <a:spcPts val="0"/>
              </a:spcAft>
              <a:buClr>
                <a:schemeClr val="dk1"/>
              </a:buClr>
              <a:buSzPts val="1800"/>
              <a:buChar char="•"/>
              <a:defRPr/>
            </a:lvl1pPr>
            <a:lvl2pPr marL="914400" lvl="1" indent="-342900" algn="l">
              <a:lnSpc>
                <a:spcPct val="90000"/>
              </a:lnSpc>
              <a:spcBef>
                <a:spcPts val="8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10" name="Google Shape;110;p6"/>
          <p:cNvSpPr txBox="1">
            <a:spLocks noGrp="1"/>
          </p:cNvSpPr>
          <p:nvPr>
            <p:ph type="dt" idx="10"/>
          </p:nvPr>
        </p:nvSpPr>
        <p:spPr>
          <a:xfrm>
            <a:off x="1068705" y="10170162"/>
            <a:ext cx="3497580" cy="584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6"/>
          <p:cNvSpPr txBox="1">
            <a:spLocks noGrp="1"/>
          </p:cNvSpPr>
          <p:nvPr>
            <p:ph type="ftr" idx="11"/>
          </p:nvPr>
        </p:nvSpPr>
        <p:spPr>
          <a:xfrm>
            <a:off x="5149215" y="10170162"/>
            <a:ext cx="5246370" cy="584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6"/>
          <p:cNvSpPr txBox="1">
            <a:spLocks noGrp="1"/>
          </p:cNvSpPr>
          <p:nvPr>
            <p:ph type="sldNum" idx="12"/>
          </p:nvPr>
        </p:nvSpPr>
        <p:spPr>
          <a:xfrm>
            <a:off x="10978515" y="10170162"/>
            <a:ext cx="3497580" cy="584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3"/>
        <p:cNvGrpSpPr/>
        <p:nvPr/>
      </p:nvGrpSpPr>
      <p:grpSpPr>
        <a:xfrm>
          <a:off x="0" y="0"/>
          <a:ext cx="0" cy="0"/>
          <a:chOff x="0" y="0"/>
          <a:chExt cx="0" cy="0"/>
        </a:xfrm>
      </p:grpSpPr>
      <p:sp>
        <p:nvSpPr>
          <p:cNvPr id="114" name="Google Shape;114;p7"/>
          <p:cNvSpPr txBox="1">
            <a:spLocks noGrp="1"/>
          </p:cNvSpPr>
          <p:nvPr>
            <p:ph type="title"/>
          </p:nvPr>
        </p:nvSpPr>
        <p:spPr>
          <a:xfrm>
            <a:off x="1070730" y="584202"/>
            <a:ext cx="13407390" cy="21209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7"/>
          <p:cNvSpPr txBox="1">
            <a:spLocks noGrp="1"/>
          </p:cNvSpPr>
          <p:nvPr>
            <p:ph type="body" idx="1"/>
          </p:nvPr>
        </p:nvSpPr>
        <p:spPr>
          <a:xfrm>
            <a:off x="1070731" y="2689861"/>
            <a:ext cx="6576178" cy="131825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600"/>
              </a:spcBef>
              <a:spcAft>
                <a:spcPts val="0"/>
              </a:spcAft>
              <a:buClr>
                <a:schemeClr val="dk1"/>
              </a:buClr>
              <a:buSzPts val="3840"/>
              <a:buNone/>
              <a:defRPr sz="3840" b="1"/>
            </a:lvl1pPr>
            <a:lvl2pPr marL="914400" lvl="1" indent="-228600" algn="l">
              <a:lnSpc>
                <a:spcPct val="90000"/>
              </a:lnSpc>
              <a:spcBef>
                <a:spcPts val="800"/>
              </a:spcBef>
              <a:spcAft>
                <a:spcPts val="0"/>
              </a:spcAft>
              <a:buClr>
                <a:schemeClr val="dk1"/>
              </a:buClr>
              <a:buSzPts val="3200"/>
              <a:buNone/>
              <a:defRPr sz="3200" b="1"/>
            </a:lvl2pPr>
            <a:lvl3pPr marL="1371600" lvl="2" indent="-228600" algn="l">
              <a:lnSpc>
                <a:spcPct val="90000"/>
              </a:lnSpc>
              <a:spcBef>
                <a:spcPts val="800"/>
              </a:spcBef>
              <a:spcAft>
                <a:spcPts val="0"/>
              </a:spcAft>
              <a:buClr>
                <a:schemeClr val="dk1"/>
              </a:buClr>
              <a:buSzPts val="2880"/>
              <a:buNone/>
              <a:defRPr sz="2880" b="1"/>
            </a:lvl3pPr>
            <a:lvl4pPr marL="1828800" lvl="3" indent="-228600" algn="l">
              <a:lnSpc>
                <a:spcPct val="90000"/>
              </a:lnSpc>
              <a:spcBef>
                <a:spcPts val="800"/>
              </a:spcBef>
              <a:spcAft>
                <a:spcPts val="0"/>
              </a:spcAft>
              <a:buClr>
                <a:schemeClr val="dk1"/>
              </a:buClr>
              <a:buSzPts val="2560"/>
              <a:buNone/>
              <a:defRPr sz="2560" b="1"/>
            </a:lvl4pPr>
            <a:lvl5pPr marL="2286000" lvl="4" indent="-228600" algn="l">
              <a:lnSpc>
                <a:spcPct val="90000"/>
              </a:lnSpc>
              <a:spcBef>
                <a:spcPts val="800"/>
              </a:spcBef>
              <a:spcAft>
                <a:spcPts val="0"/>
              </a:spcAft>
              <a:buClr>
                <a:schemeClr val="dk1"/>
              </a:buClr>
              <a:buSzPts val="2560"/>
              <a:buNone/>
              <a:defRPr sz="2560" b="1"/>
            </a:lvl5pPr>
            <a:lvl6pPr marL="2743200" lvl="5" indent="-228600" algn="l">
              <a:lnSpc>
                <a:spcPct val="90000"/>
              </a:lnSpc>
              <a:spcBef>
                <a:spcPts val="800"/>
              </a:spcBef>
              <a:spcAft>
                <a:spcPts val="0"/>
              </a:spcAft>
              <a:buClr>
                <a:schemeClr val="dk1"/>
              </a:buClr>
              <a:buSzPts val="2560"/>
              <a:buNone/>
              <a:defRPr sz="2560" b="1"/>
            </a:lvl6pPr>
            <a:lvl7pPr marL="3200400" lvl="6" indent="-228600" algn="l">
              <a:lnSpc>
                <a:spcPct val="90000"/>
              </a:lnSpc>
              <a:spcBef>
                <a:spcPts val="800"/>
              </a:spcBef>
              <a:spcAft>
                <a:spcPts val="0"/>
              </a:spcAft>
              <a:buClr>
                <a:schemeClr val="dk1"/>
              </a:buClr>
              <a:buSzPts val="2560"/>
              <a:buNone/>
              <a:defRPr sz="2560" b="1"/>
            </a:lvl7pPr>
            <a:lvl8pPr marL="3657600" lvl="7" indent="-228600" algn="l">
              <a:lnSpc>
                <a:spcPct val="90000"/>
              </a:lnSpc>
              <a:spcBef>
                <a:spcPts val="800"/>
              </a:spcBef>
              <a:spcAft>
                <a:spcPts val="0"/>
              </a:spcAft>
              <a:buClr>
                <a:schemeClr val="dk1"/>
              </a:buClr>
              <a:buSzPts val="2560"/>
              <a:buNone/>
              <a:defRPr sz="2560" b="1"/>
            </a:lvl8pPr>
            <a:lvl9pPr marL="4114800" lvl="8" indent="-228600" algn="l">
              <a:lnSpc>
                <a:spcPct val="90000"/>
              </a:lnSpc>
              <a:spcBef>
                <a:spcPts val="800"/>
              </a:spcBef>
              <a:spcAft>
                <a:spcPts val="0"/>
              </a:spcAft>
              <a:buClr>
                <a:schemeClr val="dk1"/>
              </a:buClr>
              <a:buSzPts val="2560"/>
              <a:buNone/>
              <a:defRPr sz="2560" b="1"/>
            </a:lvl9pPr>
          </a:lstStyle>
          <a:p>
            <a:endParaRPr/>
          </a:p>
        </p:txBody>
      </p:sp>
      <p:sp>
        <p:nvSpPr>
          <p:cNvPr id="116" name="Google Shape;116;p7"/>
          <p:cNvSpPr txBox="1">
            <a:spLocks noGrp="1"/>
          </p:cNvSpPr>
          <p:nvPr>
            <p:ph type="body" idx="2"/>
          </p:nvPr>
        </p:nvSpPr>
        <p:spPr>
          <a:xfrm>
            <a:off x="1070731" y="4008120"/>
            <a:ext cx="6576178" cy="5895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600"/>
              </a:spcBef>
              <a:spcAft>
                <a:spcPts val="0"/>
              </a:spcAft>
              <a:buClr>
                <a:schemeClr val="dk1"/>
              </a:buClr>
              <a:buSzPts val="1800"/>
              <a:buChar char="•"/>
              <a:defRPr/>
            </a:lvl1pPr>
            <a:lvl2pPr marL="914400" lvl="1" indent="-342900" algn="l">
              <a:lnSpc>
                <a:spcPct val="90000"/>
              </a:lnSpc>
              <a:spcBef>
                <a:spcPts val="8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17" name="Google Shape;117;p7"/>
          <p:cNvSpPr txBox="1">
            <a:spLocks noGrp="1"/>
          </p:cNvSpPr>
          <p:nvPr>
            <p:ph type="body" idx="3"/>
          </p:nvPr>
        </p:nvSpPr>
        <p:spPr>
          <a:xfrm>
            <a:off x="7869556" y="2689861"/>
            <a:ext cx="6608565" cy="131825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600"/>
              </a:spcBef>
              <a:spcAft>
                <a:spcPts val="0"/>
              </a:spcAft>
              <a:buClr>
                <a:schemeClr val="dk1"/>
              </a:buClr>
              <a:buSzPts val="3840"/>
              <a:buNone/>
              <a:defRPr sz="3840" b="1"/>
            </a:lvl1pPr>
            <a:lvl2pPr marL="914400" lvl="1" indent="-228600" algn="l">
              <a:lnSpc>
                <a:spcPct val="90000"/>
              </a:lnSpc>
              <a:spcBef>
                <a:spcPts val="800"/>
              </a:spcBef>
              <a:spcAft>
                <a:spcPts val="0"/>
              </a:spcAft>
              <a:buClr>
                <a:schemeClr val="dk1"/>
              </a:buClr>
              <a:buSzPts val="3200"/>
              <a:buNone/>
              <a:defRPr sz="3200" b="1"/>
            </a:lvl2pPr>
            <a:lvl3pPr marL="1371600" lvl="2" indent="-228600" algn="l">
              <a:lnSpc>
                <a:spcPct val="90000"/>
              </a:lnSpc>
              <a:spcBef>
                <a:spcPts val="800"/>
              </a:spcBef>
              <a:spcAft>
                <a:spcPts val="0"/>
              </a:spcAft>
              <a:buClr>
                <a:schemeClr val="dk1"/>
              </a:buClr>
              <a:buSzPts val="2880"/>
              <a:buNone/>
              <a:defRPr sz="2880" b="1"/>
            </a:lvl3pPr>
            <a:lvl4pPr marL="1828800" lvl="3" indent="-228600" algn="l">
              <a:lnSpc>
                <a:spcPct val="90000"/>
              </a:lnSpc>
              <a:spcBef>
                <a:spcPts val="800"/>
              </a:spcBef>
              <a:spcAft>
                <a:spcPts val="0"/>
              </a:spcAft>
              <a:buClr>
                <a:schemeClr val="dk1"/>
              </a:buClr>
              <a:buSzPts val="2560"/>
              <a:buNone/>
              <a:defRPr sz="2560" b="1"/>
            </a:lvl4pPr>
            <a:lvl5pPr marL="2286000" lvl="4" indent="-228600" algn="l">
              <a:lnSpc>
                <a:spcPct val="90000"/>
              </a:lnSpc>
              <a:spcBef>
                <a:spcPts val="800"/>
              </a:spcBef>
              <a:spcAft>
                <a:spcPts val="0"/>
              </a:spcAft>
              <a:buClr>
                <a:schemeClr val="dk1"/>
              </a:buClr>
              <a:buSzPts val="2560"/>
              <a:buNone/>
              <a:defRPr sz="2560" b="1"/>
            </a:lvl5pPr>
            <a:lvl6pPr marL="2743200" lvl="5" indent="-228600" algn="l">
              <a:lnSpc>
                <a:spcPct val="90000"/>
              </a:lnSpc>
              <a:spcBef>
                <a:spcPts val="800"/>
              </a:spcBef>
              <a:spcAft>
                <a:spcPts val="0"/>
              </a:spcAft>
              <a:buClr>
                <a:schemeClr val="dk1"/>
              </a:buClr>
              <a:buSzPts val="2560"/>
              <a:buNone/>
              <a:defRPr sz="2560" b="1"/>
            </a:lvl6pPr>
            <a:lvl7pPr marL="3200400" lvl="6" indent="-228600" algn="l">
              <a:lnSpc>
                <a:spcPct val="90000"/>
              </a:lnSpc>
              <a:spcBef>
                <a:spcPts val="800"/>
              </a:spcBef>
              <a:spcAft>
                <a:spcPts val="0"/>
              </a:spcAft>
              <a:buClr>
                <a:schemeClr val="dk1"/>
              </a:buClr>
              <a:buSzPts val="2560"/>
              <a:buNone/>
              <a:defRPr sz="2560" b="1"/>
            </a:lvl7pPr>
            <a:lvl8pPr marL="3657600" lvl="7" indent="-228600" algn="l">
              <a:lnSpc>
                <a:spcPct val="90000"/>
              </a:lnSpc>
              <a:spcBef>
                <a:spcPts val="800"/>
              </a:spcBef>
              <a:spcAft>
                <a:spcPts val="0"/>
              </a:spcAft>
              <a:buClr>
                <a:schemeClr val="dk1"/>
              </a:buClr>
              <a:buSzPts val="2560"/>
              <a:buNone/>
              <a:defRPr sz="2560" b="1"/>
            </a:lvl8pPr>
            <a:lvl9pPr marL="4114800" lvl="8" indent="-228600" algn="l">
              <a:lnSpc>
                <a:spcPct val="90000"/>
              </a:lnSpc>
              <a:spcBef>
                <a:spcPts val="800"/>
              </a:spcBef>
              <a:spcAft>
                <a:spcPts val="0"/>
              </a:spcAft>
              <a:buClr>
                <a:schemeClr val="dk1"/>
              </a:buClr>
              <a:buSzPts val="2560"/>
              <a:buNone/>
              <a:defRPr sz="2560" b="1"/>
            </a:lvl9pPr>
          </a:lstStyle>
          <a:p>
            <a:endParaRPr/>
          </a:p>
        </p:txBody>
      </p:sp>
      <p:sp>
        <p:nvSpPr>
          <p:cNvPr id="118" name="Google Shape;118;p7"/>
          <p:cNvSpPr txBox="1">
            <a:spLocks noGrp="1"/>
          </p:cNvSpPr>
          <p:nvPr>
            <p:ph type="body" idx="4"/>
          </p:nvPr>
        </p:nvSpPr>
        <p:spPr>
          <a:xfrm>
            <a:off x="7869556" y="4008120"/>
            <a:ext cx="6608565" cy="5895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600"/>
              </a:spcBef>
              <a:spcAft>
                <a:spcPts val="0"/>
              </a:spcAft>
              <a:buClr>
                <a:schemeClr val="dk1"/>
              </a:buClr>
              <a:buSzPts val="1800"/>
              <a:buChar char="•"/>
              <a:defRPr/>
            </a:lvl1pPr>
            <a:lvl2pPr marL="914400" lvl="1" indent="-342900" algn="l">
              <a:lnSpc>
                <a:spcPct val="90000"/>
              </a:lnSpc>
              <a:spcBef>
                <a:spcPts val="8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19" name="Google Shape;119;p7"/>
          <p:cNvSpPr txBox="1">
            <a:spLocks noGrp="1"/>
          </p:cNvSpPr>
          <p:nvPr>
            <p:ph type="dt" idx="10"/>
          </p:nvPr>
        </p:nvSpPr>
        <p:spPr>
          <a:xfrm>
            <a:off x="1068705" y="10170162"/>
            <a:ext cx="3497580" cy="584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7"/>
          <p:cNvSpPr txBox="1">
            <a:spLocks noGrp="1"/>
          </p:cNvSpPr>
          <p:nvPr>
            <p:ph type="ftr" idx="11"/>
          </p:nvPr>
        </p:nvSpPr>
        <p:spPr>
          <a:xfrm>
            <a:off x="5149215" y="10170162"/>
            <a:ext cx="5246370" cy="584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7"/>
          <p:cNvSpPr txBox="1">
            <a:spLocks noGrp="1"/>
          </p:cNvSpPr>
          <p:nvPr>
            <p:ph type="sldNum" idx="12"/>
          </p:nvPr>
        </p:nvSpPr>
        <p:spPr>
          <a:xfrm>
            <a:off x="10978515" y="10170162"/>
            <a:ext cx="3497580" cy="584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2"/>
        <p:cNvGrpSpPr/>
        <p:nvPr/>
      </p:nvGrpSpPr>
      <p:grpSpPr>
        <a:xfrm>
          <a:off x="0" y="0"/>
          <a:ext cx="0" cy="0"/>
          <a:chOff x="0" y="0"/>
          <a:chExt cx="0" cy="0"/>
        </a:xfrm>
      </p:grpSpPr>
      <p:sp>
        <p:nvSpPr>
          <p:cNvPr id="123" name="Google Shape;123;p8"/>
          <p:cNvSpPr txBox="1">
            <a:spLocks noGrp="1"/>
          </p:cNvSpPr>
          <p:nvPr>
            <p:ph type="title"/>
          </p:nvPr>
        </p:nvSpPr>
        <p:spPr>
          <a:xfrm>
            <a:off x="1068705" y="584202"/>
            <a:ext cx="13407390" cy="21209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8"/>
          <p:cNvSpPr txBox="1">
            <a:spLocks noGrp="1"/>
          </p:cNvSpPr>
          <p:nvPr>
            <p:ph type="dt" idx="10"/>
          </p:nvPr>
        </p:nvSpPr>
        <p:spPr>
          <a:xfrm>
            <a:off x="1068705" y="10170162"/>
            <a:ext cx="3497580" cy="584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8"/>
          <p:cNvSpPr txBox="1">
            <a:spLocks noGrp="1"/>
          </p:cNvSpPr>
          <p:nvPr>
            <p:ph type="ftr" idx="11"/>
          </p:nvPr>
        </p:nvSpPr>
        <p:spPr>
          <a:xfrm>
            <a:off x="5149215" y="10170162"/>
            <a:ext cx="5246370" cy="584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8"/>
          <p:cNvSpPr txBox="1">
            <a:spLocks noGrp="1"/>
          </p:cNvSpPr>
          <p:nvPr>
            <p:ph type="sldNum" idx="12"/>
          </p:nvPr>
        </p:nvSpPr>
        <p:spPr>
          <a:xfrm>
            <a:off x="10978515" y="10170162"/>
            <a:ext cx="3497580" cy="584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9"/>
          <p:cNvSpPr txBox="1">
            <a:spLocks noGrp="1"/>
          </p:cNvSpPr>
          <p:nvPr>
            <p:ph type="dt" idx="10"/>
          </p:nvPr>
        </p:nvSpPr>
        <p:spPr>
          <a:xfrm>
            <a:off x="1068705" y="10170162"/>
            <a:ext cx="3497580" cy="584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9"/>
          <p:cNvSpPr txBox="1">
            <a:spLocks noGrp="1"/>
          </p:cNvSpPr>
          <p:nvPr>
            <p:ph type="ftr" idx="11"/>
          </p:nvPr>
        </p:nvSpPr>
        <p:spPr>
          <a:xfrm>
            <a:off x="5149215" y="10170162"/>
            <a:ext cx="5246370" cy="584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9"/>
          <p:cNvSpPr txBox="1">
            <a:spLocks noGrp="1"/>
          </p:cNvSpPr>
          <p:nvPr>
            <p:ph type="sldNum" idx="12"/>
          </p:nvPr>
        </p:nvSpPr>
        <p:spPr>
          <a:xfrm>
            <a:off x="10978515" y="10170162"/>
            <a:ext cx="3497580" cy="584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1"/>
        <p:cNvGrpSpPr/>
        <p:nvPr/>
      </p:nvGrpSpPr>
      <p:grpSpPr>
        <a:xfrm>
          <a:off x="0" y="0"/>
          <a:ext cx="0" cy="0"/>
          <a:chOff x="0" y="0"/>
          <a:chExt cx="0" cy="0"/>
        </a:xfrm>
      </p:grpSpPr>
      <p:sp>
        <p:nvSpPr>
          <p:cNvPr id="132" name="Google Shape;132;p10"/>
          <p:cNvSpPr txBox="1">
            <a:spLocks noGrp="1"/>
          </p:cNvSpPr>
          <p:nvPr>
            <p:ph type="title"/>
          </p:nvPr>
        </p:nvSpPr>
        <p:spPr>
          <a:xfrm>
            <a:off x="1070730" y="731520"/>
            <a:ext cx="5013603" cy="25603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120"/>
              <a:buFont typeface="Calibri"/>
              <a:buNone/>
              <a:defRPr sz="512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0"/>
          <p:cNvSpPr txBox="1">
            <a:spLocks noGrp="1"/>
          </p:cNvSpPr>
          <p:nvPr>
            <p:ph type="body" idx="1"/>
          </p:nvPr>
        </p:nvSpPr>
        <p:spPr>
          <a:xfrm>
            <a:off x="6608565" y="1579882"/>
            <a:ext cx="7869555" cy="7797800"/>
          </a:xfrm>
          <a:prstGeom prst="rect">
            <a:avLst/>
          </a:prstGeom>
          <a:noFill/>
          <a:ln>
            <a:noFill/>
          </a:ln>
        </p:spPr>
        <p:txBody>
          <a:bodyPr spcFirstLastPara="1" wrap="square" lIns="91425" tIns="45700" rIns="91425" bIns="45700" anchor="t" anchorCtr="0">
            <a:normAutofit/>
          </a:bodyPr>
          <a:lstStyle>
            <a:lvl1pPr marL="457200" lvl="0" indent="-553720" algn="l">
              <a:lnSpc>
                <a:spcPct val="90000"/>
              </a:lnSpc>
              <a:spcBef>
                <a:spcPts val="1600"/>
              </a:spcBef>
              <a:spcAft>
                <a:spcPts val="0"/>
              </a:spcAft>
              <a:buClr>
                <a:schemeClr val="dk1"/>
              </a:buClr>
              <a:buSzPts val="5120"/>
              <a:buChar char="•"/>
              <a:defRPr sz="5120"/>
            </a:lvl1pPr>
            <a:lvl2pPr marL="914400" lvl="1" indent="-513080" algn="l">
              <a:lnSpc>
                <a:spcPct val="90000"/>
              </a:lnSpc>
              <a:spcBef>
                <a:spcPts val="800"/>
              </a:spcBef>
              <a:spcAft>
                <a:spcPts val="0"/>
              </a:spcAft>
              <a:buClr>
                <a:schemeClr val="dk1"/>
              </a:buClr>
              <a:buSzPts val="4480"/>
              <a:buChar char="•"/>
              <a:defRPr sz="4480"/>
            </a:lvl2pPr>
            <a:lvl3pPr marL="1371600" lvl="2" indent="-472439" algn="l">
              <a:lnSpc>
                <a:spcPct val="90000"/>
              </a:lnSpc>
              <a:spcBef>
                <a:spcPts val="800"/>
              </a:spcBef>
              <a:spcAft>
                <a:spcPts val="0"/>
              </a:spcAft>
              <a:buClr>
                <a:schemeClr val="dk1"/>
              </a:buClr>
              <a:buSzPts val="3840"/>
              <a:buChar char="•"/>
              <a:defRPr sz="3840"/>
            </a:lvl3pPr>
            <a:lvl4pPr marL="1828800" lvl="3" indent="-431800" algn="l">
              <a:lnSpc>
                <a:spcPct val="90000"/>
              </a:lnSpc>
              <a:spcBef>
                <a:spcPts val="800"/>
              </a:spcBef>
              <a:spcAft>
                <a:spcPts val="0"/>
              </a:spcAft>
              <a:buClr>
                <a:schemeClr val="dk1"/>
              </a:buClr>
              <a:buSzPts val="3200"/>
              <a:buChar char="•"/>
              <a:defRPr sz="3200"/>
            </a:lvl4pPr>
            <a:lvl5pPr marL="2286000" lvl="4" indent="-431800" algn="l">
              <a:lnSpc>
                <a:spcPct val="90000"/>
              </a:lnSpc>
              <a:spcBef>
                <a:spcPts val="800"/>
              </a:spcBef>
              <a:spcAft>
                <a:spcPts val="0"/>
              </a:spcAft>
              <a:buClr>
                <a:schemeClr val="dk1"/>
              </a:buClr>
              <a:buSzPts val="3200"/>
              <a:buChar char="•"/>
              <a:defRPr sz="3200"/>
            </a:lvl5pPr>
            <a:lvl6pPr marL="2743200" lvl="5" indent="-431800" algn="l">
              <a:lnSpc>
                <a:spcPct val="90000"/>
              </a:lnSpc>
              <a:spcBef>
                <a:spcPts val="800"/>
              </a:spcBef>
              <a:spcAft>
                <a:spcPts val="0"/>
              </a:spcAft>
              <a:buClr>
                <a:schemeClr val="dk1"/>
              </a:buClr>
              <a:buSzPts val="3200"/>
              <a:buChar char="•"/>
              <a:defRPr sz="3200"/>
            </a:lvl6pPr>
            <a:lvl7pPr marL="3200400" lvl="6" indent="-431800" algn="l">
              <a:lnSpc>
                <a:spcPct val="90000"/>
              </a:lnSpc>
              <a:spcBef>
                <a:spcPts val="800"/>
              </a:spcBef>
              <a:spcAft>
                <a:spcPts val="0"/>
              </a:spcAft>
              <a:buClr>
                <a:schemeClr val="dk1"/>
              </a:buClr>
              <a:buSzPts val="3200"/>
              <a:buChar char="•"/>
              <a:defRPr sz="3200"/>
            </a:lvl7pPr>
            <a:lvl8pPr marL="3657600" lvl="7" indent="-431800" algn="l">
              <a:lnSpc>
                <a:spcPct val="90000"/>
              </a:lnSpc>
              <a:spcBef>
                <a:spcPts val="800"/>
              </a:spcBef>
              <a:spcAft>
                <a:spcPts val="0"/>
              </a:spcAft>
              <a:buClr>
                <a:schemeClr val="dk1"/>
              </a:buClr>
              <a:buSzPts val="3200"/>
              <a:buChar char="•"/>
              <a:defRPr sz="3200"/>
            </a:lvl8pPr>
            <a:lvl9pPr marL="4114800" lvl="8" indent="-431800" algn="l">
              <a:lnSpc>
                <a:spcPct val="90000"/>
              </a:lnSpc>
              <a:spcBef>
                <a:spcPts val="800"/>
              </a:spcBef>
              <a:spcAft>
                <a:spcPts val="0"/>
              </a:spcAft>
              <a:buClr>
                <a:schemeClr val="dk1"/>
              </a:buClr>
              <a:buSzPts val="3200"/>
              <a:buChar char="•"/>
              <a:defRPr sz="3200"/>
            </a:lvl9pPr>
          </a:lstStyle>
          <a:p>
            <a:endParaRPr/>
          </a:p>
        </p:txBody>
      </p:sp>
      <p:sp>
        <p:nvSpPr>
          <p:cNvPr id="134" name="Google Shape;134;p10"/>
          <p:cNvSpPr txBox="1">
            <a:spLocks noGrp="1"/>
          </p:cNvSpPr>
          <p:nvPr>
            <p:ph type="body" idx="2"/>
          </p:nvPr>
        </p:nvSpPr>
        <p:spPr>
          <a:xfrm>
            <a:off x="1070730" y="3291840"/>
            <a:ext cx="5013603" cy="609854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600"/>
              </a:spcBef>
              <a:spcAft>
                <a:spcPts val="0"/>
              </a:spcAft>
              <a:buClr>
                <a:schemeClr val="dk1"/>
              </a:buClr>
              <a:buSzPts val="2560"/>
              <a:buNone/>
              <a:defRPr sz="2560"/>
            </a:lvl1pPr>
            <a:lvl2pPr marL="914400" lvl="1" indent="-228600" algn="l">
              <a:lnSpc>
                <a:spcPct val="90000"/>
              </a:lnSpc>
              <a:spcBef>
                <a:spcPts val="800"/>
              </a:spcBef>
              <a:spcAft>
                <a:spcPts val="0"/>
              </a:spcAft>
              <a:buClr>
                <a:schemeClr val="dk1"/>
              </a:buClr>
              <a:buSzPts val="2240"/>
              <a:buNone/>
              <a:defRPr sz="2240"/>
            </a:lvl2pPr>
            <a:lvl3pPr marL="1371600" lvl="2" indent="-228600" algn="l">
              <a:lnSpc>
                <a:spcPct val="90000"/>
              </a:lnSpc>
              <a:spcBef>
                <a:spcPts val="800"/>
              </a:spcBef>
              <a:spcAft>
                <a:spcPts val="0"/>
              </a:spcAft>
              <a:buClr>
                <a:schemeClr val="dk1"/>
              </a:buClr>
              <a:buSzPts val="1920"/>
              <a:buNone/>
              <a:defRPr sz="1920"/>
            </a:lvl3pPr>
            <a:lvl4pPr marL="1828800" lvl="3" indent="-228600" algn="l">
              <a:lnSpc>
                <a:spcPct val="90000"/>
              </a:lnSpc>
              <a:spcBef>
                <a:spcPts val="800"/>
              </a:spcBef>
              <a:spcAft>
                <a:spcPts val="0"/>
              </a:spcAft>
              <a:buClr>
                <a:schemeClr val="dk1"/>
              </a:buClr>
              <a:buSzPts val="1600"/>
              <a:buNone/>
              <a:defRPr sz="1600"/>
            </a:lvl4pPr>
            <a:lvl5pPr marL="2286000" lvl="4" indent="-228600" algn="l">
              <a:lnSpc>
                <a:spcPct val="90000"/>
              </a:lnSpc>
              <a:spcBef>
                <a:spcPts val="800"/>
              </a:spcBef>
              <a:spcAft>
                <a:spcPts val="0"/>
              </a:spcAft>
              <a:buClr>
                <a:schemeClr val="dk1"/>
              </a:buClr>
              <a:buSzPts val="1600"/>
              <a:buNone/>
              <a:defRPr sz="1600"/>
            </a:lvl5pPr>
            <a:lvl6pPr marL="2743200" lvl="5" indent="-228600" algn="l">
              <a:lnSpc>
                <a:spcPct val="90000"/>
              </a:lnSpc>
              <a:spcBef>
                <a:spcPts val="800"/>
              </a:spcBef>
              <a:spcAft>
                <a:spcPts val="0"/>
              </a:spcAft>
              <a:buClr>
                <a:schemeClr val="dk1"/>
              </a:buClr>
              <a:buSzPts val="1600"/>
              <a:buNone/>
              <a:defRPr sz="1600"/>
            </a:lvl6pPr>
            <a:lvl7pPr marL="3200400" lvl="6" indent="-228600" algn="l">
              <a:lnSpc>
                <a:spcPct val="90000"/>
              </a:lnSpc>
              <a:spcBef>
                <a:spcPts val="800"/>
              </a:spcBef>
              <a:spcAft>
                <a:spcPts val="0"/>
              </a:spcAft>
              <a:buClr>
                <a:schemeClr val="dk1"/>
              </a:buClr>
              <a:buSzPts val="1600"/>
              <a:buNone/>
              <a:defRPr sz="1600"/>
            </a:lvl7pPr>
            <a:lvl8pPr marL="3657600" lvl="7" indent="-228600" algn="l">
              <a:lnSpc>
                <a:spcPct val="90000"/>
              </a:lnSpc>
              <a:spcBef>
                <a:spcPts val="800"/>
              </a:spcBef>
              <a:spcAft>
                <a:spcPts val="0"/>
              </a:spcAft>
              <a:buClr>
                <a:schemeClr val="dk1"/>
              </a:buClr>
              <a:buSzPts val="1600"/>
              <a:buNone/>
              <a:defRPr sz="1600"/>
            </a:lvl8pPr>
            <a:lvl9pPr marL="4114800" lvl="8" indent="-228600" algn="l">
              <a:lnSpc>
                <a:spcPct val="90000"/>
              </a:lnSpc>
              <a:spcBef>
                <a:spcPts val="800"/>
              </a:spcBef>
              <a:spcAft>
                <a:spcPts val="0"/>
              </a:spcAft>
              <a:buClr>
                <a:schemeClr val="dk1"/>
              </a:buClr>
              <a:buSzPts val="1600"/>
              <a:buNone/>
              <a:defRPr sz="1600"/>
            </a:lvl9pPr>
          </a:lstStyle>
          <a:p>
            <a:endParaRPr/>
          </a:p>
        </p:txBody>
      </p:sp>
      <p:sp>
        <p:nvSpPr>
          <p:cNvPr id="135" name="Google Shape;135;p10"/>
          <p:cNvSpPr txBox="1">
            <a:spLocks noGrp="1"/>
          </p:cNvSpPr>
          <p:nvPr>
            <p:ph type="dt" idx="10"/>
          </p:nvPr>
        </p:nvSpPr>
        <p:spPr>
          <a:xfrm>
            <a:off x="1068705" y="10170162"/>
            <a:ext cx="3497580" cy="584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0"/>
          <p:cNvSpPr txBox="1">
            <a:spLocks noGrp="1"/>
          </p:cNvSpPr>
          <p:nvPr>
            <p:ph type="ftr" idx="11"/>
          </p:nvPr>
        </p:nvSpPr>
        <p:spPr>
          <a:xfrm>
            <a:off x="5149215" y="10170162"/>
            <a:ext cx="5246370" cy="584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0"/>
          <p:cNvSpPr txBox="1">
            <a:spLocks noGrp="1"/>
          </p:cNvSpPr>
          <p:nvPr>
            <p:ph type="sldNum" idx="12"/>
          </p:nvPr>
        </p:nvSpPr>
        <p:spPr>
          <a:xfrm>
            <a:off x="10978515" y="10170162"/>
            <a:ext cx="3497580" cy="584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8"/>
        <p:cNvGrpSpPr/>
        <p:nvPr/>
      </p:nvGrpSpPr>
      <p:grpSpPr>
        <a:xfrm>
          <a:off x="0" y="0"/>
          <a:ext cx="0" cy="0"/>
          <a:chOff x="0" y="0"/>
          <a:chExt cx="0" cy="0"/>
        </a:xfrm>
      </p:grpSpPr>
      <p:sp>
        <p:nvSpPr>
          <p:cNvPr id="139" name="Google Shape;139;p11"/>
          <p:cNvSpPr txBox="1">
            <a:spLocks noGrp="1"/>
          </p:cNvSpPr>
          <p:nvPr>
            <p:ph type="title"/>
          </p:nvPr>
        </p:nvSpPr>
        <p:spPr>
          <a:xfrm>
            <a:off x="1070730" y="731520"/>
            <a:ext cx="5013603" cy="25603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120"/>
              <a:buFont typeface="Calibri"/>
              <a:buNone/>
              <a:defRPr sz="512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11"/>
          <p:cNvSpPr>
            <a:spLocks noGrp="1"/>
          </p:cNvSpPr>
          <p:nvPr>
            <p:ph type="pic" idx="2"/>
          </p:nvPr>
        </p:nvSpPr>
        <p:spPr>
          <a:xfrm>
            <a:off x="6608565" y="1579882"/>
            <a:ext cx="7869555" cy="77978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600"/>
              </a:spcBef>
              <a:spcAft>
                <a:spcPts val="0"/>
              </a:spcAft>
              <a:buClr>
                <a:schemeClr val="dk1"/>
              </a:buClr>
              <a:buSzPts val="5120"/>
              <a:buFont typeface="Arial"/>
              <a:buNone/>
              <a:defRPr sz="5120" b="0" i="0" u="none" strike="noStrike" cap="none">
                <a:solidFill>
                  <a:schemeClr val="dk1"/>
                </a:solidFill>
                <a:latin typeface="Calibri"/>
                <a:ea typeface="Calibri"/>
                <a:cs typeface="Calibri"/>
                <a:sym typeface="Calibri"/>
              </a:defRPr>
            </a:lvl1pPr>
            <a:lvl2pPr marR="0" lvl="1" algn="l" rtl="0">
              <a:lnSpc>
                <a:spcPct val="90000"/>
              </a:lnSpc>
              <a:spcBef>
                <a:spcPts val="800"/>
              </a:spcBef>
              <a:spcAft>
                <a:spcPts val="0"/>
              </a:spcAft>
              <a:buClr>
                <a:schemeClr val="dk1"/>
              </a:buClr>
              <a:buSzPts val="4480"/>
              <a:buFont typeface="Arial"/>
              <a:buNone/>
              <a:defRPr sz="448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dk1"/>
              </a:buClr>
              <a:buSzPts val="3840"/>
              <a:buFont typeface="Arial"/>
              <a:buNone/>
              <a:defRPr sz="384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9pPr>
          </a:lstStyle>
          <a:p>
            <a:endParaRPr/>
          </a:p>
        </p:txBody>
      </p:sp>
      <p:sp>
        <p:nvSpPr>
          <p:cNvPr id="141" name="Google Shape;141;p11"/>
          <p:cNvSpPr txBox="1">
            <a:spLocks noGrp="1"/>
          </p:cNvSpPr>
          <p:nvPr>
            <p:ph type="body" idx="1"/>
          </p:nvPr>
        </p:nvSpPr>
        <p:spPr>
          <a:xfrm>
            <a:off x="1070730" y="3291840"/>
            <a:ext cx="5013603" cy="609854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600"/>
              </a:spcBef>
              <a:spcAft>
                <a:spcPts val="0"/>
              </a:spcAft>
              <a:buClr>
                <a:schemeClr val="dk1"/>
              </a:buClr>
              <a:buSzPts val="2560"/>
              <a:buNone/>
              <a:defRPr sz="2560"/>
            </a:lvl1pPr>
            <a:lvl2pPr marL="914400" lvl="1" indent="-228600" algn="l">
              <a:lnSpc>
                <a:spcPct val="90000"/>
              </a:lnSpc>
              <a:spcBef>
                <a:spcPts val="800"/>
              </a:spcBef>
              <a:spcAft>
                <a:spcPts val="0"/>
              </a:spcAft>
              <a:buClr>
                <a:schemeClr val="dk1"/>
              </a:buClr>
              <a:buSzPts val="2240"/>
              <a:buNone/>
              <a:defRPr sz="2240"/>
            </a:lvl2pPr>
            <a:lvl3pPr marL="1371600" lvl="2" indent="-228600" algn="l">
              <a:lnSpc>
                <a:spcPct val="90000"/>
              </a:lnSpc>
              <a:spcBef>
                <a:spcPts val="800"/>
              </a:spcBef>
              <a:spcAft>
                <a:spcPts val="0"/>
              </a:spcAft>
              <a:buClr>
                <a:schemeClr val="dk1"/>
              </a:buClr>
              <a:buSzPts val="1920"/>
              <a:buNone/>
              <a:defRPr sz="1920"/>
            </a:lvl3pPr>
            <a:lvl4pPr marL="1828800" lvl="3" indent="-228600" algn="l">
              <a:lnSpc>
                <a:spcPct val="90000"/>
              </a:lnSpc>
              <a:spcBef>
                <a:spcPts val="800"/>
              </a:spcBef>
              <a:spcAft>
                <a:spcPts val="0"/>
              </a:spcAft>
              <a:buClr>
                <a:schemeClr val="dk1"/>
              </a:buClr>
              <a:buSzPts val="1600"/>
              <a:buNone/>
              <a:defRPr sz="1600"/>
            </a:lvl4pPr>
            <a:lvl5pPr marL="2286000" lvl="4" indent="-228600" algn="l">
              <a:lnSpc>
                <a:spcPct val="90000"/>
              </a:lnSpc>
              <a:spcBef>
                <a:spcPts val="800"/>
              </a:spcBef>
              <a:spcAft>
                <a:spcPts val="0"/>
              </a:spcAft>
              <a:buClr>
                <a:schemeClr val="dk1"/>
              </a:buClr>
              <a:buSzPts val="1600"/>
              <a:buNone/>
              <a:defRPr sz="1600"/>
            </a:lvl5pPr>
            <a:lvl6pPr marL="2743200" lvl="5" indent="-228600" algn="l">
              <a:lnSpc>
                <a:spcPct val="90000"/>
              </a:lnSpc>
              <a:spcBef>
                <a:spcPts val="800"/>
              </a:spcBef>
              <a:spcAft>
                <a:spcPts val="0"/>
              </a:spcAft>
              <a:buClr>
                <a:schemeClr val="dk1"/>
              </a:buClr>
              <a:buSzPts val="1600"/>
              <a:buNone/>
              <a:defRPr sz="1600"/>
            </a:lvl6pPr>
            <a:lvl7pPr marL="3200400" lvl="6" indent="-228600" algn="l">
              <a:lnSpc>
                <a:spcPct val="90000"/>
              </a:lnSpc>
              <a:spcBef>
                <a:spcPts val="800"/>
              </a:spcBef>
              <a:spcAft>
                <a:spcPts val="0"/>
              </a:spcAft>
              <a:buClr>
                <a:schemeClr val="dk1"/>
              </a:buClr>
              <a:buSzPts val="1600"/>
              <a:buNone/>
              <a:defRPr sz="1600"/>
            </a:lvl7pPr>
            <a:lvl8pPr marL="3657600" lvl="7" indent="-228600" algn="l">
              <a:lnSpc>
                <a:spcPct val="90000"/>
              </a:lnSpc>
              <a:spcBef>
                <a:spcPts val="800"/>
              </a:spcBef>
              <a:spcAft>
                <a:spcPts val="0"/>
              </a:spcAft>
              <a:buClr>
                <a:schemeClr val="dk1"/>
              </a:buClr>
              <a:buSzPts val="1600"/>
              <a:buNone/>
              <a:defRPr sz="1600"/>
            </a:lvl8pPr>
            <a:lvl9pPr marL="4114800" lvl="8" indent="-228600" algn="l">
              <a:lnSpc>
                <a:spcPct val="90000"/>
              </a:lnSpc>
              <a:spcBef>
                <a:spcPts val="800"/>
              </a:spcBef>
              <a:spcAft>
                <a:spcPts val="0"/>
              </a:spcAft>
              <a:buClr>
                <a:schemeClr val="dk1"/>
              </a:buClr>
              <a:buSzPts val="1600"/>
              <a:buNone/>
              <a:defRPr sz="1600"/>
            </a:lvl9pPr>
          </a:lstStyle>
          <a:p>
            <a:endParaRPr/>
          </a:p>
        </p:txBody>
      </p:sp>
      <p:sp>
        <p:nvSpPr>
          <p:cNvPr id="142" name="Google Shape;142;p11"/>
          <p:cNvSpPr txBox="1">
            <a:spLocks noGrp="1"/>
          </p:cNvSpPr>
          <p:nvPr>
            <p:ph type="dt" idx="10"/>
          </p:nvPr>
        </p:nvSpPr>
        <p:spPr>
          <a:xfrm>
            <a:off x="1068705" y="10170162"/>
            <a:ext cx="3497580" cy="584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11"/>
          <p:cNvSpPr txBox="1">
            <a:spLocks noGrp="1"/>
          </p:cNvSpPr>
          <p:nvPr>
            <p:ph type="ftr" idx="11"/>
          </p:nvPr>
        </p:nvSpPr>
        <p:spPr>
          <a:xfrm>
            <a:off x="5149215" y="10170162"/>
            <a:ext cx="5246370" cy="584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1"/>
          <p:cNvSpPr txBox="1">
            <a:spLocks noGrp="1"/>
          </p:cNvSpPr>
          <p:nvPr>
            <p:ph type="sldNum" idx="12"/>
          </p:nvPr>
        </p:nvSpPr>
        <p:spPr>
          <a:xfrm>
            <a:off x="10978515" y="10170162"/>
            <a:ext cx="3497580" cy="584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1068705" y="584202"/>
            <a:ext cx="13407390" cy="2120901"/>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7040"/>
              <a:buFont typeface="Calibri"/>
              <a:buNone/>
              <a:defRPr sz="704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
          <p:cNvSpPr txBox="1">
            <a:spLocks noGrp="1"/>
          </p:cNvSpPr>
          <p:nvPr>
            <p:ph type="body" idx="1"/>
          </p:nvPr>
        </p:nvSpPr>
        <p:spPr>
          <a:xfrm>
            <a:off x="1068705" y="2921000"/>
            <a:ext cx="13407390" cy="6962141"/>
          </a:xfrm>
          <a:prstGeom prst="rect">
            <a:avLst/>
          </a:prstGeom>
          <a:noFill/>
          <a:ln>
            <a:noFill/>
          </a:ln>
        </p:spPr>
        <p:txBody>
          <a:bodyPr spcFirstLastPara="1" wrap="square" lIns="91425" tIns="45700" rIns="91425" bIns="45700" anchor="t" anchorCtr="0">
            <a:normAutofit/>
          </a:bodyPr>
          <a:lstStyle>
            <a:lvl1pPr marL="457200" marR="0" lvl="0" indent="-513080" algn="l" rtl="0">
              <a:lnSpc>
                <a:spcPct val="90000"/>
              </a:lnSpc>
              <a:spcBef>
                <a:spcPts val="1600"/>
              </a:spcBef>
              <a:spcAft>
                <a:spcPts val="0"/>
              </a:spcAft>
              <a:buClr>
                <a:schemeClr val="dk1"/>
              </a:buClr>
              <a:buSzPts val="4480"/>
              <a:buFont typeface="Arial"/>
              <a:buChar char="•"/>
              <a:defRPr sz="4480" b="0" i="0" u="none" strike="noStrike" cap="none">
                <a:solidFill>
                  <a:schemeClr val="dk1"/>
                </a:solidFill>
                <a:latin typeface="Calibri"/>
                <a:ea typeface="Calibri"/>
                <a:cs typeface="Calibri"/>
                <a:sym typeface="Calibri"/>
              </a:defRPr>
            </a:lvl1pPr>
            <a:lvl2pPr marL="914400" marR="0" lvl="1" indent="-472440" algn="l" rtl="0">
              <a:lnSpc>
                <a:spcPct val="90000"/>
              </a:lnSpc>
              <a:spcBef>
                <a:spcPts val="800"/>
              </a:spcBef>
              <a:spcAft>
                <a:spcPts val="0"/>
              </a:spcAft>
              <a:buClr>
                <a:schemeClr val="dk1"/>
              </a:buClr>
              <a:buSzPts val="3840"/>
              <a:buFont typeface="Arial"/>
              <a:buChar char="•"/>
              <a:defRPr sz="3840" b="0" i="0" u="none" strike="noStrike" cap="none">
                <a:solidFill>
                  <a:schemeClr val="dk1"/>
                </a:solidFill>
                <a:latin typeface="Calibri"/>
                <a:ea typeface="Calibri"/>
                <a:cs typeface="Calibri"/>
                <a:sym typeface="Calibri"/>
              </a:defRPr>
            </a:lvl2pPr>
            <a:lvl3pPr marL="1371600" marR="0" lvl="2" indent="-431800" algn="l" rtl="0">
              <a:lnSpc>
                <a:spcPct val="90000"/>
              </a:lnSpc>
              <a:spcBef>
                <a:spcPts val="8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411480"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4pPr>
            <a:lvl5pPr marL="2286000" marR="0" lvl="4"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
        <p:nvSpPr>
          <p:cNvPr id="12" name="Google Shape;12;p2"/>
          <p:cNvSpPr txBox="1">
            <a:spLocks noGrp="1"/>
          </p:cNvSpPr>
          <p:nvPr>
            <p:ph type="dt" idx="10"/>
          </p:nvPr>
        </p:nvSpPr>
        <p:spPr>
          <a:xfrm>
            <a:off x="1068705" y="10170162"/>
            <a:ext cx="3497580" cy="584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92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
          <p:cNvSpPr txBox="1">
            <a:spLocks noGrp="1"/>
          </p:cNvSpPr>
          <p:nvPr>
            <p:ph type="ftr" idx="11"/>
          </p:nvPr>
        </p:nvSpPr>
        <p:spPr>
          <a:xfrm>
            <a:off x="5149215" y="10170162"/>
            <a:ext cx="5246370" cy="5842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92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sldNum" idx="12"/>
          </p:nvPr>
        </p:nvSpPr>
        <p:spPr>
          <a:xfrm>
            <a:off x="10978515" y="10170162"/>
            <a:ext cx="3497580" cy="584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920" b="0" i="0" u="none" strike="noStrike" cap="none">
                <a:solidFill>
                  <a:srgbClr val="888888"/>
                </a:solidFill>
                <a:latin typeface="Calibri"/>
                <a:ea typeface="Calibri"/>
                <a:cs typeface="Calibri"/>
                <a:sym typeface="Calibri"/>
              </a:defRPr>
            </a:lvl1pPr>
            <a:lvl2pPr marL="0" marR="0" lvl="1" indent="0" algn="r" rtl="0">
              <a:spcBef>
                <a:spcPts val="0"/>
              </a:spcBef>
              <a:buNone/>
              <a:defRPr sz="1920" b="0" i="0" u="none" strike="noStrike" cap="none">
                <a:solidFill>
                  <a:srgbClr val="888888"/>
                </a:solidFill>
                <a:latin typeface="Calibri"/>
                <a:ea typeface="Calibri"/>
                <a:cs typeface="Calibri"/>
                <a:sym typeface="Calibri"/>
              </a:defRPr>
            </a:lvl2pPr>
            <a:lvl3pPr marL="0" marR="0" lvl="2" indent="0" algn="r" rtl="0">
              <a:spcBef>
                <a:spcPts val="0"/>
              </a:spcBef>
              <a:buNone/>
              <a:defRPr sz="1920" b="0" i="0" u="none" strike="noStrike" cap="none">
                <a:solidFill>
                  <a:srgbClr val="888888"/>
                </a:solidFill>
                <a:latin typeface="Calibri"/>
                <a:ea typeface="Calibri"/>
                <a:cs typeface="Calibri"/>
                <a:sym typeface="Calibri"/>
              </a:defRPr>
            </a:lvl3pPr>
            <a:lvl4pPr marL="0" marR="0" lvl="3" indent="0" algn="r" rtl="0">
              <a:spcBef>
                <a:spcPts val="0"/>
              </a:spcBef>
              <a:buNone/>
              <a:defRPr sz="1920" b="0" i="0" u="none" strike="noStrike" cap="none">
                <a:solidFill>
                  <a:srgbClr val="888888"/>
                </a:solidFill>
                <a:latin typeface="Calibri"/>
                <a:ea typeface="Calibri"/>
                <a:cs typeface="Calibri"/>
                <a:sym typeface="Calibri"/>
              </a:defRPr>
            </a:lvl4pPr>
            <a:lvl5pPr marL="0" marR="0" lvl="4" indent="0" algn="r" rtl="0">
              <a:spcBef>
                <a:spcPts val="0"/>
              </a:spcBef>
              <a:buNone/>
              <a:defRPr sz="1920" b="0" i="0" u="none" strike="noStrike" cap="none">
                <a:solidFill>
                  <a:srgbClr val="888888"/>
                </a:solidFill>
                <a:latin typeface="Calibri"/>
                <a:ea typeface="Calibri"/>
                <a:cs typeface="Calibri"/>
                <a:sym typeface="Calibri"/>
              </a:defRPr>
            </a:lvl5pPr>
            <a:lvl6pPr marL="0" marR="0" lvl="5" indent="0" algn="r" rtl="0">
              <a:spcBef>
                <a:spcPts val="0"/>
              </a:spcBef>
              <a:buNone/>
              <a:defRPr sz="1920" b="0" i="0" u="none" strike="noStrike" cap="none">
                <a:solidFill>
                  <a:srgbClr val="888888"/>
                </a:solidFill>
                <a:latin typeface="Calibri"/>
                <a:ea typeface="Calibri"/>
                <a:cs typeface="Calibri"/>
                <a:sym typeface="Calibri"/>
              </a:defRPr>
            </a:lvl6pPr>
            <a:lvl7pPr marL="0" marR="0" lvl="6" indent="0" algn="r" rtl="0">
              <a:spcBef>
                <a:spcPts val="0"/>
              </a:spcBef>
              <a:buNone/>
              <a:defRPr sz="1920" b="0" i="0" u="none" strike="noStrike" cap="none">
                <a:solidFill>
                  <a:srgbClr val="888888"/>
                </a:solidFill>
                <a:latin typeface="Calibri"/>
                <a:ea typeface="Calibri"/>
                <a:cs typeface="Calibri"/>
                <a:sym typeface="Calibri"/>
              </a:defRPr>
            </a:lvl7pPr>
            <a:lvl8pPr marL="0" marR="0" lvl="7" indent="0" algn="r" rtl="0">
              <a:spcBef>
                <a:spcPts val="0"/>
              </a:spcBef>
              <a:buNone/>
              <a:defRPr sz="1920" b="0" i="0" u="none" strike="noStrike" cap="none">
                <a:solidFill>
                  <a:srgbClr val="888888"/>
                </a:solidFill>
                <a:latin typeface="Calibri"/>
                <a:ea typeface="Calibri"/>
                <a:cs typeface="Calibri"/>
                <a:sym typeface="Calibri"/>
              </a:defRPr>
            </a:lvl8pPr>
            <a:lvl9pPr marL="0" marR="0" lvl="8" indent="0" algn="r" rtl="0">
              <a:spcBef>
                <a:spcPts val="0"/>
              </a:spcBef>
              <a:buNone/>
              <a:defRPr sz="192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2"/>
          <p:cNvSpPr/>
          <p:nvPr/>
        </p:nvSpPr>
        <p:spPr>
          <a:xfrm rot="5400000" flipH="1">
            <a:off x="7798582" y="3485855"/>
            <a:ext cx="10448440" cy="4088574"/>
          </a:xfrm>
          <a:prstGeom prst="round2SameRect">
            <a:avLst>
              <a:gd name="adj1" fmla="val 7226"/>
              <a:gd name="adj2" fmla="val 0"/>
            </a:avLst>
          </a:prstGeom>
          <a:solidFill>
            <a:srgbClr val="F1F1F1"/>
          </a:solidFill>
          <a:ln>
            <a:noFill/>
          </a:ln>
          <a:effectLst>
            <a:outerShdw blurRad="114300" dist="63500" algn="l" rotWithShape="0">
              <a:srgbClr val="000000">
                <a:alpha val="40000"/>
              </a:srgbClr>
            </a:outerShdw>
          </a:effectLst>
        </p:spPr>
        <p:txBody>
          <a:bodyPr spcFirstLastPara="1" wrap="square" lIns="116550" tIns="58250" rIns="116550" bIns="5825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16" name="Google Shape;16;p2"/>
          <p:cNvSpPr/>
          <p:nvPr/>
        </p:nvSpPr>
        <p:spPr>
          <a:xfrm rot="-5400000">
            <a:off x="407527" y="316669"/>
            <a:ext cx="10448440" cy="10382630"/>
          </a:xfrm>
          <a:prstGeom prst="round2SameRect">
            <a:avLst>
              <a:gd name="adj1" fmla="val 3740"/>
              <a:gd name="adj2" fmla="val 0"/>
            </a:avLst>
          </a:prstGeom>
          <a:solidFill>
            <a:srgbClr val="F1F1F1"/>
          </a:solidFill>
          <a:ln>
            <a:noFill/>
          </a:ln>
          <a:effectLst>
            <a:outerShdw blurRad="114300" dist="63500" algn="l" rotWithShape="0">
              <a:srgbClr val="000000">
                <a:alpha val="40000"/>
              </a:srgbClr>
            </a:outerShdw>
          </a:effectLst>
        </p:spPr>
        <p:txBody>
          <a:bodyPr spcFirstLastPara="1" wrap="square" lIns="116550" tIns="58250" rIns="116550" bIns="5825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nvGrpSpPr>
          <p:cNvPr id="17" name="Google Shape;17;p2"/>
          <p:cNvGrpSpPr/>
          <p:nvPr/>
        </p:nvGrpSpPr>
        <p:grpSpPr>
          <a:xfrm>
            <a:off x="10456537" y="700229"/>
            <a:ext cx="798098" cy="9532032"/>
            <a:chOff x="6073535" y="446318"/>
            <a:chExt cx="625959" cy="5957520"/>
          </a:xfrm>
        </p:grpSpPr>
        <p:grpSp>
          <p:nvGrpSpPr>
            <p:cNvPr id="18" name="Google Shape;18;p2"/>
            <p:cNvGrpSpPr/>
            <p:nvPr/>
          </p:nvGrpSpPr>
          <p:grpSpPr>
            <a:xfrm>
              <a:off x="6073535" y="446318"/>
              <a:ext cx="625959" cy="206918"/>
              <a:chOff x="5777700" y="1004626"/>
              <a:chExt cx="625959" cy="182880"/>
            </a:xfrm>
          </p:grpSpPr>
          <p:sp>
            <p:nvSpPr>
              <p:cNvPr id="19" name="Google Shape;19;p2"/>
              <p:cNvSpPr/>
              <p:nvPr/>
            </p:nvSpPr>
            <p:spPr>
              <a:xfrm>
                <a:off x="6220779" y="1004626"/>
                <a:ext cx="182880" cy="18288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20" name="Google Shape;20;p2"/>
              <p:cNvSpPr/>
              <p:nvPr/>
            </p:nvSpPr>
            <p:spPr>
              <a:xfrm>
                <a:off x="5777700" y="1004626"/>
                <a:ext cx="182880" cy="18288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21" name="Google Shape;21;p2"/>
              <p:cNvSpPr/>
              <p:nvPr/>
            </p:nvSpPr>
            <p:spPr>
              <a:xfrm>
                <a:off x="5832524" y="1044062"/>
                <a:ext cx="507037" cy="52004"/>
              </a:xfrm>
              <a:prstGeom prst="flowChartTerminator">
                <a:avLst/>
              </a:prstGeom>
              <a:gradFill>
                <a:gsLst>
                  <a:gs pos="0">
                    <a:srgbClr val="595959"/>
                  </a:gs>
                  <a:gs pos="24000">
                    <a:srgbClr val="3F3F3F"/>
                  </a:gs>
                  <a:gs pos="47000">
                    <a:schemeClr val="lt1"/>
                  </a:gs>
                  <a:gs pos="79668">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22" name="Google Shape;22;p2"/>
              <p:cNvSpPr/>
              <p:nvPr/>
            </p:nvSpPr>
            <p:spPr>
              <a:xfrm>
                <a:off x="5840860" y="1114882"/>
                <a:ext cx="507037" cy="52004"/>
              </a:xfrm>
              <a:prstGeom prst="flowChartTerminator">
                <a:avLst/>
              </a:prstGeom>
              <a:gradFill>
                <a:gsLst>
                  <a:gs pos="0">
                    <a:srgbClr val="595959"/>
                  </a:gs>
                  <a:gs pos="24000">
                    <a:srgbClr val="3F3F3F"/>
                  </a:gs>
                  <a:gs pos="47000">
                    <a:schemeClr val="lt1"/>
                  </a:gs>
                  <a:gs pos="79668">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grpSp>
          <p:nvGrpSpPr>
            <p:cNvPr id="23" name="Google Shape;23;p2"/>
            <p:cNvGrpSpPr/>
            <p:nvPr/>
          </p:nvGrpSpPr>
          <p:grpSpPr>
            <a:xfrm>
              <a:off x="6073535" y="888672"/>
              <a:ext cx="625959" cy="206918"/>
              <a:chOff x="5777700" y="1004626"/>
              <a:chExt cx="625959" cy="182880"/>
            </a:xfrm>
          </p:grpSpPr>
          <p:sp>
            <p:nvSpPr>
              <p:cNvPr id="24" name="Google Shape;24;p2"/>
              <p:cNvSpPr/>
              <p:nvPr/>
            </p:nvSpPr>
            <p:spPr>
              <a:xfrm>
                <a:off x="6220779" y="1004626"/>
                <a:ext cx="182880" cy="18288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25" name="Google Shape;25;p2"/>
              <p:cNvSpPr/>
              <p:nvPr/>
            </p:nvSpPr>
            <p:spPr>
              <a:xfrm>
                <a:off x="5777700" y="1004626"/>
                <a:ext cx="182880" cy="18288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26" name="Google Shape;26;p2"/>
              <p:cNvSpPr/>
              <p:nvPr/>
            </p:nvSpPr>
            <p:spPr>
              <a:xfrm>
                <a:off x="5832524" y="1044062"/>
                <a:ext cx="507037" cy="52004"/>
              </a:xfrm>
              <a:prstGeom prst="flowChartTerminator">
                <a:avLst/>
              </a:prstGeom>
              <a:gradFill>
                <a:gsLst>
                  <a:gs pos="0">
                    <a:srgbClr val="595959"/>
                  </a:gs>
                  <a:gs pos="24000">
                    <a:srgbClr val="3F3F3F"/>
                  </a:gs>
                  <a:gs pos="47000">
                    <a:schemeClr val="lt1"/>
                  </a:gs>
                  <a:gs pos="79668">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27" name="Google Shape;27;p2"/>
              <p:cNvSpPr/>
              <p:nvPr/>
            </p:nvSpPr>
            <p:spPr>
              <a:xfrm>
                <a:off x="5840860" y="1114882"/>
                <a:ext cx="507037" cy="52004"/>
              </a:xfrm>
              <a:prstGeom prst="flowChartTerminator">
                <a:avLst/>
              </a:prstGeom>
              <a:gradFill>
                <a:gsLst>
                  <a:gs pos="0">
                    <a:srgbClr val="595959"/>
                  </a:gs>
                  <a:gs pos="24000">
                    <a:srgbClr val="3F3F3F"/>
                  </a:gs>
                  <a:gs pos="47000">
                    <a:schemeClr val="lt1"/>
                  </a:gs>
                  <a:gs pos="79668">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grpSp>
          <p:nvGrpSpPr>
            <p:cNvPr id="28" name="Google Shape;28;p2"/>
            <p:cNvGrpSpPr/>
            <p:nvPr/>
          </p:nvGrpSpPr>
          <p:grpSpPr>
            <a:xfrm>
              <a:off x="6073535" y="1331026"/>
              <a:ext cx="625959" cy="206918"/>
              <a:chOff x="5777700" y="1004626"/>
              <a:chExt cx="625959" cy="182880"/>
            </a:xfrm>
          </p:grpSpPr>
          <p:sp>
            <p:nvSpPr>
              <p:cNvPr id="29" name="Google Shape;29;p2"/>
              <p:cNvSpPr/>
              <p:nvPr/>
            </p:nvSpPr>
            <p:spPr>
              <a:xfrm>
                <a:off x="6220779" y="1004626"/>
                <a:ext cx="182880" cy="18288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30" name="Google Shape;30;p2"/>
              <p:cNvSpPr/>
              <p:nvPr/>
            </p:nvSpPr>
            <p:spPr>
              <a:xfrm>
                <a:off x="5777700" y="1004626"/>
                <a:ext cx="182880" cy="18288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31" name="Google Shape;31;p2"/>
              <p:cNvSpPr/>
              <p:nvPr/>
            </p:nvSpPr>
            <p:spPr>
              <a:xfrm>
                <a:off x="5832524" y="1044062"/>
                <a:ext cx="507037" cy="52004"/>
              </a:xfrm>
              <a:prstGeom prst="flowChartTerminator">
                <a:avLst/>
              </a:prstGeom>
              <a:gradFill>
                <a:gsLst>
                  <a:gs pos="0">
                    <a:srgbClr val="595959"/>
                  </a:gs>
                  <a:gs pos="24000">
                    <a:srgbClr val="3F3F3F"/>
                  </a:gs>
                  <a:gs pos="47000">
                    <a:schemeClr val="lt1"/>
                  </a:gs>
                  <a:gs pos="79668">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32" name="Google Shape;32;p2"/>
              <p:cNvSpPr/>
              <p:nvPr/>
            </p:nvSpPr>
            <p:spPr>
              <a:xfrm>
                <a:off x="5840860" y="1114882"/>
                <a:ext cx="507037" cy="52004"/>
              </a:xfrm>
              <a:prstGeom prst="flowChartTerminator">
                <a:avLst/>
              </a:prstGeom>
              <a:gradFill>
                <a:gsLst>
                  <a:gs pos="0">
                    <a:srgbClr val="595959"/>
                  </a:gs>
                  <a:gs pos="24000">
                    <a:srgbClr val="3F3F3F"/>
                  </a:gs>
                  <a:gs pos="47000">
                    <a:schemeClr val="lt1"/>
                  </a:gs>
                  <a:gs pos="79668">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grpSp>
          <p:nvGrpSpPr>
            <p:cNvPr id="33" name="Google Shape;33;p2"/>
            <p:cNvGrpSpPr/>
            <p:nvPr/>
          </p:nvGrpSpPr>
          <p:grpSpPr>
            <a:xfrm>
              <a:off x="6073535" y="1773380"/>
              <a:ext cx="625959" cy="206918"/>
              <a:chOff x="5777700" y="1004626"/>
              <a:chExt cx="625959" cy="182880"/>
            </a:xfrm>
          </p:grpSpPr>
          <p:sp>
            <p:nvSpPr>
              <p:cNvPr id="34" name="Google Shape;34;p2"/>
              <p:cNvSpPr/>
              <p:nvPr/>
            </p:nvSpPr>
            <p:spPr>
              <a:xfrm>
                <a:off x="6220779" y="1004626"/>
                <a:ext cx="182880" cy="18288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35" name="Google Shape;35;p2"/>
              <p:cNvSpPr/>
              <p:nvPr/>
            </p:nvSpPr>
            <p:spPr>
              <a:xfrm>
                <a:off x="5777700" y="1004626"/>
                <a:ext cx="182880" cy="18288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36" name="Google Shape;36;p2"/>
              <p:cNvSpPr/>
              <p:nvPr/>
            </p:nvSpPr>
            <p:spPr>
              <a:xfrm>
                <a:off x="5832524" y="1044062"/>
                <a:ext cx="507037" cy="52004"/>
              </a:xfrm>
              <a:prstGeom prst="flowChartTerminator">
                <a:avLst/>
              </a:prstGeom>
              <a:gradFill>
                <a:gsLst>
                  <a:gs pos="0">
                    <a:srgbClr val="595959"/>
                  </a:gs>
                  <a:gs pos="24000">
                    <a:srgbClr val="3F3F3F"/>
                  </a:gs>
                  <a:gs pos="47000">
                    <a:schemeClr val="lt1"/>
                  </a:gs>
                  <a:gs pos="79668">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37" name="Google Shape;37;p2"/>
              <p:cNvSpPr/>
              <p:nvPr/>
            </p:nvSpPr>
            <p:spPr>
              <a:xfrm>
                <a:off x="5840860" y="1114882"/>
                <a:ext cx="507037" cy="52004"/>
              </a:xfrm>
              <a:prstGeom prst="flowChartTerminator">
                <a:avLst/>
              </a:prstGeom>
              <a:gradFill>
                <a:gsLst>
                  <a:gs pos="0">
                    <a:srgbClr val="595959"/>
                  </a:gs>
                  <a:gs pos="24000">
                    <a:srgbClr val="3F3F3F"/>
                  </a:gs>
                  <a:gs pos="47000">
                    <a:schemeClr val="lt1"/>
                  </a:gs>
                  <a:gs pos="79668">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grpSp>
          <p:nvGrpSpPr>
            <p:cNvPr id="38" name="Google Shape;38;p2"/>
            <p:cNvGrpSpPr/>
            <p:nvPr/>
          </p:nvGrpSpPr>
          <p:grpSpPr>
            <a:xfrm>
              <a:off x="6073535" y="2215734"/>
              <a:ext cx="625959" cy="206918"/>
              <a:chOff x="5777700" y="1004626"/>
              <a:chExt cx="625959" cy="182880"/>
            </a:xfrm>
          </p:grpSpPr>
          <p:sp>
            <p:nvSpPr>
              <p:cNvPr id="39" name="Google Shape;39;p2"/>
              <p:cNvSpPr/>
              <p:nvPr/>
            </p:nvSpPr>
            <p:spPr>
              <a:xfrm>
                <a:off x="6220779" y="1004626"/>
                <a:ext cx="182880" cy="18288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40" name="Google Shape;40;p2"/>
              <p:cNvSpPr/>
              <p:nvPr/>
            </p:nvSpPr>
            <p:spPr>
              <a:xfrm>
                <a:off x="5777700" y="1004626"/>
                <a:ext cx="182880" cy="18288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41" name="Google Shape;41;p2"/>
              <p:cNvSpPr/>
              <p:nvPr/>
            </p:nvSpPr>
            <p:spPr>
              <a:xfrm>
                <a:off x="5832524" y="1044062"/>
                <a:ext cx="507037" cy="52004"/>
              </a:xfrm>
              <a:prstGeom prst="flowChartTerminator">
                <a:avLst/>
              </a:prstGeom>
              <a:gradFill>
                <a:gsLst>
                  <a:gs pos="0">
                    <a:srgbClr val="595959"/>
                  </a:gs>
                  <a:gs pos="24000">
                    <a:srgbClr val="3F3F3F"/>
                  </a:gs>
                  <a:gs pos="47000">
                    <a:schemeClr val="lt1"/>
                  </a:gs>
                  <a:gs pos="79668">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42" name="Google Shape;42;p2"/>
              <p:cNvSpPr/>
              <p:nvPr/>
            </p:nvSpPr>
            <p:spPr>
              <a:xfrm>
                <a:off x="5840860" y="1114882"/>
                <a:ext cx="507037" cy="52004"/>
              </a:xfrm>
              <a:prstGeom prst="flowChartTerminator">
                <a:avLst/>
              </a:prstGeom>
              <a:gradFill>
                <a:gsLst>
                  <a:gs pos="0">
                    <a:srgbClr val="595959"/>
                  </a:gs>
                  <a:gs pos="24000">
                    <a:srgbClr val="3F3F3F"/>
                  </a:gs>
                  <a:gs pos="47000">
                    <a:schemeClr val="lt1"/>
                  </a:gs>
                  <a:gs pos="79668">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grpSp>
          <p:nvGrpSpPr>
            <p:cNvPr id="43" name="Google Shape;43;p2"/>
            <p:cNvGrpSpPr/>
            <p:nvPr/>
          </p:nvGrpSpPr>
          <p:grpSpPr>
            <a:xfrm>
              <a:off x="6073535" y="2658088"/>
              <a:ext cx="625959" cy="206918"/>
              <a:chOff x="5777700" y="1004626"/>
              <a:chExt cx="625959" cy="182880"/>
            </a:xfrm>
          </p:grpSpPr>
          <p:sp>
            <p:nvSpPr>
              <p:cNvPr id="44" name="Google Shape;44;p2"/>
              <p:cNvSpPr/>
              <p:nvPr/>
            </p:nvSpPr>
            <p:spPr>
              <a:xfrm>
                <a:off x="6220779" y="1004626"/>
                <a:ext cx="182880" cy="18288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45" name="Google Shape;45;p2"/>
              <p:cNvSpPr/>
              <p:nvPr/>
            </p:nvSpPr>
            <p:spPr>
              <a:xfrm>
                <a:off x="5777700" y="1004626"/>
                <a:ext cx="182880" cy="18288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46" name="Google Shape;46;p2"/>
              <p:cNvSpPr/>
              <p:nvPr/>
            </p:nvSpPr>
            <p:spPr>
              <a:xfrm>
                <a:off x="5832524" y="1044062"/>
                <a:ext cx="507037" cy="52004"/>
              </a:xfrm>
              <a:prstGeom prst="flowChartTerminator">
                <a:avLst/>
              </a:prstGeom>
              <a:gradFill>
                <a:gsLst>
                  <a:gs pos="0">
                    <a:srgbClr val="595959"/>
                  </a:gs>
                  <a:gs pos="24000">
                    <a:srgbClr val="3F3F3F"/>
                  </a:gs>
                  <a:gs pos="47000">
                    <a:schemeClr val="lt1"/>
                  </a:gs>
                  <a:gs pos="79668">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47" name="Google Shape;47;p2"/>
              <p:cNvSpPr/>
              <p:nvPr/>
            </p:nvSpPr>
            <p:spPr>
              <a:xfrm>
                <a:off x="5840860" y="1114882"/>
                <a:ext cx="507037" cy="52004"/>
              </a:xfrm>
              <a:prstGeom prst="flowChartTerminator">
                <a:avLst/>
              </a:prstGeom>
              <a:gradFill>
                <a:gsLst>
                  <a:gs pos="0">
                    <a:srgbClr val="595959"/>
                  </a:gs>
                  <a:gs pos="24000">
                    <a:srgbClr val="3F3F3F"/>
                  </a:gs>
                  <a:gs pos="47000">
                    <a:schemeClr val="lt1"/>
                  </a:gs>
                  <a:gs pos="79668">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grpSp>
          <p:nvGrpSpPr>
            <p:cNvPr id="48" name="Google Shape;48;p2"/>
            <p:cNvGrpSpPr/>
            <p:nvPr/>
          </p:nvGrpSpPr>
          <p:grpSpPr>
            <a:xfrm>
              <a:off x="6073535" y="3100442"/>
              <a:ext cx="625959" cy="206918"/>
              <a:chOff x="5777700" y="1004626"/>
              <a:chExt cx="625959" cy="182880"/>
            </a:xfrm>
          </p:grpSpPr>
          <p:sp>
            <p:nvSpPr>
              <p:cNvPr id="49" name="Google Shape;49;p2"/>
              <p:cNvSpPr/>
              <p:nvPr/>
            </p:nvSpPr>
            <p:spPr>
              <a:xfrm>
                <a:off x="6220779" y="1004626"/>
                <a:ext cx="182880" cy="18288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50" name="Google Shape;50;p2"/>
              <p:cNvSpPr/>
              <p:nvPr/>
            </p:nvSpPr>
            <p:spPr>
              <a:xfrm>
                <a:off x="5777700" y="1004626"/>
                <a:ext cx="182880" cy="18288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51" name="Google Shape;51;p2"/>
              <p:cNvSpPr/>
              <p:nvPr/>
            </p:nvSpPr>
            <p:spPr>
              <a:xfrm>
                <a:off x="5832524" y="1044062"/>
                <a:ext cx="507037" cy="52004"/>
              </a:xfrm>
              <a:prstGeom prst="flowChartTerminator">
                <a:avLst/>
              </a:prstGeom>
              <a:gradFill>
                <a:gsLst>
                  <a:gs pos="0">
                    <a:srgbClr val="595959"/>
                  </a:gs>
                  <a:gs pos="24000">
                    <a:srgbClr val="3F3F3F"/>
                  </a:gs>
                  <a:gs pos="47000">
                    <a:schemeClr val="lt1"/>
                  </a:gs>
                  <a:gs pos="79668">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52" name="Google Shape;52;p2"/>
              <p:cNvSpPr/>
              <p:nvPr/>
            </p:nvSpPr>
            <p:spPr>
              <a:xfrm>
                <a:off x="5840860" y="1114882"/>
                <a:ext cx="507037" cy="52004"/>
              </a:xfrm>
              <a:prstGeom prst="flowChartTerminator">
                <a:avLst/>
              </a:prstGeom>
              <a:gradFill>
                <a:gsLst>
                  <a:gs pos="0">
                    <a:srgbClr val="595959"/>
                  </a:gs>
                  <a:gs pos="24000">
                    <a:srgbClr val="3F3F3F"/>
                  </a:gs>
                  <a:gs pos="47000">
                    <a:schemeClr val="lt1"/>
                  </a:gs>
                  <a:gs pos="79668">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grpSp>
          <p:nvGrpSpPr>
            <p:cNvPr id="53" name="Google Shape;53;p2"/>
            <p:cNvGrpSpPr/>
            <p:nvPr/>
          </p:nvGrpSpPr>
          <p:grpSpPr>
            <a:xfrm>
              <a:off x="6073535" y="3542796"/>
              <a:ext cx="625959" cy="206918"/>
              <a:chOff x="5777700" y="1004626"/>
              <a:chExt cx="625959" cy="182880"/>
            </a:xfrm>
          </p:grpSpPr>
          <p:sp>
            <p:nvSpPr>
              <p:cNvPr id="54" name="Google Shape;54;p2"/>
              <p:cNvSpPr/>
              <p:nvPr/>
            </p:nvSpPr>
            <p:spPr>
              <a:xfrm>
                <a:off x="6220779" y="1004626"/>
                <a:ext cx="182880" cy="18288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55" name="Google Shape;55;p2"/>
              <p:cNvSpPr/>
              <p:nvPr/>
            </p:nvSpPr>
            <p:spPr>
              <a:xfrm>
                <a:off x="5777700" y="1004626"/>
                <a:ext cx="182880" cy="18288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56" name="Google Shape;56;p2"/>
              <p:cNvSpPr/>
              <p:nvPr/>
            </p:nvSpPr>
            <p:spPr>
              <a:xfrm>
                <a:off x="5832524" y="1044062"/>
                <a:ext cx="507037" cy="52004"/>
              </a:xfrm>
              <a:prstGeom prst="flowChartTerminator">
                <a:avLst/>
              </a:prstGeom>
              <a:gradFill>
                <a:gsLst>
                  <a:gs pos="0">
                    <a:srgbClr val="595959"/>
                  </a:gs>
                  <a:gs pos="24000">
                    <a:srgbClr val="3F3F3F"/>
                  </a:gs>
                  <a:gs pos="47000">
                    <a:schemeClr val="lt1"/>
                  </a:gs>
                  <a:gs pos="79668">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57" name="Google Shape;57;p2"/>
              <p:cNvSpPr/>
              <p:nvPr/>
            </p:nvSpPr>
            <p:spPr>
              <a:xfrm>
                <a:off x="5840860" y="1114882"/>
                <a:ext cx="507037" cy="52004"/>
              </a:xfrm>
              <a:prstGeom prst="flowChartTerminator">
                <a:avLst/>
              </a:prstGeom>
              <a:gradFill>
                <a:gsLst>
                  <a:gs pos="0">
                    <a:srgbClr val="595959"/>
                  </a:gs>
                  <a:gs pos="24000">
                    <a:srgbClr val="3F3F3F"/>
                  </a:gs>
                  <a:gs pos="47000">
                    <a:schemeClr val="lt1"/>
                  </a:gs>
                  <a:gs pos="79668">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grpSp>
          <p:nvGrpSpPr>
            <p:cNvPr id="58" name="Google Shape;58;p2"/>
            <p:cNvGrpSpPr/>
            <p:nvPr/>
          </p:nvGrpSpPr>
          <p:grpSpPr>
            <a:xfrm>
              <a:off x="6073535" y="3985150"/>
              <a:ext cx="625959" cy="206918"/>
              <a:chOff x="5777700" y="1004626"/>
              <a:chExt cx="625959" cy="182880"/>
            </a:xfrm>
          </p:grpSpPr>
          <p:sp>
            <p:nvSpPr>
              <p:cNvPr id="59" name="Google Shape;59;p2"/>
              <p:cNvSpPr/>
              <p:nvPr/>
            </p:nvSpPr>
            <p:spPr>
              <a:xfrm>
                <a:off x="6220779" y="1004626"/>
                <a:ext cx="182880" cy="18288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60" name="Google Shape;60;p2"/>
              <p:cNvSpPr/>
              <p:nvPr/>
            </p:nvSpPr>
            <p:spPr>
              <a:xfrm>
                <a:off x="5777700" y="1004626"/>
                <a:ext cx="182880" cy="18288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61" name="Google Shape;61;p2"/>
              <p:cNvSpPr/>
              <p:nvPr/>
            </p:nvSpPr>
            <p:spPr>
              <a:xfrm>
                <a:off x="5832524" y="1044062"/>
                <a:ext cx="507037" cy="52004"/>
              </a:xfrm>
              <a:prstGeom prst="flowChartTerminator">
                <a:avLst/>
              </a:prstGeom>
              <a:gradFill>
                <a:gsLst>
                  <a:gs pos="0">
                    <a:srgbClr val="595959"/>
                  </a:gs>
                  <a:gs pos="24000">
                    <a:srgbClr val="3F3F3F"/>
                  </a:gs>
                  <a:gs pos="47000">
                    <a:schemeClr val="lt1"/>
                  </a:gs>
                  <a:gs pos="79668">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62" name="Google Shape;62;p2"/>
              <p:cNvSpPr/>
              <p:nvPr/>
            </p:nvSpPr>
            <p:spPr>
              <a:xfrm>
                <a:off x="5840860" y="1114882"/>
                <a:ext cx="507037" cy="52004"/>
              </a:xfrm>
              <a:prstGeom prst="flowChartTerminator">
                <a:avLst/>
              </a:prstGeom>
              <a:gradFill>
                <a:gsLst>
                  <a:gs pos="0">
                    <a:srgbClr val="595959"/>
                  </a:gs>
                  <a:gs pos="24000">
                    <a:srgbClr val="3F3F3F"/>
                  </a:gs>
                  <a:gs pos="47000">
                    <a:schemeClr val="lt1"/>
                  </a:gs>
                  <a:gs pos="79668">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grpSp>
          <p:nvGrpSpPr>
            <p:cNvPr id="63" name="Google Shape;63;p2"/>
            <p:cNvGrpSpPr/>
            <p:nvPr/>
          </p:nvGrpSpPr>
          <p:grpSpPr>
            <a:xfrm>
              <a:off x="6073535" y="4427504"/>
              <a:ext cx="625959" cy="206918"/>
              <a:chOff x="5777700" y="1004626"/>
              <a:chExt cx="625959" cy="182880"/>
            </a:xfrm>
          </p:grpSpPr>
          <p:sp>
            <p:nvSpPr>
              <p:cNvPr id="64" name="Google Shape;64;p2"/>
              <p:cNvSpPr/>
              <p:nvPr/>
            </p:nvSpPr>
            <p:spPr>
              <a:xfrm>
                <a:off x="6220779" y="1004626"/>
                <a:ext cx="182880" cy="18288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65" name="Google Shape;65;p2"/>
              <p:cNvSpPr/>
              <p:nvPr/>
            </p:nvSpPr>
            <p:spPr>
              <a:xfrm>
                <a:off x="5777700" y="1004626"/>
                <a:ext cx="182880" cy="18288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66" name="Google Shape;66;p2"/>
              <p:cNvSpPr/>
              <p:nvPr/>
            </p:nvSpPr>
            <p:spPr>
              <a:xfrm>
                <a:off x="5832524" y="1044062"/>
                <a:ext cx="507037" cy="52004"/>
              </a:xfrm>
              <a:prstGeom prst="flowChartTerminator">
                <a:avLst/>
              </a:prstGeom>
              <a:gradFill>
                <a:gsLst>
                  <a:gs pos="0">
                    <a:srgbClr val="595959"/>
                  </a:gs>
                  <a:gs pos="24000">
                    <a:srgbClr val="3F3F3F"/>
                  </a:gs>
                  <a:gs pos="47000">
                    <a:schemeClr val="lt1"/>
                  </a:gs>
                  <a:gs pos="79668">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67" name="Google Shape;67;p2"/>
              <p:cNvSpPr/>
              <p:nvPr/>
            </p:nvSpPr>
            <p:spPr>
              <a:xfrm>
                <a:off x="5840860" y="1114882"/>
                <a:ext cx="507037" cy="52004"/>
              </a:xfrm>
              <a:prstGeom prst="flowChartTerminator">
                <a:avLst/>
              </a:prstGeom>
              <a:gradFill>
                <a:gsLst>
                  <a:gs pos="0">
                    <a:srgbClr val="595959"/>
                  </a:gs>
                  <a:gs pos="24000">
                    <a:srgbClr val="3F3F3F"/>
                  </a:gs>
                  <a:gs pos="47000">
                    <a:schemeClr val="lt1"/>
                  </a:gs>
                  <a:gs pos="79668">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grpSp>
          <p:nvGrpSpPr>
            <p:cNvPr id="68" name="Google Shape;68;p2"/>
            <p:cNvGrpSpPr/>
            <p:nvPr/>
          </p:nvGrpSpPr>
          <p:grpSpPr>
            <a:xfrm>
              <a:off x="6073535" y="4869858"/>
              <a:ext cx="625959" cy="206918"/>
              <a:chOff x="5777700" y="1004626"/>
              <a:chExt cx="625959" cy="182880"/>
            </a:xfrm>
          </p:grpSpPr>
          <p:sp>
            <p:nvSpPr>
              <p:cNvPr id="69" name="Google Shape;69;p2"/>
              <p:cNvSpPr/>
              <p:nvPr/>
            </p:nvSpPr>
            <p:spPr>
              <a:xfrm>
                <a:off x="6220779" y="1004626"/>
                <a:ext cx="182880" cy="18288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70" name="Google Shape;70;p2"/>
              <p:cNvSpPr/>
              <p:nvPr/>
            </p:nvSpPr>
            <p:spPr>
              <a:xfrm>
                <a:off x="5777700" y="1004626"/>
                <a:ext cx="182880" cy="18288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71" name="Google Shape;71;p2"/>
              <p:cNvSpPr/>
              <p:nvPr/>
            </p:nvSpPr>
            <p:spPr>
              <a:xfrm>
                <a:off x="5832524" y="1044062"/>
                <a:ext cx="507037" cy="52004"/>
              </a:xfrm>
              <a:prstGeom prst="flowChartTerminator">
                <a:avLst/>
              </a:prstGeom>
              <a:gradFill>
                <a:gsLst>
                  <a:gs pos="0">
                    <a:srgbClr val="595959"/>
                  </a:gs>
                  <a:gs pos="24000">
                    <a:srgbClr val="3F3F3F"/>
                  </a:gs>
                  <a:gs pos="47000">
                    <a:schemeClr val="lt1"/>
                  </a:gs>
                  <a:gs pos="79668">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72" name="Google Shape;72;p2"/>
              <p:cNvSpPr/>
              <p:nvPr/>
            </p:nvSpPr>
            <p:spPr>
              <a:xfrm>
                <a:off x="5840860" y="1114882"/>
                <a:ext cx="507037" cy="52004"/>
              </a:xfrm>
              <a:prstGeom prst="flowChartTerminator">
                <a:avLst/>
              </a:prstGeom>
              <a:gradFill>
                <a:gsLst>
                  <a:gs pos="0">
                    <a:srgbClr val="595959"/>
                  </a:gs>
                  <a:gs pos="24000">
                    <a:srgbClr val="3F3F3F"/>
                  </a:gs>
                  <a:gs pos="47000">
                    <a:schemeClr val="lt1"/>
                  </a:gs>
                  <a:gs pos="79668">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grpSp>
          <p:nvGrpSpPr>
            <p:cNvPr id="73" name="Google Shape;73;p2"/>
            <p:cNvGrpSpPr/>
            <p:nvPr/>
          </p:nvGrpSpPr>
          <p:grpSpPr>
            <a:xfrm>
              <a:off x="6073535" y="5312212"/>
              <a:ext cx="625959" cy="206918"/>
              <a:chOff x="5777700" y="1004626"/>
              <a:chExt cx="625959" cy="182880"/>
            </a:xfrm>
          </p:grpSpPr>
          <p:sp>
            <p:nvSpPr>
              <p:cNvPr id="74" name="Google Shape;74;p2"/>
              <p:cNvSpPr/>
              <p:nvPr/>
            </p:nvSpPr>
            <p:spPr>
              <a:xfrm>
                <a:off x="6220779" y="1004626"/>
                <a:ext cx="182880" cy="18288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75" name="Google Shape;75;p2"/>
              <p:cNvSpPr/>
              <p:nvPr/>
            </p:nvSpPr>
            <p:spPr>
              <a:xfrm>
                <a:off x="5777700" y="1004626"/>
                <a:ext cx="182880" cy="18288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76" name="Google Shape;76;p2"/>
              <p:cNvSpPr/>
              <p:nvPr/>
            </p:nvSpPr>
            <p:spPr>
              <a:xfrm>
                <a:off x="5832524" y="1044062"/>
                <a:ext cx="507037" cy="52004"/>
              </a:xfrm>
              <a:prstGeom prst="flowChartTerminator">
                <a:avLst/>
              </a:prstGeom>
              <a:gradFill>
                <a:gsLst>
                  <a:gs pos="0">
                    <a:srgbClr val="595959"/>
                  </a:gs>
                  <a:gs pos="24000">
                    <a:srgbClr val="3F3F3F"/>
                  </a:gs>
                  <a:gs pos="47000">
                    <a:schemeClr val="lt1"/>
                  </a:gs>
                  <a:gs pos="79668">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77" name="Google Shape;77;p2"/>
              <p:cNvSpPr/>
              <p:nvPr/>
            </p:nvSpPr>
            <p:spPr>
              <a:xfrm>
                <a:off x="5840860" y="1114882"/>
                <a:ext cx="507037" cy="52004"/>
              </a:xfrm>
              <a:prstGeom prst="flowChartTerminator">
                <a:avLst/>
              </a:prstGeom>
              <a:gradFill>
                <a:gsLst>
                  <a:gs pos="0">
                    <a:srgbClr val="595959"/>
                  </a:gs>
                  <a:gs pos="24000">
                    <a:srgbClr val="3F3F3F"/>
                  </a:gs>
                  <a:gs pos="47000">
                    <a:schemeClr val="lt1"/>
                  </a:gs>
                  <a:gs pos="79668">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grpSp>
          <p:nvGrpSpPr>
            <p:cNvPr id="78" name="Google Shape;78;p2"/>
            <p:cNvGrpSpPr/>
            <p:nvPr/>
          </p:nvGrpSpPr>
          <p:grpSpPr>
            <a:xfrm>
              <a:off x="6073535" y="5754566"/>
              <a:ext cx="625959" cy="206918"/>
              <a:chOff x="5777700" y="1004626"/>
              <a:chExt cx="625959" cy="182880"/>
            </a:xfrm>
          </p:grpSpPr>
          <p:sp>
            <p:nvSpPr>
              <p:cNvPr id="79" name="Google Shape;79;p2"/>
              <p:cNvSpPr/>
              <p:nvPr/>
            </p:nvSpPr>
            <p:spPr>
              <a:xfrm>
                <a:off x="6220779" y="1004626"/>
                <a:ext cx="182880" cy="18288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80" name="Google Shape;80;p2"/>
              <p:cNvSpPr/>
              <p:nvPr/>
            </p:nvSpPr>
            <p:spPr>
              <a:xfrm>
                <a:off x="5777700" y="1004626"/>
                <a:ext cx="182880" cy="18288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81" name="Google Shape;81;p2"/>
              <p:cNvSpPr/>
              <p:nvPr/>
            </p:nvSpPr>
            <p:spPr>
              <a:xfrm>
                <a:off x="5832524" y="1044062"/>
                <a:ext cx="507037" cy="52004"/>
              </a:xfrm>
              <a:prstGeom prst="flowChartTerminator">
                <a:avLst/>
              </a:prstGeom>
              <a:gradFill>
                <a:gsLst>
                  <a:gs pos="0">
                    <a:srgbClr val="595959"/>
                  </a:gs>
                  <a:gs pos="24000">
                    <a:srgbClr val="3F3F3F"/>
                  </a:gs>
                  <a:gs pos="47000">
                    <a:schemeClr val="lt1"/>
                  </a:gs>
                  <a:gs pos="79668">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82" name="Google Shape;82;p2"/>
              <p:cNvSpPr/>
              <p:nvPr/>
            </p:nvSpPr>
            <p:spPr>
              <a:xfrm>
                <a:off x="5840860" y="1114882"/>
                <a:ext cx="507037" cy="52004"/>
              </a:xfrm>
              <a:prstGeom prst="flowChartTerminator">
                <a:avLst/>
              </a:prstGeom>
              <a:gradFill>
                <a:gsLst>
                  <a:gs pos="0">
                    <a:srgbClr val="595959"/>
                  </a:gs>
                  <a:gs pos="24000">
                    <a:srgbClr val="3F3F3F"/>
                  </a:gs>
                  <a:gs pos="47000">
                    <a:schemeClr val="lt1"/>
                  </a:gs>
                  <a:gs pos="79668">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grpSp>
          <p:nvGrpSpPr>
            <p:cNvPr id="83" name="Google Shape;83;p2"/>
            <p:cNvGrpSpPr/>
            <p:nvPr/>
          </p:nvGrpSpPr>
          <p:grpSpPr>
            <a:xfrm>
              <a:off x="6073535" y="6196920"/>
              <a:ext cx="625959" cy="206918"/>
              <a:chOff x="5777700" y="1004626"/>
              <a:chExt cx="625959" cy="182880"/>
            </a:xfrm>
          </p:grpSpPr>
          <p:sp>
            <p:nvSpPr>
              <p:cNvPr id="84" name="Google Shape;84;p2"/>
              <p:cNvSpPr/>
              <p:nvPr/>
            </p:nvSpPr>
            <p:spPr>
              <a:xfrm>
                <a:off x="6220779" y="1004626"/>
                <a:ext cx="182880" cy="18288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85" name="Google Shape;85;p2"/>
              <p:cNvSpPr/>
              <p:nvPr/>
            </p:nvSpPr>
            <p:spPr>
              <a:xfrm>
                <a:off x="5777700" y="1004626"/>
                <a:ext cx="182880" cy="18288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86" name="Google Shape;86;p2"/>
              <p:cNvSpPr/>
              <p:nvPr/>
            </p:nvSpPr>
            <p:spPr>
              <a:xfrm>
                <a:off x="5832524" y="1044062"/>
                <a:ext cx="507037" cy="52004"/>
              </a:xfrm>
              <a:prstGeom prst="flowChartTerminator">
                <a:avLst/>
              </a:prstGeom>
              <a:gradFill>
                <a:gsLst>
                  <a:gs pos="0">
                    <a:srgbClr val="595959"/>
                  </a:gs>
                  <a:gs pos="24000">
                    <a:srgbClr val="3F3F3F"/>
                  </a:gs>
                  <a:gs pos="47000">
                    <a:schemeClr val="lt1"/>
                  </a:gs>
                  <a:gs pos="79668">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87" name="Google Shape;87;p2"/>
              <p:cNvSpPr/>
              <p:nvPr/>
            </p:nvSpPr>
            <p:spPr>
              <a:xfrm>
                <a:off x="5840860" y="1114882"/>
                <a:ext cx="507037" cy="52004"/>
              </a:xfrm>
              <a:prstGeom prst="flowChartTerminator">
                <a:avLst/>
              </a:prstGeom>
              <a:gradFill>
                <a:gsLst>
                  <a:gs pos="0">
                    <a:srgbClr val="595959"/>
                  </a:gs>
                  <a:gs pos="24000">
                    <a:srgbClr val="3F3F3F"/>
                  </a:gs>
                  <a:gs pos="47000">
                    <a:schemeClr val="lt1"/>
                  </a:gs>
                  <a:gs pos="79668">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57"/>
        <p:cNvGrpSpPr/>
        <p:nvPr/>
      </p:nvGrpSpPr>
      <p:grpSpPr>
        <a:xfrm>
          <a:off x="0" y="0"/>
          <a:ext cx="0" cy="0"/>
          <a:chOff x="0" y="0"/>
          <a:chExt cx="0" cy="0"/>
        </a:xfrm>
      </p:grpSpPr>
      <p:sp>
        <p:nvSpPr>
          <p:cNvPr id="158" name="Google Shape;158;gb520c5eab2_0_8996"/>
          <p:cNvSpPr txBox="1">
            <a:spLocks noGrp="1"/>
          </p:cNvSpPr>
          <p:nvPr>
            <p:ph type="title"/>
          </p:nvPr>
        </p:nvSpPr>
        <p:spPr>
          <a:xfrm>
            <a:off x="1068705" y="584202"/>
            <a:ext cx="13407300" cy="21210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7040"/>
              <a:buFont typeface="Calibri"/>
              <a:buNone/>
              <a:defRPr sz="704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9" name="Google Shape;159;gb520c5eab2_0_8996"/>
          <p:cNvSpPr txBox="1">
            <a:spLocks noGrp="1"/>
          </p:cNvSpPr>
          <p:nvPr>
            <p:ph type="body" idx="1"/>
          </p:nvPr>
        </p:nvSpPr>
        <p:spPr>
          <a:xfrm>
            <a:off x="1068705" y="2921000"/>
            <a:ext cx="13407300" cy="6962100"/>
          </a:xfrm>
          <a:prstGeom prst="rect">
            <a:avLst/>
          </a:prstGeom>
          <a:noFill/>
          <a:ln>
            <a:noFill/>
          </a:ln>
        </p:spPr>
        <p:txBody>
          <a:bodyPr spcFirstLastPara="1" wrap="square" lIns="91425" tIns="45700" rIns="91425" bIns="45700" anchor="t" anchorCtr="0">
            <a:noAutofit/>
          </a:bodyPr>
          <a:lstStyle>
            <a:lvl1pPr marL="457200" marR="0" lvl="0" indent="-513080" algn="l" rtl="0">
              <a:lnSpc>
                <a:spcPct val="90000"/>
              </a:lnSpc>
              <a:spcBef>
                <a:spcPts val="1600"/>
              </a:spcBef>
              <a:spcAft>
                <a:spcPts val="0"/>
              </a:spcAft>
              <a:buClr>
                <a:schemeClr val="dk1"/>
              </a:buClr>
              <a:buSzPts val="4480"/>
              <a:buFont typeface="Arial"/>
              <a:buChar char="•"/>
              <a:defRPr sz="4480" b="0" i="0" u="none" strike="noStrike" cap="none">
                <a:solidFill>
                  <a:schemeClr val="dk1"/>
                </a:solidFill>
                <a:latin typeface="Calibri"/>
                <a:ea typeface="Calibri"/>
                <a:cs typeface="Calibri"/>
                <a:sym typeface="Calibri"/>
              </a:defRPr>
            </a:lvl1pPr>
            <a:lvl2pPr marL="914400" marR="0" lvl="1" indent="-472440" algn="l" rtl="0">
              <a:lnSpc>
                <a:spcPct val="90000"/>
              </a:lnSpc>
              <a:spcBef>
                <a:spcPts val="800"/>
              </a:spcBef>
              <a:spcAft>
                <a:spcPts val="0"/>
              </a:spcAft>
              <a:buClr>
                <a:schemeClr val="dk1"/>
              </a:buClr>
              <a:buSzPts val="3840"/>
              <a:buFont typeface="Arial"/>
              <a:buChar char="•"/>
              <a:defRPr sz="3840" b="0" i="0" u="none" strike="noStrike" cap="none">
                <a:solidFill>
                  <a:schemeClr val="dk1"/>
                </a:solidFill>
                <a:latin typeface="Calibri"/>
                <a:ea typeface="Calibri"/>
                <a:cs typeface="Calibri"/>
                <a:sym typeface="Calibri"/>
              </a:defRPr>
            </a:lvl2pPr>
            <a:lvl3pPr marL="1371600" marR="0" lvl="2" indent="-431800" algn="l" rtl="0">
              <a:lnSpc>
                <a:spcPct val="90000"/>
              </a:lnSpc>
              <a:spcBef>
                <a:spcPts val="8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411480"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4pPr>
            <a:lvl5pPr marL="2286000" marR="0" lvl="4"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
        <p:nvSpPr>
          <p:cNvPr id="160" name="Google Shape;160;gb520c5eab2_0_8996"/>
          <p:cNvSpPr txBox="1">
            <a:spLocks noGrp="1"/>
          </p:cNvSpPr>
          <p:nvPr>
            <p:ph type="dt" idx="10"/>
          </p:nvPr>
        </p:nvSpPr>
        <p:spPr>
          <a:xfrm>
            <a:off x="1068705" y="10170162"/>
            <a:ext cx="3497700" cy="584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92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1" name="Google Shape;161;gb520c5eab2_0_8996"/>
          <p:cNvSpPr txBox="1">
            <a:spLocks noGrp="1"/>
          </p:cNvSpPr>
          <p:nvPr>
            <p:ph type="ftr" idx="11"/>
          </p:nvPr>
        </p:nvSpPr>
        <p:spPr>
          <a:xfrm>
            <a:off x="5149215" y="10170162"/>
            <a:ext cx="5246400" cy="584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92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2" name="Google Shape;162;gb520c5eab2_0_8996"/>
          <p:cNvSpPr txBox="1">
            <a:spLocks noGrp="1"/>
          </p:cNvSpPr>
          <p:nvPr>
            <p:ph type="sldNum" idx="12"/>
          </p:nvPr>
        </p:nvSpPr>
        <p:spPr>
          <a:xfrm>
            <a:off x="10978515" y="10170162"/>
            <a:ext cx="3497700" cy="584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920" b="0" i="0" u="none" strike="noStrike" cap="none">
                <a:solidFill>
                  <a:srgbClr val="888888"/>
                </a:solidFill>
                <a:latin typeface="Calibri"/>
                <a:ea typeface="Calibri"/>
                <a:cs typeface="Calibri"/>
                <a:sym typeface="Calibri"/>
              </a:defRPr>
            </a:lvl1pPr>
            <a:lvl2pPr marL="0" marR="0" lvl="1" indent="0" algn="r" rtl="0">
              <a:spcBef>
                <a:spcPts val="0"/>
              </a:spcBef>
              <a:buNone/>
              <a:defRPr sz="1920" b="0" i="0" u="none" strike="noStrike" cap="none">
                <a:solidFill>
                  <a:srgbClr val="888888"/>
                </a:solidFill>
                <a:latin typeface="Calibri"/>
                <a:ea typeface="Calibri"/>
                <a:cs typeface="Calibri"/>
                <a:sym typeface="Calibri"/>
              </a:defRPr>
            </a:lvl2pPr>
            <a:lvl3pPr marL="0" marR="0" lvl="2" indent="0" algn="r" rtl="0">
              <a:spcBef>
                <a:spcPts val="0"/>
              </a:spcBef>
              <a:buNone/>
              <a:defRPr sz="1920" b="0" i="0" u="none" strike="noStrike" cap="none">
                <a:solidFill>
                  <a:srgbClr val="888888"/>
                </a:solidFill>
                <a:latin typeface="Calibri"/>
                <a:ea typeface="Calibri"/>
                <a:cs typeface="Calibri"/>
                <a:sym typeface="Calibri"/>
              </a:defRPr>
            </a:lvl3pPr>
            <a:lvl4pPr marL="0" marR="0" lvl="3" indent="0" algn="r" rtl="0">
              <a:spcBef>
                <a:spcPts val="0"/>
              </a:spcBef>
              <a:buNone/>
              <a:defRPr sz="1920" b="0" i="0" u="none" strike="noStrike" cap="none">
                <a:solidFill>
                  <a:srgbClr val="888888"/>
                </a:solidFill>
                <a:latin typeface="Calibri"/>
                <a:ea typeface="Calibri"/>
                <a:cs typeface="Calibri"/>
                <a:sym typeface="Calibri"/>
              </a:defRPr>
            </a:lvl4pPr>
            <a:lvl5pPr marL="0" marR="0" lvl="4" indent="0" algn="r" rtl="0">
              <a:spcBef>
                <a:spcPts val="0"/>
              </a:spcBef>
              <a:buNone/>
              <a:defRPr sz="1920" b="0" i="0" u="none" strike="noStrike" cap="none">
                <a:solidFill>
                  <a:srgbClr val="888888"/>
                </a:solidFill>
                <a:latin typeface="Calibri"/>
                <a:ea typeface="Calibri"/>
                <a:cs typeface="Calibri"/>
                <a:sym typeface="Calibri"/>
              </a:defRPr>
            </a:lvl5pPr>
            <a:lvl6pPr marL="0" marR="0" lvl="5" indent="0" algn="r" rtl="0">
              <a:spcBef>
                <a:spcPts val="0"/>
              </a:spcBef>
              <a:buNone/>
              <a:defRPr sz="1920" b="0" i="0" u="none" strike="noStrike" cap="none">
                <a:solidFill>
                  <a:srgbClr val="888888"/>
                </a:solidFill>
                <a:latin typeface="Calibri"/>
                <a:ea typeface="Calibri"/>
                <a:cs typeface="Calibri"/>
                <a:sym typeface="Calibri"/>
              </a:defRPr>
            </a:lvl6pPr>
            <a:lvl7pPr marL="0" marR="0" lvl="6" indent="0" algn="r" rtl="0">
              <a:spcBef>
                <a:spcPts val="0"/>
              </a:spcBef>
              <a:buNone/>
              <a:defRPr sz="1920" b="0" i="0" u="none" strike="noStrike" cap="none">
                <a:solidFill>
                  <a:srgbClr val="888888"/>
                </a:solidFill>
                <a:latin typeface="Calibri"/>
                <a:ea typeface="Calibri"/>
                <a:cs typeface="Calibri"/>
                <a:sym typeface="Calibri"/>
              </a:defRPr>
            </a:lvl7pPr>
            <a:lvl8pPr marL="0" marR="0" lvl="7" indent="0" algn="r" rtl="0">
              <a:spcBef>
                <a:spcPts val="0"/>
              </a:spcBef>
              <a:buNone/>
              <a:defRPr sz="1920" b="0" i="0" u="none" strike="noStrike" cap="none">
                <a:solidFill>
                  <a:srgbClr val="888888"/>
                </a:solidFill>
                <a:latin typeface="Calibri"/>
                <a:ea typeface="Calibri"/>
                <a:cs typeface="Calibri"/>
                <a:sym typeface="Calibri"/>
              </a:defRPr>
            </a:lvl8pPr>
            <a:lvl9pPr marL="0" marR="0" lvl="8" indent="0" algn="r" rtl="0">
              <a:spcBef>
                <a:spcPts val="0"/>
              </a:spcBef>
              <a:buNone/>
              <a:defRPr sz="192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63" name="Google Shape;163;gb520c5eab2_0_8996"/>
          <p:cNvSpPr/>
          <p:nvPr/>
        </p:nvSpPr>
        <p:spPr>
          <a:xfrm rot="5400000" flipH="1">
            <a:off x="7798539" y="3485812"/>
            <a:ext cx="10448400" cy="4088700"/>
          </a:xfrm>
          <a:prstGeom prst="round2SameRect">
            <a:avLst>
              <a:gd name="adj1" fmla="val 7226"/>
              <a:gd name="adj2" fmla="val 0"/>
            </a:avLst>
          </a:prstGeom>
          <a:solidFill>
            <a:srgbClr val="F1F1F1"/>
          </a:solidFill>
          <a:ln>
            <a:noFill/>
          </a:ln>
          <a:effectLst>
            <a:outerShdw blurRad="114300" dist="63500" algn="l" rotWithShape="0">
              <a:srgbClr val="000000">
                <a:alpha val="40000"/>
              </a:srgbClr>
            </a:outerShdw>
          </a:effectLst>
        </p:spPr>
        <p:txBody>
          <a:bodyPr spcFirstLastPara="1" wrap="square" lIns="116550" tIns="58250" rIns="116550" bIns="5825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164" name="Google Shape;164;gb520c5eab2_0_8996"/>
          <p:cNvSpPr/>
          <p:nvPr/>
        </p:nvSpPr>
        <p:spPr>
          <a:xfrm rot="-5400000">
            <a:off x="407582" y="316654"/>
            <a:ext cx="10448400" cy="10382700"/>
          </a:xfrm>
          <a:prstGeom prst="round2SameRect">
            <a:avLst>
              <a:gd name="adj1" fmla="val 3740"/>
              <a:gd name="adj2" fmla="val 0"/>
            </a:avLst>
          </a:prstGeom>
          <a:solidFill>
            <a:srgbClr val="F1F1F1"/>
          </a:solidFill>
          <a:ln>
            <a:noFill/>
          </a:ln>
          <a:effectLst>
            <a:outerShdw blurRad="114300" dist="63500" algn="l" rotWithShape="0">
              <a:srgbClr val="000000">
                <a:alpha val="40000"/>
              </a:srgbClr>
            </a:outerShdw>
          </a:effectLst>
        </p:spPr>
        <p:txBody>
          <a:bodyPr spcFirstLastPara="1" wrap="square" lIns="116550" tIns="58250" rIns="116550" bIns="5825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nvGrpSpPr>
          <p:cNvPr id="165" name="Google Shape;165;gb520c5eab2_0_8996"/>
          <p:cNvGrpSpPr/>
          <p:nvPr/>
        </p:nvGrpSpPr>
        <p:grpSpPr>
          <a:xfrm>
            <a:off x="10456534" y="700162"/>
            <a:ext cx="798251" cy="9532237"/>
            <a:chOff x="6073535" y="446276"/>
            <a:chExt cx="626079" cy="5957648"/>
          </a:xfrm>
        </p:grpSpPr>
        <p:grpSp>
          <p:nvGrpSpPr>
            <p:cNvPr id="166" name="Google Shape;166;gb520c5eab2_0_8996"/>
            <p:cNvGrpSpPr/>
            <p:nvPr/>
          </p:nvGrpSpPr>
          <p:grpSpPr>
            <a:xfrm>
              <a:off x="6073535" y="446276"/>
              <a:ext cx="626079" cy="207046"/>
              <a:chOff x="5777700" y="1004626"/>
              <a:chExt cx="626079" cy="183000"/>
            </a:xfrm>
          </p:grpSpPr>
          <p:sp>
            <p:nvSpPr>
              <p:cNvPr id="167" name="Google Shape;167;gb520c5eab2_0_8996"/>
              <p:cNvSpPr/>
              <p:nvPr/>
            </p:nvSpPr>
            <p:spPr>
              <a:xfrm>
                <a:off x="6220779" y="1004626"/>
                <a:ext cx="183000" cy="18300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168" name="Google Shape;168;gb520c5eab2_0_8996"/>
              <p:cNvSpPr/>
              <p:nvPr/>
            </p:nvSpPr>
            <p:spPr>
              <a:xfrm>
                <a:off x="5777700" y="1004626"/>
                <a:ext cx="183000" cy="18300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169" name="Google Shape;169;gb520c5eab2_0_8996"/>
              <p:cNvSpPr/>
              <p:nvPr/>
            </p:nvSpPr>
            <p:spPr>
              <a:xfrm>
                <a:off x="5832524" y="1044062"/>
                <a:ext cx="507060" cy="52002"/>
              </a:xfrm>
              <a:prstGeom prst="flowChartTerminator">
                <a:avLst/>
              </a:prstGeom>
              <a:gradFill>
                <a:gsLst>
                  <a:gs pos="0">
                    <a:srgbClr val="595959"/>
                  </a:gs>
                  <a:gs pos="24000">
                    <a:srgbClr val="3F3F3F"/>
                  </a:gs>
                  <a:gs pos="47000">
                    <a:schemeClr val="lt1"/>
                  </a:gs>
                  <a:gs pos="79670">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170" name="Google Shape;170;gb520c5eab2_0_8996"/>
              <p:cNvSpPr/>
              <p:nvPr/>
            </p:nvSpPr>
            <p:spPr>
              <a:xfrm>
                <a:off x="5840860" y="1114882"/>
                <a:ext cx="507060" cy="52002"/>
              </a:xfrm>
              <a:prstGeom prst="flowChartTerminator">
                <a:avLst/>
              </a:prstGeom>
              <a:gradFill>
                <a:gsLst>
                  <a:gs pos="0">
                    <a:srgbClr val="595959"/>
                  </a:gs>
                  <a:gs pos="24000">
                    <a:srgbClr val="3F3F3F"/>
                  </a:gs>
                  <a:gs pos="47000">
                    <a:schemeClr val="lt1"/>
                  </a:gs>
                  <a:gs pos="79670">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grpSp>
          <p:nvGrpSpPr>
            <p:cNvPr id="171" name="Google Shape;171;gb520c5eab2_0_8996"/>
            <p:cNvGrpSpPr/>
            <p:nvPr/>
          </p:nvGrpSpPr>
          <p:grpSpPr>
            <a:xfrm>
              <a:off x="6073535" y="888630"/>
              <a:ext cx="626079" cy="207046"/>
              <a:chOff x="5777700" y="1004626"/>
              <a:chExt cx="626079" cy="183000"/>
            </a:xfrm>
          </p:grpSpPr>
          <p:sp>
            <p:nvSpPr>
              <p:cNvPr id="172" name="Google Shape;172;gb520c5eab2_0_8996"/>
              <p:cNvSpPr/>
              <p:nvPr/>
            </p:nvSpPr>
            <p:spPr>
              <a:xfrm>
                <a:off x="6220779" y="1004626"/>
                <a:ext cx="183000" cy="18300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173" name="Google Shape;173;gb520c5eab2_0_8996"/>
              <p:cNvSpPr/>
              <p:nvPr/>
            </p:nvSpPr>
            <p:spPr>
              <a:xfrm>
                <a:off x="5777700" y="1004626"/>
                <a:ext cx="183000" cy="18300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174" name="Google Shape;174;gb520c5eab2_0_8996"/>
              <p:cNvSpPr/>
              <p:nvPr/>
            </p:nvSpPr>
            <p:spPr>
              <a:xfrm>
                <a:off x="5832524" y="1044062"/>
                <a:ext cx="507060" cy="52002"/>
              </a:xfrm>
              <a:prstGeom prst="flowChartTerminator">
                <a:avLst/>
              </a:prstGeom>
              <a:gradFill>
                <a:gsLst>
                  <a:gs pos="0">
                    <a:srgbClr val="595959"/>
                  </a:gs>
                  <a:gs pos="24000">
                    <a:srgbClr val="3F3F3F"/>
                  </a:gs>
                  <a:gs pos="47000">
                    <a:schemeClr val="lt1"/>
                  </a:gs>
                  <a:gs pos="79670">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175" name="Google Shape;175;gb520c5eab2_0_8996"/>
              <p:cNvSpPr/>
              <p:nvPr/>
            </p:nvSpPr>
            <p:spPr>
              <a:xfrm>
                <a:off x="5840860" y="1114882"/>
                <a:ext cx="507060" cy="52002"/>
              </a:xfrm>
              <a:prstGeom prst="flowChartTerminator">
                <a:avLst/>
              </a:prstGeom>
              <a:gradFill>
                <a:gsLst>
                  <a:gs pos="0">
                    <a:srgbClr val="595959"/>
                  </a:gs>
                  <a:gs pos="24000">
                    <a:srgbClr val="3F3F3F"/>
                  </a:gs>
                  <a:gs pos="47000">
                    <a:schemeClr val="lt1"/>
                  </a:gs>
                  <a:gs pos="79670">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grpSp>
          <p:nvGrpSpPr>
            <p:cNvPr id="176" name="Google Shape;176;gb520c5eab2_0_8996"/>
            <p:cNvGrpSpPr/>
            <p:nvPr/>
          </p:nvGrpSpPr>
          <p:grpSpPr>
            <a:xfrm>
              <a:off x="6073535" y="1330984"/>
              <a:ext cx="626079" cy="207046"/>
              <a:chOff x="5777700" y="1004626"/>
              <a:chExt cx="626079" cy="183000"/>
            </a:xfrm>
          </p:grpSpPr>
          <p:sp>
            <p:nvSpPr>
              <p:cNvPr id="177" name="Google Shape;177;gb520c5eab2_0_8996"/>
              <p:cNvSpPr/>
              <p:nvPr/>
            </p:nvSpPr>
            <p:spPr>
              <a:xfrm>
                <a:off x="6220779" y="1004626"/>
                <a:ext cx="183000" cy="18300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178" name="Google Shape;178;gb520c5eab2_0_8996"/>
              <p:cNvSpPr/>
              <p:nvPr/>
            </p:nvSpPr>
            <p:spPr>
              <a:xfrm>
                <a:off x="5777700" y="1004626"/>
                <a:ext cx="183000" cy="18300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179" name="Google Shape;179;gb520c5eab2_0_8996"/>
              <p:cNvSpPr/>
              <p:nvPr/>
            </p:nvSpPr>
            <p:spPr>
              <a:xfrm>
                <a:off x="5832524" y="1044062"/>
                <a:ext cx="507060" cy="52002"/>
              </a:xfrm>
              <a:prstGeom prst="flowChartTerminator">
                <a:avLst/>
              </a:prstGeom>
              <a:gradFill>
                <a:gsLst>
                  <a:gs pos="0">
                    <a:srgbClr val="595959"/>
                  </a:gs>
                  <a:gs pos="24000">
                    <a:srgbClr val="3F3F3F"/>
                  </a:gs>
                  <a:gs pos="47000">
                    <a:schemeClr val="lt1"/>
                  </a:gs>
                  <a:gs pos="79670">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180" name="Google Shape;180;gb520c5eab2_0_8996"/>
              <p:cNvSpPr/>
              <p:nvPr/>
            </p:nvSpPr>
            <p:spPr>
              <a:xfrm>
                <a:off x="5840860" y="1114882"/>
                <a:ext cx="507060" cy="52002"/>
              </a:xfrm>
              <a:prstGeom prst="flowChartTerminator">
                <a:avLst/>
              </a:prstGeom>
              <a:gradFill>
                <a:gsLst>
                  <a:gs pos="0">
                    <a:srgbClr val="595959"/>
                  </a:gs>
                  <a:gs pos="24000">
                    <a:srgbClr val="3F3F3F"/>
                  </a:gs>
                  <a:gs pos="47000">
                    <a:schemeClr val="lt1"/>
                  </a:gs>
                  <a:gs pos="79670">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grpSp>
          <p:nvGrpSpPr>
            <p:cNvPr id="181" name="Google Shape;181;gb520c5eab2_0_8996"/>
            <p:cNvGrpSpPr/>
            <p:nvPr/>
          </p:nvGrpSpPr>
          <p:grpSpPr>
            <a:xfrm>
              <a:off x="6073535" y="1773338"/>
              <a:ext cx="626079" cy="207046"/>
              <a:chOff x="5777700" y="1004626"/>
              <a:chExt cx="626079" cy="183000"/>
            </a:xfrm>
          </p:grpSpPr>
          <p:sp>
            <p:nvSpPr>
              <p:cNvPr id="182" name="Google Shape;182;gb520c5eab2_0_8996"/>
              <p:cNvSpPr/>
              <p:nvPr/>
            </p:nvSpPr>
            <p:spPr>
              <a:xfrm>
                <a:off x="6220779" y="1004626"/>
                <a:ext cx="183000" cy="18300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183" name="Google Shape;183;gb520c5eab2_0_8996"/>
              <p:cNvSpPr/>
              <p:nvPr/>
            </p:nvSpPr>
            <p:spPr>
              <a:xfrm>
                <a:off x="5777700" y="1004626"/>
                <a:ext cx="183000" cy="18300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184" name="Google Shape;184;gb520c5eab2_0_8996"/>
              <p:cNvSpPr/>
              <p:nvPr/>
            </p:nvSpPr>
            <p:spPr>
              <a:xfrm>
                <a:off x="5832524" y="1044062"/>
                <a:ext cx="507060" cy="52002"/>
              </a:xfrm>
              <a:prstGeom prst="flowChartTerminator">
                <a:avLst/>
              </a:prstGeom>
              <a:gradFill>
                <a:gsLst>
                  <a:gs pos="0">
                    <a:srgbClr val="595959"/>
                  </a:gs>
                  <a:gs pos="24000">
                    <a:srgbClr val="3F3F3F"/>
                  </a:gs>
                  <a:gs pos="47000">
                    <a:schemeClr val="lt1"/>
                  </a:gs>
                  <a:gs pos="79670">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185" name="Google Shape;185;gb520c5eab2_0_8996"/>
              <p:cNvSpPr/>
              <p:nvPr/>
            </p:nvSpPr>
            <p:spPr>
              <a:xfrm>
                <a:off x="5840860" y="1114882"/>
                <a:ext cx="507060" cy="52002"/>
              </a:xfrm>
              <a:prstGeom prst="flowChartTerminator">
                <a:avLst/>
              </a:prstGeom>
              <a:gradFill>
                <a:gsLst>
                  <a:gs pos="0">
                    <a:srgbClr val="595959"/>
                  </a:gs>
                  <a:gs pos="24000">
                    <a:srgbClr val="3F3F3F"/>
                  </a:gs>
                  <a:gs pos="47000">
                    <a:schemeClr val="lt1"/>
                  </a:gs>
                  <a:gs pos="79670">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grpSp>
          <p:nvGrpSpPr>
            <p:cNvPr id="186" name="Google Shape;186;gb520c5eab2_0_8996"/>
            <p:cNvGrpSpPr/>
            <p:nvPr/>
          </p:nvGrpSpPr>
          <p:grpSpPr>
            <a:xfrm>
              <a:off x="6073535" y="2215692"/>
              <a:ext cx="626079" cy="207046"/>
              <a:chOff x="5777700" y="1004626"/>
              <a:chExt cx="626079" cy="183000"/>
            </a:xfrm>
          </p:grpSpPr>
          <p:sp>
            <p:nvSpPr>
              <p:cNvPr id="187" name="Google Shape;187;gb520c5eab2_0_8996"/>
              <p:cNvSpPr/>
              <p:nvPr/>
            </p:nvSpPr>
            <p:spPr>
              <a:xfrm>
                <a:off x="6220779" y="1004626"/>
                <a:ext cx="183000" cy="18300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188" name="Google Shape;188;gb520c5eab2_0_8996"/>
              <p:cNvSpPr/>
              <p:nvPr/>
            </p:nvSpPr>
            <p:spPr>
              <a:xfrm>
                <a:off x="5777700" y="1004626"/>
                <a:ext cx="183000" cy="18300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189" name="Google Shape;189;gb520c5eab2_0_8996"/>
              <p:cNvSpPr/>
              <p:nvPr/>
            </p:nvSpPr>
            <p:spPr>
              <a:xfrm>
                <a:off x="5832524" y="1044062"/>
                <a:ext cx="507060" cy="52002"/>
              </a:xfrm>
              <a:prstGeom prst="flowChartTerminator">
                <a:avLst/>
              </a:prstGeom>
              <a:gradFill>
                <a:gsLst>
                  <a:gs pos="0">
                    <a:srgbClr val="595959"/>
                  </a:gs>
                  <a:gs pos="24000">
                    <a:srgbClr val="3F3F3F"/>
                  </a:gs>
                  <a:gs pos="47000">
                    <a:schemeClr val="lt1"/>
                  </a:gs>
                  <a:gs pos="79670">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190" name="Google Shape;190;gb520c5eab2_0_8996"/>
              <p:cNvSpPr/>
              <p:nvPr/>
            </p:nvSpPr>
            <p:spPr>
              <a:xfrm>
                <a:off x="5840860" y="1114882"/>
                <a:ext cx="507060" cy="52002"/>
              </a:xfrm>
              <a:prstGeom prst="flowChartTerminator">
                <a:avLst/>
              </a:prstGeom>
              <a:gradFill>
                <a:gsLst>
                  <a:gs pos="0">
                    <a:srgbClr val="595959"/>
                  </a:gs>
                  <a:gs pos="24000">
                    <a:srgbClr val="3F3F3F"/>
                  </a:gs>
                  <a:gs pos="47000">
                    <a:schemeClr val="lt1"/>
                  </a:gs>
                  <a:gs pos="79670">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grpSp>
          <p:nvGrpSpPr>
            <p:cNvPr id="191" name="Google Shape;191;gb520c5eab2_0_8996"/>
            <p:cNvGrpSpPr/>
            <p:nvPr/>
          </p:nvGrpSpPr>
          <p:grpSpPr>
            <a:xfrm>
              <a:off x="6073535" y="2658046"/>
              <a:ext cx="626079" cy="207046"/>
              <a:chOff x="5777700" y="1004626"/>
              <a:chExt cx="626079" cy="183000"/>
            </a:xfrm>
          </p:grpSpPr>
          <p:sp>
            <p:nvSpPr>
              <p:cNvPr id="192" name="Google Shape;192;gb520c5eab2_0_8996"/>
              <p:cNvSpPr/>
              <p:nvPr/>
            </p:nvSpPr>
            <p:spPr>
              <a:xfrm>
                <a:off x="6220779" y="1004626"/>
                <a:ext cx="183000" cy="18300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193" name="Google Shape;193;gb520c5eab2_0_8996"/>
              <p:cNvSpPr/>
              <p:nvPr/>
            </p:nvSpPr>
            <p:spPr>
              <a:xfrm>
                <a:off x="5777700" y="1004626"/>
                <a:ext cx="183000" cy="18300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194" name="Google Shape;194;gb520c5eab2_0_8996"/>
              <p:cNvSpPr/>
              <p:nvPr/>
            </p:nvSpPr>
            <p:spPr>
              <a:xfrm>
                <a:off x="5832524" y="1044062"/>
                <a:ext cx="507060" cy="52002"/>
              </a:xfrm>
              <a:prstGeom prst="flowChartTerminator">
                <a:avLst/>
              </a:prstGeom>
              <a:gradFill>
                <a:gsLst>
                  <a:gs pos="0">
                    <a:srgbClr val="595959"/>
                  </a:gs>
                  <a:gs pos="24000">
                    <a:srgbClr val="3F3F3F"/>
                  </a:gs>
                  <a:gs pos="47000">
                    <a:schemeClr val="lt1"/>
                  </a:gs>
                  <a:gs pos="79670">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195" name="Google Shape;195;gb520c5eab2_0_8996"/>
              <p:cNvSpPr/>
              <p:nvPr/>
            </p:nvSpPr>
            <p:spPr>
              <a:xfrm>
                <a:off x="5840860" y="1114882"/>
                <a:ext cx="507060" cy="52002"/>
              </a:xfrm>
              <a:prstGeom prst="flowChartTerminator">
                <a:avLst/>
              </a:prstGeom>
              <a:gradFill>
                <a:gsLst>
                  <a:gs pos="0">
                    <a:srgbClr val="595959"/>
                  </a:gs>
                  <a:gs pos="24000">
                    <a:srgbClr val="3F3F3F"/>
                  </a:gs>
                  <a:gs pos="47000">
                    <a:schemeClr val="lt1"/>
                  </a:gs>
                  <a:gs pos="79670">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grpSp>
          <p:nvGrpSpPr>
            <p:cNvPr id="196" name="Google Shape;196;gb520c5eab2_0_8996"/>
            <p:cNvGrpSpPr/>
            <p:nvPr/>
          </p:nvGrpSpPr>
          <p:grpSpPr>
            <a:xfrm>
              <a:off x="6073535" y="3100400"/>
              <a:ext cx="626079" cy="207046"/>
              <a:chOff x="5777700" y="1004626"/>
              <a:chExt cx="626079" cy="183000"/>
            </a:xfrm>
          </p:grpSpPr>
          <p:sp>
            <p:nvSpPr>
              <p:cNvPr id="197" name="Google Shape;197;gb520c5eab2_0_8996"/>
              <p:cNvSpPr/>
              <p:nvPr/>
            </p:nvSpPr>
            <p:spPr>
              <a:xfrm>
                <a:off x="6220779" y="1004626"/>
                <a:ext cx="183000" cy="18300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198" name="Google Shape;198;gb520c5eab2_0_8996"/>
              <p:cNvSpPr/>
              <p:nvPr/>
            </p:nvSpPr>
            <p:spPr>
              <a:xfrm>
                <a:off x="5777700" y="1004626"/>
                <a:ext cx="183000" cy="18300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199" name="Google Shape;199;gb520c5eab2_0_8996"/>
              <p:cNvSpPr/>
              <p:nvPr/>
            </p:nvSpPr>
            <p:spPr>
              <a:xfrm>
                <a:off x="5832524" y="1044062"/>
                <a:ext cx="507060" cy="52002"/>
              </a:xfrm>
              <a:prstGeom prst="flowChartTerminator">
                <a:avLst/>
              </a:prstGeom>
              <a:gradFill>
                <a:gsLst>
                  <a:gs pos="0">
                    <a:srgbClr val="595959"/>
                  </a:gs>
                  <a:gs pos="24000">
                    <a:srgbClr val="3F3F3F"/>
                  </a:gs>
                  <a:gs pos="47000">
                    <a:schemeClr val="lt1"/>
                  </a:gs>
                  <a:gs pos="79670">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200" name="Google Shape;200;gb520c5eab2_0_8996"/>
              <p:cNvSpPr/>
              <p:nvPr/>
            </p:nvSpPr>
            <p:spPr>
              <a:xfrm>
                <a:off x="5840860" y="1114882"/>
                <a:ext cx="507060" cy="52002"/>
              </a:xfrm>
              <a:prstGeom prst="flowChartTerminator">
                <a:avLst/>
              </a:prstGeom>
              <a:gradFill>
                <a:gsLst>
                  <a:gs pos="0">
                    <a:srgbClr val="595959"/>
                  </a:gs>
                  <a:gs pos="24000">
                    <a:srgbClr val="3F3F3F"/>
                  </a:gs>
                  <a:gs pos="47000">
                    <a:schemeClr val="lt1"/>
                  </a:gs>
                  <a:gs pos="79670">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grpSp>
          <p:nvGrpSpPr>
            <p:cNvPr id="201" name="Google Shape;201;gb520c5eab2_0_8996"/>
            <p:cNvGrpSpPr/>
            <p:nvPr/>
          </p:nvGrpSpPr>
          <p:grpSpPr>
            <a:xfrm>
              <a:off x="6073535" y="3542754"/>
              <a:ext cx="626079" cy="207046"/>
              <a:chOff x="5777700" y="1004626"/>
              <a:chExt cx="626079" cy="183000"/>
            </a:xfrm>
          </p:grpSpPr>
          <p:sp>
            <p:nvSpPr>
              <p:cNvPr id="202" name="Google Shape;202;gb520c5eab2_0_8996"/>
              <p:cNvSpPr/>
              <p:nvPr/>
            </p:nvSpPr>
            <p:spPr>
              <a:xfrm>
                <a:off x="6220779" y="1004626"/>
                <a:ext cx="183000" cy="18300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203" name="Google Shape;203;gb520c5eab2_0_8996"/>
              <p:cNvSpPr/>
              <p:nvPr/>
            </p:nvSpPr>
            <p:spPr>
              <a:xfrm>
                <a:off x="5777700" y="1004626"/>
                <a:ext cx="183000" cy="18300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204" name="Google Shape;204;gb520c5eab2_0_8996"/>
              <p:cNvSpPr/>
              <p:nvPr/>
            </p:nvSpPr>
            <p:spPr>
              <a:xfrm>
                <a:off x="5832524" y="1044062"/>
                <a:ext cx="507060" cy="52002"/>
              </a:xfrm>
              <a:prstGeom prst="flowChartTerminator">
                <a:avLst/>
              </a:prstGeom>
              <a:gradFill>
                <a:gsLst>
                  <a:gs pos="0">
                    <a:srgbClr val="595959"/>
                  </a:gs>
                  <a:gs pos="24000">
                    <a:srgbClr val="3F3F3F"/>
                  </a:gs>
                  <a:gs pos="47000">
                    <a:schemeClr val="lt1"/>
                  </a:gs>
                  <a:gs pos="79670">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205" name="Google Shape;205;gb520c5eab2_0_8996"/>
              <p:cNvSpPr/>
              <p:nvPr/>
            </p:nvSpPr>
            <p:spPr>
              <a:xfrm>
                <a:off x="5840860" y="1114882"/>
                <a:ext cx="507060" cy="52002"/>
              </a:xfrm>
              <a:prstGeom prst="flowChartTerminator">
                <a:avLst/>
              </a:prstGeom>
              <a:gradFill>
                <a:gsLst>
                  <a:gs pos="0">
                    <a:srgbClr val="595959"/>
                  </a:gs>
                  <a:gs pos="24000">
                    <a:srgbClr val="3F3F3F"/>
                  </a:gs>
                  <a:gs pos="47000">
                    <a:schemeClr val="lt1"/>
                  </a:gs>
                  <a:gs pos="79670">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grpSp>
          <p:nvGrpSpPr>
            <p:cNvPr id="206" name="Google Shape;206;gb520c5eab2_0_8996"/>
            <p:cNvGrpSpPr/>
            <p:nvPr/>
          </p:nvGrpSpPr>
          <p:grpSpPr>
            <a:xfrm>
              <a:off x="6073535" y="3985108"/>
              <a:ext cx="626079" cy="207046"/>
              <a:chOff x="5777700" y="1004626"/>
              <a:chExt cx="626079" cy="183000"/>
            </a:xfrm>
          </p:grpSpPr>
          <p:sp>
            <p:nvSpPr>
              <p:cNvPr id="207" name="Google Shape;207;gb520c5eab2_0_8996"/>
              <p:cNvSpPr/>
              <p:nvPr/>
            </p:nvSpPr>
            <p:spPr>
              <a:xfrm>
                <a:off x="6220779" y="1004626"/>
                <a:ext cx="183000" cy="18300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208" name="Google Shape;208;gb520c5eab2_0_8996"/>
              <p:cNvSpPr/>
              <p:nvPr/>
            </p:nvSpPr>
            <p:spPr>
              <a:xfrm>
                <a:off x="5777700" y="1004626"/>
                <a:ext cx="183000" cy="18300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209" name="Google Shape;209;gb520c5eab2_0_8996"/>
              <p:cNvSpPr/>
              <p:nvPr/>
            </p:nvSpPr>
            <p:spPr>
              <a:xfrm>
                <a:off x="5832524" y="1044062"/>
                <a:ext cx="507060" cy="52002"/>
              </a:xfrm>
              <a:prstGeom prst="flowChartTerminator">
                <a:avLst/>
              </a:prstGeom>
              <a:gradFill>
                <a:gsLst>
                  <a:gs pos="0">
                    <a:srgbClr val="595959"/>
                  </a:gs>
                  <a:gs pos="24000">
                    <a:srgbClr val="3F3F3F"/>
                  </a:gs>
                  <a:gs pos="47000">
                    <a:schemeClr val="lt1"/>
                  </a:gs>
                  <a:gs pos="79670">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210" name="Google Shape;210;gb520c5eab2_0_8996"/>
              <p:cNvSpPr/>
              <p:nvPr/>
            </p:nvSpPr>
            <p:spPr>
              <a:xfrm>
                <a:off x="5840860" y="1114882"/>
                <a:ext cx="507060" cy="52002"/>
              </a:xfrm>
              <a:prstGeom prst="flowChartTerminator">
                <a:avLst/>
              </a:prstGeom>
              <a:gradFill>
                <a:gsLst>
                  <a:gs pos="0">
                    <a:srgbClr val="595959"/>
                  </a:gs>
                  <a:gs pos="24000">
                    <a:srgbClr val="3F3F3F"/>
                  </a:gs>
                  <a:gs pos="47000">
                    <a:schemeClr val="lt1"/>
                  </a:gs>
                  <a:gs pos="79670">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grpSp>
          <p:nvGrpSpPr>
            <p:cNvPr id="211" name="Google Shape;211;gb520c5eab2_0_8996"/>
            <p:cNvGrpSpPr/>
            <p:nvPr/>
          </p:nvGrpSpPr>
          <p:grpSpPr>
            <a:xfrm>
              <a:off x="6073535" y="4427462"/>
              <a:ext cx="626079" cy="207046"/>
              <a:chOff x="5777700" y="1004626"/>
              <a:chExt cx="626079" cy="183000"/>
            </a:xfrm>
          </p:grpSpPr>
          <p:sp>
            <p:nvSpPr>
              <p:cNvPr id="212" name="Google Shape;212;gb520c5eab2_0_8996"/>
              <p:cNvSpPr/>
              <p:nvPr/>
            </p:nvSpPr>
            <p:spPr>
              <a:xfrm>
                <a:off x="6220779" y="1004626"/>
                <a:ext cx="183000" cy="18300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213" name="Google Shape;213;gb520c5eab2_0_8996"/>
              <p:cNvSpPr/>
              <p:nvPr/>
            </p:nvSpPr>
            <p:spPr>
              <a:xfrm>
                <a:off x="5777700" y="1004626"/>
                <a:ext cx="183000" cy="18300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214" name="Google Shape;214;gb520c5eab2_0_8996"/>
              <p:cNvSpPr/>
              <p:nvPr/>
            </p:nvSpPr>
            <p:spPr>
              <a:xfrm>
                <a:off x="5832524" y="1044062"/>
                <a:ext cx="507060" cy="52002"/>
              </a:xfrm>
              <a:prstGeom prst="flowChartTerminator">
                <a:avLst/>
              </a:prstGeom>
              <a:gradFill>
                <a:gsLst>
                  <a:gs pos="0">
                    <a:srgbClr val="595959"/>
                  </a:gs>
                  <a:gs pos="24000">
                    <a:srgbClr val="3F3F3F"/>
                  </a:gs>
                  <a:gs pos="47000">
                    <a:schemeClr val="lt1"/>
                  </a:gs>
                  <a:gs pos="79670">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215" name="Google Shape;215;gb520c5eab2_0_8996"/>
              <p:cNvSpPr/>
              <p:nvPr/>
            </p:nvSpPr>
            <p:spPr>
              <a:xfrm>
                <a:off x="5840860" y="1114882"/>
                <a:ext cx="507060" cy="52002"/>
              </a:xfrm>
              <a:prstGeom prst="flowChartTerminator">
                <a:avLst/>
              </a:prstGeom>
              <a:gradFill>
                <a:gsLst>
                  <a:gs pos="0">
                    <a:srgbClr val="595959"/>
                  </a:gs>
                  <a:gs pos="24000">
                    <a:srgbClr val="3F3F3F"/>
                  </a:gs>
                  <a:gs pos="47000">
                    <a:schemeClr val="lt1"/>
                  </a:gs>
                  <a:gs pos="79670">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grpSp>
          <p:nvGrpSpPr>
            <p:cNvPr id="216" name="Google Shape;216;gb520c5eab2_0_8996"/>
            <p:cNvGrpSpPr/>
            <p:nvPr/>
          </p:nvGrpSpPr>
          <p:grpSpPr>
            <a:xfrm>
              <a:off x="6073535" y="4869816"/>
              <a:ext cx="626079" cy="207046"/>
              <a:chOff x="5777700" y="1004626"/>
              <a:chExt cx="626079" cy="183000"/>
            </a:xfrm>
          </p:grpSpPr>
          <p:sp>
            <p:nvSpPr>
              <p:cNvPr id="217" name="Google Shape;217;gb520c5eab2_0_8996"/>
              <p:cNvSpPr/>
              <p:nvPr/>
            </p:nvSpPr>
            <p:spPr>
              <a:xfrm>
                <a:off x="6220779" y="1004626"/>
                <a:ext cx="183000" cy="18300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218" name="Google Shape;218;gb520c5eab2_0_8996"/>
              <p:cNvSpPr/>
              <p:nvPr/>
            </p:nvSpPr>
            <p:spPr>
              <a:xfrm>
                <a:off x="5777700" y="1004626"/>
                <a:ext cx="183000" cy="18300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219" name="Google Shape;219;gb520c5eab2_0_8996"/>
              <p:cNvSpPr/>
              <p:nvPr/>
            </p:nvSpPr>
            <p:spPr>
              <a:xfrm>
                <a:off x="5832524" y="1044062"/>
                <a:ext cx="507060" cy="52002"/>
              </a:xfrm>
              <a:prstGeom prst="flowChartTerminator">
                <a:avLst/>
              </a:prstGeom>
              <a:gradFill>
                <a:gsLst>
                  <a:gs pos="0">
                    <a:srgbClr val="595959"/>
                  </a:gs>
                  <a:gs pos="24000">
                    <a:srgbClr val="3F3F3F"/>
                  </a:gs>
                  <a:gs pos="47000">
                    <a:schemeClr val="lt1"/>
                  </a:gs>
                  <a:gs pos="79670">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220" name="Google Shape;220;gb520c5eab2_0_8996"/>
              <p:cNvSpPr/>
              <p:nvPr/>
            </p:nvSpPr>
            <p:spPr>
              <a:xfrm>
                <a:off x="5840860" y="1114882"/>
                <a:ext cx="507060" cy="52002"/>
              </a:xfrm>
              <a:prstGeom prst="flowChartTerminator">
                <a:avLst/>
              </a:prstGeom>
              <a:gradFill>
                <a:gsLst>
                  <a:gs pos="0">
                    <a:srgbClr val="595959"/>
                  </a:gs>
                  <a:gs pos="24000">
                    <a:srgbClr val="3F3F3F"/>
                  </a:gs>
                  <a:gs pos="47000">
                    <a:schemeClr val="lt1"/>
                  </a:gs>
                  <a:gs pos="79670">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grpSp>
          <p:nvGrpSpPr>
            <p:cNvPr id="221" name="Google Shape;221;gb520c5eab2_0_8996"/>
            <p:cNvGrpSpPr/>
            <p:nvPr/>
          </p:nvGrpSpPr>
          <p:grpSpPr>
            <a:xfrm>
              <a:off x="6073535" y="5312171"/>
              <a:ext cx="626079" cy="207046"/>
              <a:chOff x="5777700" y="1004626"/>
              <a:chExt cx="626079" cy="183000"/>
            </a:xfrm>
          </p:grpSpPr>
          <p:sp>
            <p:nvSpPr>
              <p:cNvPr id="222" name="Google Shape;222;gb520c5eab2_0_8996"/>
              <p:cNvSpPr/>
              <p:nvPr/>
            </p:nvSpPr>
            <p:spPr>
              <a:xfrm>
                <a:off x="6220779" y="1004626"/>
                <a:ext cx="183000" cy="18300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223" name="Google Shape;223;gb520c5eab2_0_8996"/>
              <p:cNvSpPr/>
              <p:nvPr/>
            </p:nvSpPr>
            <p:spPr>
              <a:xfrm>
                <a:off x="5777700" y="1004626"/>
                <a:ext cx="183000" cy="18300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224" name="Google Shape;224;gb520c5eab2_0_8996"/>
              <p:cNvSpPr/>
              <p:nvPr/>
            </p:nvSpPr>
            <p:spPr>
              <a:xfrm>
                <a:off x="5832524" y="1044062"/>
                <a:ext cx="507060" cy="52002"/>
              </a:xfrm>
              <a:prstGeom prst="flowChartTerminator">
                <a:avLst/>
              </a:prstGeom>
              <a:gradFill>
                <a:gsLst>
                  <a:gs pos="0">
                    <a:srgbClr val="595959"/>
                  </a:gs>
                  <a:gs pos="24000">
                    <a:srgbClr val="3F3F3F"/>
                  </a:gs>
                  <a:gs pos="47000">
                    <a:schemeClr val="lt1"/>
                  </a:gs>
                  <a:gs pos="79670">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225" name="Google Shape;225;gb520c5eab2_0_8996"/>
              <p:cNvSpPr/>
              <p:nvPr/>
            </p:nvSpPr>
            <p:spPr>
              <a:xfrm>
                <a:off x="5840860" y="1114882"/>
                <a:ext cx="507060" cy="52002"/>
              </a:xfrm>
              <a:prstGeom prst="flowChartTerminator">
                <a:avLst/>
              </a:prstGeom>
              <a:gradFill>
                <a:gsLst>
                  <a:gs pos="0">
                    <a:srgbClr val="595959"/>
                  </a:gs>
                  <a:gs pos="24000">
                    <a:srgbClr val="3F3F3F"/>
                  </a:gs>
                  <a:gs pos="47000">
                    <a:schemeClr val="lt1"/>
                  </a:gs>
                  <a:gs pos="79670">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grpSp>
          <p:nvGrpSpPr>
            <p:cNvPr id="226" name="Google Shape;226;gb520c5eab2_0_8996"/>
            <p:cNvGrpSpPr/>
            <p:nvPr/>
          </p:nvGrpSpPr>
          <p:grpSpPr>
            <a:xfrm>
              <a:off x="6073535" y="5754524"/>
              <a:ext cx="626079" cy="207046"/>
              <a:chOff x="5777700" y="1004626"/>
              <a:chExt cx="626079" cy="183000"/>
            </a:xfrm>
          </p:grpSpPr>
          <p:sp>
            <p:nvSpPr>
              <p:cNvPr id="227" name="Google Shape;227;gb520c5eab2_0_8996"/>
              <p:cNvSpPr/>
              <p:nvPr/>
            </p:nvSpPr>
            <p:spPr>
              <a:xfrm>
                <a:off x="6220779" y="1004626"/>
                <a:ext cx="183000" cy="18300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228" name="Google Shape;228;gb520c5eab2_0_8996"/>
              <p:cNvSpPr/>
              <p:nvPr/>
            </p:nvSpPr>
            <p:spPr>
              <a:xfrm>
                <a:off x="5777700" y="1004626"/>
                <a:ext cx="183000" cy="18300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229" name="Google Shape;229;gb520c5eab2_0_8996"/>
              <p:cNvSpPr/>
              <p:nvPr/>
            </p:nvSpPr>
            <p:spPr>
              <a:xfrm>
                <a:off x="5832524" y="1044062"/>
                <a:ext cx="507060" cy="52002"/>
              </a:xfrm>
              <a:prstGeom prst="flowChartTerminator">
                <a:avLst/>
              </a:prstGeom>
              <a:gradFill>
                <a:gsLst>
                  <a:gs pos="0">
                    <a:srgbClr val="595959"/>
                  </a:gs>
                  <a:gs pos="24000">
                    <a:srgbClr val="3F3F3F"/>
                  </a:gs>
                  <a:gs pos="47000">
                    <a:schemeClr val="lt1"/>
                  </a:gs>
                  <a:gs pos="79670">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230" name="Google Shape;230;gb520c5eab2_0_8996"/>
              <p:cNvSpPr/>
              <p:nvPr/>
            </p:nvSpPr>
            <p:spPr>
              <a:xfrm>
                <a:off x="5840860" y="1114882"/>
                <a:ext cx="507060" cy="52002"/>
              </a:xfrm>
              <a:prstGeom prst="flowChartTerminator">
                <a:avLst/>
              </a:prstGeom>
              <a:gradFill>
                <a:gsLst>
                  <a:gs pos="0">
                    <a:srgbClr val="595959"/>
                  </a:gs>
                  <a:gs pos="24000">
                    <a:srgbClr val="3F3F3F"/>
                  </a:gs>
                  <a:gs pos="47000">
                    <a:schemeClr val="lt1"/>
                  </a:gs>
                  <a:gs pos="79670">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grpSp>
          <p:nvGrpSpPr>
            <p:cNvPr id="231" name="Google Shape;231;gb520c5eab2_0_8996"/>
            <p:cNvGrpSpPr/>
            <p:nvPr/>
          </p:nvGrpSpPr>
          <p:grpSpPr>
            <a:xfrm>
              <a:off x="6073535" y="6196878"/>
              <a:ext cx="626079" cy="207046"/>
              <a:chOff x="5777700" y="1004626"/>
              <a:chExt cx="626079" cy="183000"/>
            </a:xfrm>
          </p:grpSpPr>
          <p:sp>
            <p:nvSpPr>
              <p:cNvPr id="232" name="Google Shape;232;gb520c5eab2_0_8996"/>
              <p:cNvSpPr/>
              <p:nvPr/>
            </p:nvSpPr>
            <p:spPr>
              <a:xfrm>
                <a:off x="6220779" y="1004626"/>
                <a:ext cx="183000" cy="18300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233" name="Google Shape;233;gb520c5eab2_0_8996"/>
              <p:cNvSpPr/>
              <p:nvPr/>
            </p:nvSpPr>
            <p:spPr>
              <a:xfrm>
                <a:off x="5777700" y="1004626"/>
                <a:ext cx="183000" cy="183000"/>
              </a:xfrm>
              <a:prstGeom prst="ellipse">
                <a:avLst/>
              </a:prstGeom>
              <a:solidFill>
                <a:srgbClr val="654F5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234" name="Google Shape;234;gb520c5eab2_0_8996"/>
              <p:cNvSpPr/>
              <p:nvPr/>
            </p:nvSpPr>
            <p:spPr>
              <a:xfrm>
                <a:off x="5832524" y="1044062"/>
                <a:ext cx="507060" cy="52002"/>
              </a:xfrm>
              <a:prstGeom prst="flowChartTerminator">
                <a:avLst/>
              </a:prstGeom>
              <a:gradFill>
                <a:gsLst>
                  <a:gs pos="0">
                    <a:srgbClr val="595959"/>
                  </a:gs>
                  <a:gs pos="24000">
                    <a:srgbClr val="3F3F3F"/>
                  </a:gs>
                  <a:gs pos="47000">
                    <a:schemeClr val="lt1"/>
                  </a:gs>
                  <a:gs pos="79670">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sp>
            <p:nvSpPr>
              <p:cNvPr id="235" name="Google Shape;235;gb520c5eab2_0_8996"/>
              <p:cNvSpPr/>
              <p:nvPr/>
            </p:nvSpPr>
            <p:spPr>
              <a:xfrm>
                <a:off x="5840860" y="1114882"/>
                <a:ext cx="507060" cy="52002"/>
              </a:xfrm>
              <a:prstGeom prst="flowChartTerminator">
                <a:avLst/>
              </a:prstGeom>
              <a:gradFill>
                <a:gsLst>
                  <a:gs pos="0">
                    <a:srgbClr val="595959"/>
                  </a:gs>
                  <a:gs pos="24000">
                    <a:srgbClr val="3F3F3F"/>
                  </a:gs>
                  <a:gs pos="47000">
                    <a:schemeClr val="lt1"/>
                  </a:gs>
                  <a:gs pos="79670">
                    <a:schemeClr val="lt1"/>
                  </a:gs>
                  <a:gs pos="93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95"/>
                  <a:buFont typeface="Calibri"/>
                  <a:buNone/>
                </a:pPr>
                <a:endParaRPr sz="2295" b="0" i="0" u="none" strike="noStrike" cap="none">
                  <a:solidFill>
                    <a:schemeClr val="lt1"/>
                  </a:solidFill>
                  <a:latin typeface="Calibri"/>
                  <a:ea typeface="Calibri"/>
                  <a:cs typeface="Calibri"/>
                  <a:sym typeface="Calibri"/>
                </a:endParaRPr>
              </a:p>
            </p:txBody>
          </p:sp>
        </p:grpSp>
      </p:gr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g"/><Relationship Id="rId11" Type="http://schemas.openxmlformats.org/officeDocument/2006/relationships/image" Target="../media/image8.jpg"/><Relationship Id="rId5" Type="http://schemas.microsoft.com/office/2007/relationships/hdphoto" Target="../media/hdphoto1.wdp"/><Relationship Id="rId10" Type="http://schemas.openxmlformats.org/officeDocument/2006/relationships/image" Target="../media/image7.jpg"/><Relationship Id="rId4" Type="http://schemas.openxmlformats.org/officeDocument/2006/relationships/image" Target="../media/image2.png"/><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mailto:peter.white@sdstate.edu"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0.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6.png"/><Relationship Id="rId7" Type="http://schemas.openxmlformats.org/officeDocument/2006/relationships/image" Target="../media/image3.jpg"/><Relationship Id="rId12"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40.png"/><Relationship Id="rId5" Type="http://schemas.openxmlformats.org/officeDocument/2006/relationships/image" Target="../media/image11.png"/><Relationship Id="rId10" Type="http://schemas.openxmlformats.org/officeDocument/2006/relationships/image" Target="../media/image39.png"/><Relationship Id="rId4" Type="http://schemas.openxmlformats.org/officeDocument/2006/relationships/image" Target="../media/image10.pn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0.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46.jpg"/><Relationship Id="rId13" Type="http://schemas.openxmlformats.org/officeDocument/2006/relationships/image" Target="../media/image51.jpg"/><Relationship Id="rId3" Type="http://schemas.openxmlformats.org/officeDocument/2006/relationships/image" Target="../media/image10.png"/><Relationship Id="rId7" Type="http://schemas.openxmlformats.org/officeDocument/2006/relationships/image" Target="../media/image45.jpg"/><Relationship Id="rId12" Type="http://schemas.openxmlformats.org/officeDocument/2006/relationships/image" Target="../media/image50.jpg"/><Relationship Id="rId2" Type="http://schemas.openxmlformats.org/officeDocument/2006/relationships/notesSlide" Target="../notesSlides/notesSlide17.xml"/><Relationship Id="rId16"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3.jpg"/><Relationship Id="rId11" Type="http://schemas.openxmlformats.org/officeDocument/2006/relationships/image" Target="../media/image49.jpg"/><Relationship Id="rId5" Type="http://schemas.openxmlformats.org/officeDocument/2006/relationships/image" Target="../media/image12.png"/><Relationship Id="rId15" Type="http://schemas.openxmlformats.org/officeDocument/2006/relationships/hyperlink" Target="https://www.briggsandstratton.com/na/en_us/support/faqs/browse/ignition-system-theory-and-testing.html" TargetMode="External"/><Relationship Id="rId10" Type="http://schemas.openxmlformats.org/officeDocument/2006/relationships/image" Target="../media/image48.jpg"/><Relationship Id="rId4" Type="http://schemas.openxmlformats.org/officeDocument/2006/relationships/image" Target="../media/image11.png"/><Relationship Id="rId9" Type="http://schemas.openxmlformats.org/officeDocument/2006/relationships/image" Target="../media/image47.jpg"/><Relationship Id="rId14" Type="http://schemas.openxmlformats.org/officeDocument/2006/relationships/hyperlink" Target="https://www.briggsandstratton.com/eu/en_gb/support/faqs/browse/ignition-system-theory-and-testing.html"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0.png"/><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hyperlink" Target="https://www.thepowerportal.com/Login.htm"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10.png"/><Relationship Id="rId7"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10.png"/><Relationship Id="rId7"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www.briggsandstratton.com/eu/en_gb/support/faqs/browse/carburetor-rebuild.html#Step1"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hyperlink" Target="https://www.thepowerportal.com/nA/English/PowerChannel/Courses/FuelSystemsCopy.htm" TargetMode="External"/><Relationship Id="rId13" Type="http://schemas.openxmlformats.org/officeDocument/2006/relationships/hyperlink" Target="https://www.thepowerportal.com/US-MSTExams/MSTExamsUpdated/MSTDiagnosticTroubleshooting.htm" TargetMode="External"/><Relationship Id="rId18" Type="http://schemas.openxmlformats.org/officeDocument/2006/relationships/hyperlink" Target="https://www.thepowerportal.com/nA/English/PowerChannel/Courses/FailureAnalysis.htm" TargetMode="External"/><Relationship Id="rId26" Type="http://schemas.openxmlformats.org/officeDocument/2006/relationships/hyperlink" Target="https://www.thepowerportal.com/nA/English/PowerChannel/Courses/CommercialEngine.htm#efi_training_videos" TargetMode="External"/><Relationship Id="rId3" Type="http://schemas.openxmlformats.org/officeDocument/2006/relationships/hyperlink" Target="https://www.thepowerportal.com/nA/English/PowerChannel/Foundations/FourCycleTheory.htm" TargetMode="External"/><Relationship Id="rId21" Type="http://schemas.openxmlformats.org/officeDocument/2006/relationships/hyperlink" Target="https://www.thepowerportal.com/nA/English/PowerChannel/Courses/Compression.htm" TargetMode="External"/><Relationship Id="rId7" Type="http://schemas.openxmlformats.org/officeDocument/2006/relationships/hyperlink" Target="https://www.thepowerportal.com/nA/English/PowerChannel/Courses/TechnicalCourses/Intermediate/Carburetion.htm" TargetMode="External"/><Relationship Id="rId12" Type="http://schemas.openxmlformats.org/officeDocument/2006/relationships/hyperlink" Target="https://www.thepowerportal.com/nA/English/BriggsStratton/TechnicalInformation/TechnicalUpdateSeminar/2012TechnicialUpdateSeminar/ProductSupport/ComplianceEmissions.htm" TargetMode="External"/><Relationship Id="rId17" Type="http://schemas.openxmlformats.org/officeDocument/2006/relationships/hyperlink" Target="https://www.thepowerportal.com/US-MSTExams/MSTExamsUpdated/MSTProducts-PressureWashersPortableGenerators.htm" TargetMode="External"/><Relationship Id="rId25" Type="http://schemas.openxmlformats.org/officeDocument/2006/relationships/hyperlink" Target="https://www.thepowerportal.com/nA/English/PowerChannel/Foundations/FuelSystems.htm" TargetMode="External"/><Relationship Id="rId2" Type="http://schemas.openxmlformats.org/officeDocument/2006/relationships/hyperlink" Target="https://www.amazon.com/Small-Engines-4th-Bruce-Radcliff/dp/082690033X/ref=dp_ob_title_bk" TargetMode="External"/><Relationship Id="rId16" Type="http://schemas.openxmlformats.org/officeDocument/2006/relationships/hyperlink" Target="https://www.thepowerportal.com/nA/English/PowerChannel/Courses/BrushlessStyleGenerators.htm" TargetMode="External"/><Relationship Id="rId20" Type="http://schemas.openxmlformats.org/officeDocument/2006/relationships/hyperlink" Target="https://www.thepowerportal.com/US-MSTExams/MSTExamsUpdated/MSTFailureAnalysisWarrantyDecisions.htm" TargetMode="External"/><Relationship Id="rId29" Type="http://schemas.openxmlformats.org/officeDocument/2006/relationships/image" Target="../media/image15.jpeg"/><Relationship Id="rId1" Type="http://schemas.openxmlformats.org/officeDocument/2006/relationships/slideLayout" Target="../slideLayouts/slideLayout13.xml"/><Relationship Id="rId6" Type="http://schemas.openxmlformats.org/officeDocument/2006/relationships/hyperlink" Target="https://www.thepowerportal.com/nA/English/PowerChannel/Courses/Diagnostics.htm" TargetMode="External"/><Relationship Id="rId11" Type="http://schemas.openxmlformats.org/officeDocument/2006/relationships/hyperlink" Target="https://www.thepowerportal.com/nA/English/PowerChannel/Courses/TechnicalCourses/Intermediate/ChargingSystemTesting/DiodeTests.htm" TargetMode="External"/><Relationship Id="rId24" Type="http://schemas.openxmlformats.org/officeDocument/2006/relationships/hyperlink" Target="https://www.thepowerportal.com/US-MSTExams/MSTExamsUpdated/MSTEngineSystems.htm" TargetMode="External"/><Relationship Id="rId5" Type="http://schemas.openxmlformats.org/officeDocument/2006/relationships/hyperlink" Target="https://www.thepowerportal.com/US-MSTExams/MSTExamsUpdated/MSTTheoryGeneralKnowledge.htm" TargetMode="External"/><Relationship Id="rId15" Type="http://schemas.openxmlformats.org/officeDocument/2006/relationships/hyperlink" Target="https://www.thepowerportal.com/nA/English/PowerChannel/Courses/BrushStyleGenerators.htm" TargetMode="External"/><Relationship Id="rId23" Type="http://schemas.openxmlformats.org/officeDocument/2006/relationships/hyperlink" Target="https://www.thepowerportal.com/nA/English/PowerChannel/Foundations/IgnitionSystems.htm" TargetMode="External"/><Relationship Id="rId28" Type="http://schemas.openxmlformats.org/officeDocument/2006/relationships/hyperlink" Target="https://www.thepowerportal.com/US-MSTExams/MSTExamsUpdated/MSTFuelSystems-CarbEFI.htm" TargetMode="External"/><Relationship Id="rId10" Type="http://schemas.openxmlformats.org/officeDocument/2006/relationships/hyperlink" Target="https://www.thepowerportal.com/nA/English/PowerChannel/Courses/TechnicalCourses/Intermediate/ChargingSystemTesting/DirectCurrentDCAmperageTests.htm" TargetMode="External"/><Relationship Id="rId19" Type="http://schemas.openxmlformats.org/officeDocument/2006/relationships/hyperlink" Target="https://www.thepowerportal.com/nA/English/PowerChannel/Courses/Warranty.htm" TargetMode="External"/><Relationship Id="rId4" Type="http://schemas.openxmlformats.org/officeDocument/2006/relationships/hyperlink" Target="https://www.thepowerportal.com/nA/English/PowerChannel/Courses/PartsLookup.htm" TargetMode="External"/><Relationship Id="rId9" Type="http://schemas.openxmlformats.org/officeDocument/2006/relationships/hyperlink" Target="https://www.thepowerportal.com/nA/English/PowerChannel/Courses/TechnicalCourses/Intermediate/ChargingSystemTesting/AlternatingCurrentACVoltsTests.htm" TargetMode="External"/><Relationship Id="rId14" Type="http://schemas.openxmlformats.org/officeDocument/2006/relationships/hyperlink" Target="https://www.thepowerportal.com/nA/English/PowerChannel/Courses/PrebureWashers.htm" TargetMode="External"/><Relationship Id="rId22" Type="http://schemas.openxmlformats.org/officeDocument/2006/relationships/hyperlink" Target="https://www.thepowerportal.com/nA/English/PowerChannel/Courses/GovernorSystems.htm" TargetMode="External"/><Relationship Id="rId27" Type="http://schemas.openxmlformats.org/officeDocument/2006/relationships/hyperlink" Target="https://www.thepowerportal.com/EFIServiceAndDiagnosticsRepairManual.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
          <p:cNvSpPr txBox="1">
            <a:spLocks noGrp="1"/>
          </p:cNvSpPr>
          <p:nvPr>
            <p:ph type="ctrTitle"/>
          </p:nvPr>
        </p:nvSpPr>
        <p:spPr>
          <a:xfrm>
            <a:off x="1165860" y="1795781"/>
            <a:ext cx="13213079" cy="382016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9600"/>
              <a:buFont typeface="Calibri"/>
              <a:buNone/>
            </a:pPr>
            <a:endParaRPr dirty="0">
              <a:latin typeface="Times New Roman" panose="02020603050405020304" pitchFamily="18" charset="0"/>
              <a:cs typeface="Times New Roman" panose="02020603050405020304" pitchFamily="18" charset="0"/>
            </a:endParaRPr>
          </a:p>
        </p:txBody>
      </p:sp>
      <p:sp>
        <p:nvSpPr>
          <p:cNvPr id="311" name="Google Shape;311;p1"/>
          <p:cNvSpPr txBox="1">
            <a:spLocks noGrp="1"/>
          </p:cNvSpPr>
          <p:nvPr>
            <p:ph type="subTitle" idx="1"/>
          </p:nvPr>
        </p:nvSpPr>
        <p:spPr>
          <a:xfrm>
            <a:off x="1943100" y="5763261"/>
            <a:ext cx="11658600" cy="264921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840"/>
              <a:buNone/>
            </a:pPr>
            <a:endParaRPr/>
          </a:p>
        </p:txBody>
      </p:sp>
      <p:sp>
        <p:nvSpPr>
          <p:cNvPr id="312" name="Google Shape;312;p1"/>
          <p:cNvSpPr/>
          <p:nvPr/>
        </p:nvSpPr>
        <p:spPr>
          <a:xfrm>
            <a:off x="13309" y="1"/>
            <a:ext cx="15531492" cy="10972800"/>
          </a:xfrm>
          <a:prstGeom prst="roundRect">
            <a:avLst>
              <a:gd name="adj" fmla="val 3331"/>
            </a:avLst>
          </a:prstGeom>
          <a:blipFill rotWithShape="1">
            <a:blip r:embed="rId3">
              <a:alphaModFix amt="92000"/>
            </a:blip>
            <a:tile tx="0" ty="0" sx="100000" sy="100000" flip="none" algn="tl"/>
          </a:blip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b="0" i="0" u="none" strike="noStrike" cap="none">
              <a:solidFill>
                <a:schemeClr val="lt1"/>
              </a:solidFill>
              <a:latin typeface="Calibri"/>
              <a:ea typeface="Calibri"/>
              <a:cs typeface="Calibri"/>
              <a:sym typeface="Calibri"/>
            </a:endParaRPr>
          </a:p>
        </p:txBody>
      </p:sp>
      <p:sp>
        <p:nvSpPr>
          <p:cNvPr id="313" name="Google Shape;313;p1"/>
          <p:cNvSpPr/>
          <p:nvPr/>
        </p:nvSpPr>
        <p:spPr>
          <a:xfrm>
            <a:off x="5334212" y="2043470"/>
            <a:ext cx="6819484" cy="3044190"/>
          </a:xfrm>
          <a:prstGeom prst="roundRect">
            <a:avLst>
              <a:gd name="adj" fmla="val 20859"/>
            </a:avLst>
          </a:prstGeom>
          <a:solidFill>
            <a:srgbClr val="2E75B5"/>
          </a:solidFill>
          <a:ln w="12700" cap="flat" cmpd="sng">
            <a:solidFill>
              <a:srgbClr val="31538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90" b="1" i="0" u="none" strike="noStrike" cap="none">
                <a:solidFill>
                  <a:schemeClr val="lt1"/>
                </a:solidFill>
                <a:latin typeface="Rockwell"/>
                <a:ea typeface="Rockwell"/>
                <a:cs typeface="Rockwell"/>
                <a:sym typeface="Rockwell"/>
              </a:rPr>
              <a:t>Small Gasoline Engines</a:t>
            </a:r>
            <a:endParaRPr/>
          </a:p>
        </p:txBody>
      </p:sp>
      <p:sp>
        <p:nvSpPr>
          <p:cNvPr id="314" name="Google Shape;314;p1"/>
          <p:cNvSpPr/>
          <p:nvPr/>
        </p:nvSpPr>
        <p:spPr>
          <a:xfrm rot="-5400000">
            <a:off x="-4712335" y="4722469"/>
            <a:ext cx="10972800" cy="1527862"/>
          </a:xfrm>
          <a:prstGeom prst="round2SameRect">
            <a:avLst>
              <a:gd name="adj1" fmla="val 23509"/>
              <a:gd name="adj2" fmla="val 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b="0" i="0" u="none" strike="noStrike" cap="none">
              <a:solidFill>
                <a:schemeClr val="lt1"/>
              </a:solidFill>
              <a:latin typeface="Calibri"/>
              <a:ea typeface="Calibri"/>
              <a:cs typeface="Calibri"/>
              <a:sym typeface="Calibri"/>
            </a:endParaRPr>
          </a:p>
        </p:txBody>
      </p:sp>
      <p:sp>
        <p:nvSpPr>
          <p:cNvPr id="315" name="Google Shape;315;p1"/>
          <p:cNvSpPr/>
          <p:nvPr/>
        </p:nvSpPr>
        <p:spPr>
          <a:xfrm>
            <a:off x="5334212" y="5707024"/>
            <a:ext cx="6819484" cy="376006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b="0" i="0" u="none" strike="noStrike" cap="none">
              <a:solidFill>
                <a:schemeClr val="lt1"/>
              </a:solidFill>
              <a:latin typeface="Calibri"/>
              <a:ea typeface="Calibri"/>
              <a:cs typeface="Calibri"/>
              <a:sym typeface="Calibri"/>
            </a:endParaRPr>
          </a:p>
        </p:txBody>
      </p:sp>
      <p:sp>
        <p:nvSpPr>
          <p:cNvPr id="316" name="Google Shape;316;p1"/>
          <p:cNvSpPr/>
          <p:nvPr/>
        </p:nvSpPr>
        <p:spPr>
          <a:xfrm>
            <a:off x="5773400" y="6032370"/>
            <a:ext cx="5941095" cy="3109376"/>
          </a:xfrm>
          <a:prstGeom prst="rect">
            <a:avLst/>
          </a:prstGeom>
          <a:solidFill>
            <a:schemeClr val="lt1"/>
          </a:solidFill>
          <a:ln w="66675" cap="flat" cmpd="thickThin">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570" b="0" i="0" u="none" strike="noStrike" cap="none">
                <a:solidFill>
                  <a:schemeClr val="accent1"/>
                </a:solidFill>
                <a:latin typeface="Arial"/>
                <a:ea typeface="Arial"/>
                <a:cs typeface="Arial"/>
                <a:sym typeface="Arial"/>
              </a:rPr>
              <a:t>Interactive </a:t>
            </a:r>
            <a:br>
              <a:rPr lang="en-US" sz="3570" b="0" i="0" u="none" strike="noStrike" cap="none">
                <a:solidFill>
                  <a:schemeClr val="accent1"/>
                </a:solidFill>
                <a:latin typeface="Arial"/>
                <a:ea typeface="Arial"/>
                <a:cs typeface="Arial"/>
                <a:sym typeface="Arial"/>
              </a:rPr>
            </a:br>
            <a:r>
              <a:rPr lang="en-US" sz="3570" b="0" i="0" u="none" strike="noStrike" cap="none">
                <a:solidFill>
                  <a:schemeClr val="accent1"/>
                </a:solidFill>
                <a:latin typeface="Arial"/>
                <a:ea typeface="Arial"/>
                <a:cs typeface="Arial"/>
                <a:sym typeface="Arial"/>
              </a:rPr>
              <a:t>Notebook</a:t>
            </a:r>
            <a:endParaRPr/>
          </a:p>
          <a:p>
            <a:pPr marL="0" marR="0" lvl="0" indent="0" algn="l" rtl="0">
              <a:spcBef>
                <a:spcPts val="0"/>
              </a:spcBef>
              <a:spcAft>
                <a:spcPts val="0"/>
              </a:spcAft>
              <a:buNone/>
            </a:pPr>
            <a:endParaRPr sz="3195">
              <a:solidFill>
                <a:schemeClr val="accent1"/>
              </a:solidFill>
              <a:latin typeface="Calibri"/>
              <a:ea typeface="Calibri"/>
              <a:cs typeface="Calibri"/>
              <a:sym typeface="Calibri"/>
            </a:endParaRPr>
          </a:p>
          <a:p>
            <a:pPr marL="0" marR="0" lvl="0" indent="0" algn="l" rtl="0">
              <a:spcBef>
                <a:spcPts val="0"/>
              </a:spcBef>
              <a:spcAft>
                <a:spcPts val="0"/>
              </a:spcAft>
              <a:buNone/>
            </a:pPr>
            <a:r>
              <a:rPr lang="en-US" sz="2400">
                <a:solidFill>
                  <a:schemeClr val="accent1"/>
                </a:solidFill>
                <a:latin typeface="Calibri"/>
                <a:ea typeface="Calibri"/>
                <a:cs typeface="Calibri"/>
                <a:sym typeface="Calibri"/>
              </a:rPr>
              <a:t>Name: _____________________________</a:t>
            </a:r>
            <a:endParaRPr/>
          </a:p>
          <a:p>
            <a:pPr marL="0" marR="0" lvl="0" indent="0" algn="l" rtl="0">
              <a:spcBef>
                <a:spcPts val="0"/>
              </a:spcBef>
              <a:spcAft>
                <a:spcPts val="0"/>
              </a:spcAft>
              <a:buNone/>
            </a:pPr>
            <a:endParaRPr sz="2400">
              <a:solidFill>
                <a:schemeClr val="accent1"/>
              </a:solidFill>
              <a:latin typeface="Calibri"/>
              <a:ea typeface="Calibri"/>
              <a:cs typeface="Calibri"/>
              <a:sym typeface="Calibri"/>
            </a:endParaRPr>
          </a:p>
          <a:p>
            <a:pPr marL="0" marR="0" lvl="0" indent="0" algn="l" rtl="0">
              <a:spcBef>
                <a:spcPts val="0"/>
              </a:spcBef>
              <a:spcAft>
                <a:spcPts val="0"/>
              </a:spcAft>
              <a:buNone/>
            </a:pPr>
            <a:r>
              <a:rPr lang="en-US" sz="2400">
                <a:solidFill>
                  <a:schemeClr val="accent1"/>
                </a:solidFill>
                <a:latin typeface="Calibri"/>
                <a:ea typeface="Calibri"/>
                <a:cs typeface="Calibri"/>
                <a:sym typeface="Calibri"/>
              </a:rPr>
              <a:t>Class : _____________________________</a:t>
            </a:r>
            <a:endParaRPr/>
          </a:p>
          <a:p>
            <a:pPr marL="0" marR="0" lvl="0" indent="0" algn="l" rtl="0">
              <a:spcBef>
                <a:spcPts val="0"/>
              </a:spcBef>
              <a:spcAft>
                <a:spcPts val="0"/>
              </a:spcAft>
              <a:buNone/>
            </a:pPr>
            <a:endParaRPr sz="3195">
              <a:solidFill>
                <a:schemeClr val="accent1"/>
              </a:solidFill>
              <a:latin typeface="Calibri"/>
              <a:ea typeface="Calibri"/>
              <a:cs typeface="Calibri"/>
              <a:sym typeface="Calibri"/>
            </a:endParaRPr>
          </a:p>
        </p:txBody>
      </p:sp>
      <p:pic>
        <p:nvPicPr>
          <p:cNvPr id="317" name="Google Shape;317;p1"/>
          <p:cNvPicPr preferRelativeResize="0"/>
          <p:nvPr/>
        </p:nvPicPr>
        <p:blipFill rotWithShape="1">
          <a:blip r:embed="rId4">
            <a:alphaModFix/>
            <a:extLst>
              <a:ext uri="{BEBA8EAE-BF5A-486C-A8C5-ECC9F3942E4B}">
                <a14:imgProps xmlns:a14="http://schemas.microsoft.com/office/drawing/2010/main">
                  <a14:imgLayer r:embed="rId5">
                    <a14:imgEffect>
                      <a14:backgroundRemoval t="6452" b="98738" l="3985" r="97818">
                        <a14:foregroundMark x1="51699" y1="33661" x2="69924" y2="48808"/>
                        <a14:foregroundMark x1="50854" y1="32959" x2="51699" y2="33661"/>
                        <a14:foregroundMark x1="60342" y1="50491" x2="60342" y2="50491"/>
                        <a14:foregroundMark x1="57970" y1="32959" x2="57970" y2="32959"/>
                        <a14:foregroundMark x1="61575" y1="34783" x2="68691" y2="36466"/>
                        <a14:foregroundMark x1="47665" y1="94106" x2="48482" y2="94390"/>
                        <a14:foregroundMark x1="43643" y1="92707" x2="45507" y2="93355"/>
                        <a14:foregroundMark x1="36528" y1="89201" x2="36528" y2="89201"/>
                        <a14:foregroundMark x1="40133" y1="89201" x2="48482" y2="90884"/>
                        <a14:foregroundMark x1="72391" y1="6452" x2="72391" y2="6452"/>
                        <a14:foregroundMark x1="3985" y1="29453" x2="3985" y2="29453"/>
                        <a14:foregroundMark x1="91271" y1="77139" x2="91271" y2="77139"/>
                        <a14:foregroundMark x1="94213" y1="77139" x2="94213" y2="77139"/>
                        <a14:foregroundMark x1="97818" y1="78121" x2="97818" y2="78121"/>
                        <a14:foregroundMark x1="74004" y1="98738" x2="74004" y2="98738"/>
                        <a14:backgroundMark x1="50285" y1="33661" x2="50285" y2="33661"/>
                        <a14:backgroundMark x1="50285" y1="33941" x2="50285" y2="33941"/>
                        <a14:backgroundMark x1="50095" y1="33941" x2="50095" y2="33941"/>
                        <a14:backgroundMark x1="50285" y1="33661" x2="50285" y2="33661"/>
                        <a14:backgroundMark x1="50285" y1="33941" x2="50285" y2="33941"/>
                        <a14:backgroundMark x1="50285" y1="34642" x2="50285" y2="34642"/>
                        <a14:backgroundMark x1="50285" y1="33661" x2="50095" y2="34642"/>
                        <a14:backgroundMark x1="49051" y1="96914" x2="49051" y2="96914"/>
                        <a14:backgroundMark x1="57211" y1="98317" x2="57211" y2="98317"/>
                        <a14:backgroundMark x1="57495" y1="98036" x2="60342" y2="99018"/>
                        <a14:backgroundMark x1="56546" y1="97616" x2="56546" y2="97616"/>
                        <a14:backgroundMark x1="56546" y1="96914" x2="56546" y2="96914"/>
                        <a14:backgroundMark x1="56262" y1="97195" x2="56262" y2="97195"/>
                        <a14:backgroundMark x1="46490" y1="95091" x2="46490" y2="95091"/>
                        <a14:backgroundMark x1="44782" y1="94811" x2="46964" y2="95512"/>
                        <a14:backgroundMark x1="55598" y1="96213" x2="56546" y2="97195"/>
                        <a14:backgroundMark x1="56546" y1="97195" x2="57495" y2="97616"/>
                        <a14:backgroundMark x1="46490" y1="95792" x2="46964" y2="94811"/>
                        <a14:backgroundMark x1="44023" y1="94109" x2="44023" y2="94109"/>
                        <a14:backgroundMark x1="43359" y1="95512" x2="43833" y2="93689"/>
                        <a14:backgroundMark x1="33966" y1="88780" x2="35389" y2="89481"/>
                      </a14:backgroundRemoval>
                    </a14:imgEffect>
                  </a14:imgLayer>
                </a14:imgProps>
              </a:ext>
            </a:extLst>
          </a:blip>
          <a:srcRect/>
          <a:stretch/>
        </p:blipFill>
        <p:spPr>
          <a:xfrm>
            <a:off x="-4291" y="9890849"/>
            <a:ext cx="1531037" cy="1060450"/>
          </a:xfrm>
          <a:prstGeom prst="rect">
            <a:avLst/>
          </a:prstGeom>
          <a:noFill/>
          <a:ln>
            <a:noFill/>
          </a:ln>
        </p:spPr>
      </p:pic>
      <p:pic>
        <p:nvPicPr>
          <p:cNvPr id="318" name="Google Shape;318;p1"/>
          <p:cNvPicPr preferRelativeResize="0"/>
          <p:nvPr/>
        </p:nvPicPr>
        <p:blipFill rotWithShape="1">
          <a:blip r:embed="rId6">
            <a:alphaModFix/>
          </a:blip>
          <a:srcRect/>
          <a:stretch/>
        </p:blipFill>
        <p:spPr>
          <a:xfrm>
            <a:off x="323719" y="273854"/>
            <a:ext cx="937145" cy="985068"/>
          </a:xfrm>
          <a:prstGeom prst="rect">
            <a:avLst/>
          </a:prstGeom>
          <a:noFill/>
          <a:ln>
            <a:noFill/>
          </a:ln>
        </p:spPr>
      </p:pic>
      <p:pic>
        <p:nvPicPr>
          <p:cNvPr id="319" name="Google Shape;319;p1"/>
          <p:cNvPicPr preferRelativeResize="0"/>
          <p:nvPr/>
        </p:nvPicPr>
        <p:blipFill rotWithShape="1">
          <a:blip r:embed="rId7">
            <a:alphaModFix/>
          </a:blip>
          <a:srcRect/>
          <a:stretch/>
        </p:blipFill>
        <p:spPr>
          <a:xfrm>
            <a:off x="503100" y="583100"/>
            <a:ext cx="4553980" cy="2529989"/>
          </a:xfrm>
          <a:prstGeom prst="rect">
            <a:avLst/>
          </a:prstGeom>
          <a:noFill/>
          <a:ln>
            <a:noFill/>
          </a:ln>
        </p:spPr>
      </p:pic>
      <p:pic>
        <p:nvPicPr>
          <p:cNvPr id="320" name="Google Shape;320;p1" descr="Briggs and Stratton | Logopedia | Fandom"/>
          <p:cNvPicPr preferRelativeResize="0"/>
          <p:nvPr/>
        </p:nvPicPr>
        <p:blipFill rotWithShape="1">
          <a:blip r:embed="rId8">
            <a:alphaModFix/>
          </a:blip>
          <a:srcRect/>
          <a:stretch/>
        </p:blipFill>
        <p:spPr>
          <a:xfrm>
            <a:off x="576969" y="8067622"/>
            <a:ext cx="4406241" cy="2621800"/>
          </a:xfrm>
          <a:prstGeom prst="rect">
            <a:avLst/>
          </a:prstGeom>
          <a:noFill/>
          <a:ln>
            <a:noFill/>
          </a:ln>
        </p:spPr>
      </p:pic>
      <p:pic>
        <p:nvPicPr>
          <p:cNvPr id="321" name="Google Shape;321;p1" descr="Amazon.com: Briggs &amp; Stratton Single Cylinder &quot;L&quot; Head (Built after 1981)  Repair Manual (0024847709629): Books"/>
          <p:cNvPicPr preferRelativeResize="0"/>
          <p:nvPr/>
        </p:nvPicPr>
        <p:blipFill rotWithShape="1">
          <a:blip r:embed="rId9">
            <a:alphaModFix/>
          </a:blip>
          <a:srcRect/>
          <a:stretch/>
        </p:blipFill>
        <p:spPr>
          <a:xfrm>
            <a:off x="12511038" y="6329771"/>
            <a:ext cx="2786213" cy="3561078"/>
          </a:xfrm>
          <a:prstGeom prst="rect">
            <a:avLst/>
          </a:prstGeom>
          <a:noFill/>
          <a:ln>
            <a:noFill/>
          </a:ln>
        </p:spPr>
      </p:pic>
      <p:pic>
        <p:nvPicPr>
          <p:cNvPr id="322" name="Google Shape;322;p1" descr="Small Engines Fourth Edition: Radcliff, R. Bruce: 9780826900333:  Amazon.com: Books"/>
          <p:cNvPicPr preferRelativeResize="0"/>
          <p:nvPr/>
        </p:nvPicPr>
        <p:blipFill rotWithShape="1">
          <a:blip r:embed="rId10">
            <a:alphaModFix/>
          </a:blip>
          <a:srcRect/>
          <a:stretch/>
        </p:blipFill>
        <p:spPr>
          <a:xfrm>
            <a:off x="12466101" y="850876"/>
            <a:ext cx="2754980" cy="3577896"/>
          </a:xfrm>
          <a:prstGeom prst="rect">
            <a:avLst/>
          </a:prstGeom>
          <a:noFill/>
          <a:ln>
            <a:noFill/>
          </a:ln>
        </p:spPr>
      </p:pic>
      <p:pic>
        <p:nvPicPr>
          <p:cNvPr id="323" name="Google Shape;323;p1"/>
          <p:cNvPicPr preferRelativeResize="0"/>
          <p:nvPr/>
        </p:nvPicPr>
        <p:blipFill rotWithShape="1">
          <a:blip r:embed="rId11">
            <a:clrChange>
              <a:clrFrom>
                <a:srgbClr val="FFFFFF"/>
              </a:clrFrom>
              <a:clrTo>
                <a:srgbClr val="FFFFFF">
                  <a:alpha val="0"/>
                </a:srgbClr>
              </a:clrTo>
            </a:clrChange>
            <a:alphaModFix/>
          </a:blip>
          <a:srcRect/>
          <a:stretch/>
        </p:blipFill>
        <p:spPr>
          <a:xfrm>
            <a:off x="1220668" y="3918416"/>
            <a:ext cx="3144031" cy="311500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CF36E75-3A9B-7D4A-BDB4-DF2D326360CA}"/>
              </a:ext>
            </a:extLst>
          </p:cNvPr>
          <p:cNvGrpSpPr/>
          <p:nvPr/>
        </p:nvGrpSpPr>
        <p:grpSpPr>
          <a:xfrm>
            <a:off x="1666849" y="2360363"/>
            <a:ext cx="3102963" cy="3949907"/>
            <a:chOff x="4107305" y="3345305"/>
            <a:chExt cx="3102963" cy="3949907"/>
          </a:xfrm>
        </p:grpSpPr>
        <p:sp>
          <p:nvSpPr>
            <p:cNvPr id="2" name="Rectangle 1">
              <a:extLst>
                <a:ext uri="{FF2B5EF4-FFF2-40B4-BE49-F238E27FC236}">
                  <a16:creationId xmlns:a16="http://schemas.microsoft.com/office/drawing/2014/main" id="{F10D8651-C1BC-304E-A149-908006C58871}"/>
                </a:ext>
              </a:extLst>
            </p:cNvPr>
            <p:cNvSpPr/>
            <p:nvPr/>
          </p:nvSpPr>
          <p:spPr>
            <a:xfrm>
              <a:off x="5141624" y="6305861"/>
              <a:ext cx="1034321" cy="989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FDF1FA1-3F78-D14C-A598-9602BAB37976}"/>
                </a:ext>
              </a:extLst>
            </p:cNvPr>
            <p:cNvSpPr/>
            <p:nvPr/>
          </p:nvSpPr>
          <p:spPr>
            <a:xfrm>
              <a:off x="5141625" y="3345305"/>
              <a:ext cx="1034321" cy="989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D29D817-6769-5948-BE23-E17183E4AAA4}"/>
                </a:ext>
              </a:extLst>
            </p:cNvPr>
            <p:cNvSpPr/>
            <p:nvPr/>
          </p:nvSpPr>
          <p:spPr>
            <a:xfrm>
              <a:off x="6175947" y="4327159"/>
              <a:ext cx="1034321" cy="989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9B5DC1C-1420-C04C-BE05-61C282C3AD4B}"/>
                </a:ext>
              </a:extLst>
            </p:cNvPr>
            <p:cNvSpPr/>
            <p:nvPr/>
          </p:nvSpPr>
          <p:spPr>
            <a:xfrm>
              <a:off x="5141626" y="5316510"/>
              <a:ext cx="1034321" cy="989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73EED4D-0A2E-CD48-9AE4-303EC2AA385D}"/>
                </a:ext>
              </a:extLst>
            </p:cNvPr>
            <p:cNvSpPr/>
            <p:nvPr/>
          </p:nvSpPr>
          <p:spPr>
            <a:xfrm>
              <a:off x="5141626" y="4327160"/>
              <a:ext cx="1034321" cy="989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9B48ECC-F732-E946-BA90-9EAD3BE03D9C}"/>
                </a:ext>
              </a:extLst>
            </p:cNvPr>
            <p:cNvSpPr/>
            <p:nvPr/>
          </p:nvSpPr>
          <p:spPr>
            <a:xfrm>
              <a:off x="4107305" y="4327160"/>
              <a:ext cx="1034321" cy="989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3B9B67C0-4E90-F649-86CE-5E0C1DD25F3D}"/>
              </a:ext>
            </a:extLst>
          </p:cNvPr>
          <p:cNvSpPr/>
          <p:nvPr/>
        </p:nvSpPr>
        <p:spPr>
          <a:xfrm>
            <a:off x="885196" y="227433"/>
            <a:ext cx="9307356" cy="769441"/>
          </a:xfrm>
          <a:prstGeom prst="rect">
            <a:avLst/>
          </a:prstGeom>
          <a:noFill/>
        </p:spPr>
        <p:txBody>
          <a:bodyPr wrap="none" lIns="91440" tIns="45720" rIns="91440" bIns="45720">
            <a:spAutoFit/>
          </a:bodyPr>
          <a:lstStyle/>
          <a:p>
            <a:pPr algn="ctr"/>
            <a:r>
              <a:rPr lang="en-US" sz="4400" b="1" spc="50" dirty="0">
                <a:ln w="0"/>
                <a:solidFill>
                  <a:schemeClr val="bg2"/>
                </a:solidFill>
                <a:effectLst>
                  <a:innerShdw blurRad="63500" dist="50800" dir="13500000">
                    <a:srgbClr val="000000">
                      <a:alpha val="50000"/>
                    </a:srgbClr>
                  </a:innerShdw>
                </a:effectLst>
              </a:rPr>
              <a:t>Visualizing differences in volume</a:t>
            </a:r>
            <a:endParaRPr lang="en-US" sz="4400" b="1" cap="none" spc="50" dirty="0">
              <a:ln w="0"/>
              <a:solidFill>
                <a:schemeClr val="bg2"/>
              </a:solidFill>
              <a:effectLst>
                <a:innerShdw blurRad="63500" dist="50800" dir="13500000">
                  <a:srgbClr val="000000">
                    <a:alpha val="50000"/>
                  </a:srgbClr>
                </a:innerShdw>
              </a:effectLst>
            </a:endParaRPr>
          </a:p>
        </p:txBody>
      </p:sp>
      <p:sp>
        <p:nvSpPr>
          <p:cNvPr id="12" name="TextBox 11">
            <a:extLst>
              <a:ext uri="{FF2B5EF4-FFF2-40B4-BE49-F238E27FC236}">
                <a16:creationId xmlns:a16="http://schemas.microsoft.com/office/drawing/2014/main" id="{E5488BB8-E824-6545-9D6D-DE61E5489437}"/>
              </a:ext>
            </a:extLst>
          </p:cNvPr>
          <p:cNvSpPr txBox="1"/>
          <p:nvPr/>
        </p:nvSpPr>
        <p:spPr>
          <a:xfrm>
            <a:off x="11454543" y="612152"/>
            <a:ext cx="3480658" cy="4185761"/>
          </a:xfrm>
          <a:prstGeom prst="rect">
            <a:avLst/>
          </a:prstGeom>
          <a:noFill/>
        </p:spPr>
        <p:txBody>
          <a:bodyPr wrap="square" rtlCol="0">
            <a:spAutoFit/>
          </a:bodyPr>
          <a:lstStyle/>
          <a:p>
            <a:r>
              <a:rPr lang="en-US" dirty="0"/>
              <a:t>Using blank paper draw out the shape to the left four times. For the 4 shapes, change the side lengths to 1 cm, 6 cm, 1”, and 3”</a:t>
            </a:r>
          </a:p>
          <a:p>
            <a:endParaRPr lang="en-US" dirty="0"/>
          </a:p>
          <a:p>
            <a:endParaRPr lang="en-US" dirty="0"/>
          </a:p>
          <a:p>
            <a:endParaRPr lang="en-US" dirty="0"/>
          </a:p>
          <a:p>
            <a:r>
              <a:rPr lang="en-US" dirty="0"/>
              <a:t>Photograph the 4 cubes you create side by side. How do they compare? </a:t>
            </a:r>
          </a:p>
          <a:p>
            <a:endParaRPr lang="en-US" dirty="0"/>
          </a:p>
          <a:p>
            <a:endParaRPr lang="en-US" dirty="0"/>
          </a:p>
          <a:p>
            <a:endParaRPr lang="en-US" dirty="0"/>
          </a:p>
          <a:p>
            <a:endParaRPr lang="en-US" dirty="0"/>
          </a:p>
          <a:p>
            <a:endParaRPr lang="en-US" dirty="0"/>
          </a:p>
          <a:p>
            <a:r>
              <a:rPr lang="en-US" dirty="0"/>
              <a:t>What mathematical expression could represent the relationships of the volumes?</a:t>
            </a:r>
          </a:p>
          <a:p>
            <a:endParaRPr lang="en-US" dirty="0"/>
          </a:p>
          <a:p>
            <a:endParaRPr lang="en-US" dirty="0"/>
          </a:p>
        </p:txBody>
      </p:sp>
      <p:grpSp>
        <p:nvGrpSpPr>
          <p:cNvPr id="13" name="Google Shape;328;gb520c5eab2_0_4572">
            <a:extLst>
              <a:ext uri="{FF2B5EF4-FFF2-40B4-BE49-F238E27FC236}">
                <a16:creationId xmlns:a16="http://schemas.microsoft.com/office/drawing/2014/main" id="{9DFF6545-88C7-A744-9B87-DBC382AEDF14}"/>
              </a:ext>
            </a:extLst>
          </p:cNvPr>
          <p:cNvGrpSpPr/>
          <p:nvPr/>
        </p:nvGrpSpPr>
        <p:grpSpPr>
          <a:xfrm>
            <a:off x="18973" y="833128"/>
            <a:ext cx="15445340" cy="9482529"/>
            <a:chOff x="43841" y="541749"/>
            <a:chExt cx="12116843" cy="5774635"/>
          </a:xfrm>
        </p:grpSpPr>
        <p:grpSp>
          <p:nvGrpSpPr>
            <p:cNvPr id="14" name="Google Shape;329;gb520c5eab2_0_4572">
              <a:extLst>
                <a:ext uri="{FF2B5EF4-FFF2-40B4-BE49-F238E27FC236}">
                  <a16:creationId xmlns:a16="http://schemas.microsoft.com/office/drawing/2014/main" id="{1736F81F-9E22-054F-801A-BB27F55B7E88}"/>
                </a:ext>
              </a:extLst>
            </p:cNvPr>
            <p:cNvGrpSpPr/>
            <p:nvPr/>
          </p:nvGrpSpPr>
          <p:grpSpPr>
            <a:xfrm>
              <a:off x="43841" y="541749"/>
              <a:ext cx="300601" cy="5774635"/>
              <a:chOff x="43841" y="541749"/>
              <a:chExt cx="300601" cy="5774635"/>
            </a:xfrm>
          </p:grpSpPr>
          <p:sp>
            <p:nvSpPr>
              <p:cNvPr id="23" name="Google Shape;330;gb520c5eab2_0_4572">
                <a:extLst>
                  <a:ext uri="{FF2B5EF4-FFF2-40B4-BE49-F238E27FC236}">
                    <a16:creationId xmlns:a16="http://schemas.microsoft.com/office/drawing/2014/main" id="{ED6B7E56-6AE0-7346-8E3E-499355465D87}"/>
                  </a:ext>
                </a:extLst>
              </p:cNvPr>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4" name="Google Shape;331;gb520c5eab2_0_4572">
                <a:extLst>
                  <a:ext uri="{FF2B5EF4-FFF2-40B4-BE49-F238E27FC236}">
                    <a16:creationId xmlns:a16="http://schemas.microsoft.com/office/drawing/2014/main" id="{F658F57C-7712-7543-936A-B67A07F1FE17}"/>
                  </a:ext>
                </a:extLst>
              </p:cNvPr>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5" name="Google Shape;332;gb520c5eab2_0_4572">
                <a:extLst>
                  <a:ext uri="{FF2B5EF4-FFF2-40B4-BE49-F238E27FC236}">
                    <a16:creationId xmlns:a16="http://schemas.microsoft.com/office/drawing/2014/main" id="{AF7B0E77-7EAD-BA4C-B28F-7B75D08F1C58}"/>
                  </a:ext>
                </a:extLst>
              </p:cNvPr>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6" name="Google Shape;333;gb520c5eab2_0_4572">
                <a:extLst>
                  <a:ext uri="{FF2B5EF4-FFF2-40B4-BE49-F238E27FC236}">
                    <a16:creationId xmlns:a16="http://schemas.microsoft.com/office/drawing/2014/main" id="{6F1E2E54-A786-8C46-8F7E-7F14E151B9B3}"/>
                  </a:ext>
                </a:extLst>
              </p:cNvPr>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7" name="Google Shape;334;gb520c5eab2_0_4572">
                <a:extLst>
                  <a:ext uri="{FF2B5EF4-FFF2-40B4-BE49-F238E27FC236}">
                    <a16:creationId xmlns:a16="http://schemas.microsoft.com/office/drawing/2014/main" id="{B045FDD5-D7A9-6A42-802E-DBDDA5208B38}"/>
                  </a:ext>
                </a:extLst>
              </p:cNvPr>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8" name="Google Shape;335;gb520c5eab2_0_4572">
                <a:extLst>
                  <a:ext uri="{FF2B5EF4-FFF2-40B4-BE49-F238E27FC236}">
                    <a16:creationId xmlns:a16="http://schemas.microsoft.com/office/drawing/2014/main" id="{7BD464B2-6C2C-E845-BCA2-E40EB690A37B}"/>
                  </a:ext>
                </a:extLst>
              </p:cNvPr>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9" name="Google Shape;336;gb520c5eab2_0_4572">
                <a:extLst>
                  <a:ext uri="{FF2B5EF4-FFF2-40B4-BE49-F238E27FC236}">
                    <a16:creationId xmlns:a16="http://schemas.microsoft.com/office/drawing/2014/main" id="{CADF9273-25DC-1244-8626-F86DA748C02F}"/>
                  </a:ext>
                </a:extLst>
              </p:cNvPr>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15" name="Google Shape;337;gb520c5eab2_0_4572">
              <a:extLst>
                <a:ext uri="{FF2B5EF4-FFF2-40B4-BE49-F238E27FC236}">
                  <a16:creationId xmlns:a16="http://schemas.microsoft.com/office/drawing/2014/main" id="{BFA9BE37-F2A7-2344-982B-B5E8559CB472}"/>
                </a:ext>
              </a:extLst>
            </p:cNvPr>
            <p:cNvGrpSpPr/>
            <p:nvPr/>
          </p:nvGrpSpPr>
          <p:grpSpPr>
            <a:xfrm>
              <a:off x="11860084" y="541749"/>
              <a:ext cx="300600" cy="5774635"/>
              <a:chOff x="11860084" y="541749"/>
              <a:chExt cx="300600" cy="5774635"/>
            </a:xfrm>
          </p:grpSpPr>
          <p:sp>
            <p:nvSpPr>
              <p:cNvPr id="16" name="Google Shape;338;gb520c5eab2_0_4572">
                <a:extLst>
                  <a:ext uri="{FF2B5EF4-FFF2-40B4-BE49-F238E27FC236}">
                    <a16:creationId xmlns:a16="http://schemas.microsoft.com/office/drawing/2014/main" id="{1BBFD204-6646-3842-A9DE-73311B99278E}"/>
                  </a:ext>
                </a:extLst>
              </p:cNvPr>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 name="Google Shape;339;gb520c5eab2_0_4572">
                <a:extLst>
                  <a:ext uri="{FF2B5EF4-FFF2-40B4-BE49-F238E27FC236}">
                    <a16:creationId xmlns:a16="http://schemas.microsoft.com/office/drawing/2014/main" id="{49537700-99F0-F44E-BB19-DFF229F4569E}"/>
                  </a:ext>
                </a:extLst>
              </p:cNvPr>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8" name="Google Shape;340;gb520c5eab2_0_4572">
                <a:extLst>
                  <a:ext uri="{FF2B5EF4-FFF2-40B4-BE49-F238E27FC236}">
                    <a16:creationId xmlns:a16="http://schemas.microsoft.com/office/drawing/2014/main" id="{1512F54F-59BF-F44D-ADDC-09681D251CD6}"/>
                  </a:ext>
                </a:extLst>
              </p:cNvPr>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 name="Google Shape;341;gb520c5eab2_0_4572">
                <a:extLst>
                  <a:ext uri="{FF2B5EF4-FFF2-40B4-BE49-F238E27FC236}">
                    <a16:creationId xmlns:a16="http://schemas.microsoft.com/office/drawing/2014/main" id="{33A28AC4-C01F-8B41-91A8-6CFD12A77CDF}"/>
                  </a:ext>
                </a:extLst>
              </p:cNvPr>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0" name="Google Shape;342;gb520c5eab2_0_4572">
                <a:extLst>
                  <a:ext uri="{FF2B5EF4-FFF2-40B4-BE49-F238E27FC236}">
                    <a16:creationId xmlns:a16="http://schemas.microsoft.com/office/drawing/2014/main" id="{A05BB036-B291-0846-BB15-80373E38BEB0}"/>
                  </a:ext>
                </a:extLst>
              </p:cNvPr>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 name="Google Shape;343;gb520c5eab2_0_4572">
                <a:extLst>
                  <a:ext uri="{FF2B5EF4-FFF2-40B4-BE49-F238E27FC236}">
                    <a16:creationId xmlns:a16="http://schemas.microsoft.com/office/drawing/2014/main" id="{DAA4D686-EAD9-FB47-872B-98B087747974}"/>
                  </a:ext>
                </a:extLst>
              </p:cNvPr>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2" name="Google Shape;344;gb520c5eab2_0_4572">
                <a:extLst>
                  <a:ext uri="{FF2B5EF4-FFF2-40B4-BE49-F238E27FC236}">
                    <a16:creationId xmlns:a16="http://schemas.microsoft.com/office/drawing/2014/main" id="{72A5527B-1EDA-4F46-B9FB-8404C94FBB62}"/>
                  </a:ext>
                </a:extLst>
              </p:cNvPr>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grpSp>
        <p:nvGrpSpPr>
          <p:cNvPr id="30" name="Google Shape;687;gb520c5eab2_0_4925">
            <a:extLst>
              <a:ext uri="{FF2B5EF4-FFF2-40B4-BE49-F238E27FC236}">
                <a16:creationId xmlns:a16="http://schemas.microsoft.com/office/drawing/2014/main" id="{9BE2C462-1D0C-9F4B-A9C7-D3ED89F5ECCA}"/>
              </a:ext>
            </a:extLst>
          </p:cNvPr>
          <p:cNvGrpSpPr/>
          <p:nvPr/>
        </p:nvGrpSpPr>
        <p:grpSpPr>
          <a:xfrm>
            <a:off x="11419139" y="1225021"/>
            <a:ext cx="3316201" cy="9261574"/>
            <a:chOff x="11419139" y="1225021"/>
            <a:chExt cx="3316201" cy="9261574"/>
          </a:xfrm>
        </p:grpSpPr>
        <p:cxnSp>
          <p:nvCxnSpPr>
            <p:cNvPr id="31" name="Google Shape;688;gb520c5eab2_0_4925">
              <a:extLst>
                <a:ext uri="{FF2B5EF4-FFF2-40B4-BE49-F238E27FC236}">
                  <a16:creationId xmlns:a16="http://schemas.microsoft.com/office/drawing/2014/main" id="{455BA8A4-1A50-BD45-9D46-C0ABE90A22D2}"/>
                </a:ext>
              </a:extLst>
            </p:cNvPr>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2" name="Google Shape;689;gb520c5eab2_0_4925">
              <a:extLst>
                <a:ext uri="{FF2B5EF4-FFF2-40B4-BE49-F238E27FC236}">
                  <a16:creationId xmlns:a16="http://schemas.microsoft.com/office/drawing/2014/main" id="{693CE8FE-73AD-274A-834A-96BA2C08ED34}"/>
                </a:ext>
              </a:extLst>
            </p:cNvPr>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3" name="Google Shape;690;gb520c5eab2_0_4925">
              <a:extLst>
                <a:ext uri="{FF2B5EF4-FFF2-40B4-BE49-F238E27FC236}">
                  <a16:creationId xmlns:a16="http://schemas.microsoft.com/office/drawing/2014/main" id="{1DBF7222-205B-D545-AECF-BFB775215845}"/>
                </a:ext>
              </a:extLst>
            </p:cNvPr>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4" name="Google Shape;691;gb520c5eab2_0_4925">
              <a:extLst>
                <a:ext uri="{FF2B5EF4-FFF2-40B4-BE49-F238E27FC236}">
                  <a16:creationId xmlns:a16="http://schemas.microsoft.com/office/drawing/2014/main" id="{97A09CC6-A368-8C4D-A22E-8CF192CECA37}"/>
                </a:ext>
              </a:extLst>
            </p:cNvPr>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5" name="Google Shape;692;gb520c5eab2_0_4925">
              <a:extLst>
                <a:ext uri="{FF2B5EF4-FFF2-40B4-BE49-F238E27FC236}">
                  <a16:creationId xmlns:a16="http://schemas.microsoft.com/office/drawing/2014/main" id="{B2922118-43F9-4C41-BBFF-ACD7AB624621}"/>
                </a:ext>
              </a:extLst>
            </p:cNvPr>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6" name="Google Shape;693;gb520c5eab2_0_4925">
              <a:extLst>
                <a:ext uri="{FF2B5EF4-FFF2-40B4-BE49-F238E27FC236}">
                  <a16:creationId xmlns:a16="http://schemas.microsoft.com/office/drawing/2014/main" id="{042C09C7-EDCF-6245-A96D-96ABCFFCCA83}"/>
                </a:ext>
              </a:extLst>
            </p:cNvPr>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7" name="Google Shape;694;gb520c5eab2_0_4925">
              <a:extLst>
                <a:ext uri="{FF2B5EF4-FFF2-40B4-BE49-F238E27FC236}">
                  <a16:creationId xmlns:a16="http://schemas.microsoft.com/office/drawing/2014/main" id="{B2C1E4C7-4F7D-2D48-B03E-F128EE00371C}"/>
                </a:ext>
              </a:extLst>
            </p:cNvPr>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8" name="Google Shape;695;gb520c5eab2_0_4925">
              <a:extLst>
                <a:ext uri="{FF2B5EF4-FFF2-40B4-BE49-F238E27FC236}">
                  <a16:creationId xmlns:a16="http://schemas.microsoft.com/office/drawing/2014/main" id="{BC318F1B-2A3E-0D42-B37C-390A95E4FA13}"/>
                </a:ext>
              </a:extLst>
            </p:cNvPr>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9" name="Google Shape;696;gb520c5eab2_0_4925">
              <a:extLst>
                <a:ext uri="{FF2B5EF4-FFF2-40B4-BE49-F238E27FC236}">
                  <a16:creationId xmlns:a16="http://schemas.microsoft.com/office/drawing/2014/main" id="{8536FB59-0E50-7A4A-AB22-6E5CC3A44FF5}"/>
                </a:ext>
              </a:extLst>
            </p:cNvPr>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0" name="Google Shape;697;gb520c5eab2_0_4925">
              <a:extLst>
                <a:ext uri="{FF2B5EF4-FFF2-40B4-BE49-F238E27FC236}">
                  <a16:creationId xmlns:a16="http://schemas.microsoft.com/office/drawing/2014/main" id="{5921CB78-B2F7-9740-A184-B729CB43A957}"/>
                </a:ext>
              </a:extLst>
            </p:cNvPr>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1" name="Google Shape;698;gb520c5eab2_0_4925">
              <a:extLst>
                <a:ext uri="{FF2B5EF4-FFF2-40B4-BE49-F238E27FC236}">
                  <a16:creationId xmlns:a16="http://schemas.microsoft.com/office/drawing/2014/main" id="{E9A73B3B-9DAC-5B43-82ED-EB4E837DD258}"/>
                </a:ext>
              </a:extLst>
            </p:cNvPr>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2" name="Google Shape;699;gb520c5eab2_0_4925">
              <a:extLst>
                <a:ext uri="{FF2B5EF4-FFF2-40B4-BE49-F238E27FC236}">
                  <a16:creationId xmlns:a16="http://schemas.microsoft.com/office/drawing/2014/main" id="{0BE60B5B-AD17-A04B-BDA3-0A4E840515AA}"/>
                </a:ext>
              </a:extLst>
            </p:cNvPr>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3" name="Google Shape;700;gb520c5eab2_0_4925">
              <a:extLst>
                <a:ext uri="{FF2B5EF4-FFF2-40B4-BE49-F238E27FC236}">
                  <a16:creationId xmlns:a16="http://schemas.microsoft.com/office/drawing/2014/main" id="{56086253-5EE7-BC43-820C-F2F8DBAA86F3}"/>
                </a:ext>
              </a:extLst>
            </p:cNvPr>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4" name="Google Shape;701;gb520c5eab2_0_4925">
              <a:extLst>
                <a:ext uri="{FF2B5EF4-FFF2-40B4-BE49-F238E27FC236}">
                  <a16:creationId xmlns:a16="http://schemas.microsoft.com/office/drawing/2014/main" id="{2F2680C3-427F-0C49-A5F7-F3B5F6B8BD06}"/>
                </a:ext>
              </a:extLst>
            </p:cNvPr>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5" name="Google Shape;702;gb520c5eab2_0_4925">
              <a:extLst>
                <a:ext uri="{FF2B5EF4-FFF2-40B4-BE49-F238E27FC236}">
                  <a16:creationId xmlns:a16="http://schemas.microsoft.com/office/drawing/2014/main" id="{07F2C7D1-CE90-E740-B5EC-F6D1A6BE2B33}"/>
                </a:ext>
              </a:extLst>
            </p:cNvPr>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6" name="Google Shape;703;gb520c5eab2_0_4925">
              <a:extLst>
                <a:ext uri="{FF2B5EF4-FFF2-40B4-BE49-F238E27FC236}">
                  <a16:creationId xmlns:a16="http://schemas.microsoft.com/office/drawing/2014/main" id="{FF1C3993-EB75-454E-BC4E-167E9F9B6841}"/>
                </a:ext>
              </a:extLst>
            </p:cNvPr>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7" name="Google Shape;704;gb520c5eab2_0_4925">
              <a:extLst>
                <a:ext uri="{FF2B5EF4-FFF2-40B4-BE49-F238E27FC236}">
                  <a16:creationId xmlns:a16="http://schemas.microsoft.com/office/drawing/2014/main" id="{BD7152EB-0DC2-A540-842A-140EAA1A5A16}"/>
                </a:ext>
              </a:extLst>
            </p:cNvPr>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8" name="Google Shape;705;gb520c5eab2_0_4925">
              <a:extLst>
                <a:ext uri="{FF2B5EF4-FFF2-40B4-BE49-F238E27FC236}">
                  <a16:creationId xmlns:a16="http://schemas.microsoft.com/office/drawing/2014/main" id="{C0B0BDF6-CC35-F74B-B93E-4679509EDFF6}"/>
                </a:ext>
              </a:extLst>
            </p:cNvPr>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9" name="Google Shape;706;gb520c5eab2_0_4925">
              <a:extLst>
                <a:ext uri="{FF2B5EF4-FFF2-40B4-BE49-F238E27FC236}">
                  <a16:creationId xmlns:a16="http://schemas.microsoft.com/office/drawing/2014/main" id="{66EFEE4D-7E7C-B441-AE40-9D2C80C1AD37}"/>
                </a:ext>
              </a:extLst>
            </p:cNvPr>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0" name="Google Shape;707;gb520c5eab2_0_4925">
              <a:extLst>
                <a:ext uri="{FF2B5EF4-FFF2-40B4-BE49-F238E27FC236}">
                  <a16:creationId xmlns:a16="http://schemas.microsoft.com/office/drawing/2014/main" id="{2E1B8315-4E2C-6B4B-B674-285B5FCB20D7}"/>
                </a:ext>
              </a:extLst>
            </p:cNvPr>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1" name="Google Shape;708;gb520c5eab2_0_4925">
              <a:extLst>
                <a:ext uri="{FF2B5EF4-FFF2-40B4-BE49-F238E27FC236}">
                  <a16:creationId xmlns:a16="http://schemas.microsoft.com/office/drawing/2014/main" id="{1ED73BC7-2D80-C448-BB2F-AE6BB81EB1E8}"/>
                </a:ext>
              </a:extLst>
            </p:cNvPr>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2" name="Google Shape;709;gb520c5eab2_0_4925">
              <a:extLst>
                <a:ext uri="{FF2B5EF4-FFF2-40B4-BE49-F238E27FC236}">
                  <a16:creationId xmlns:a16="http://schemas.microsoft.com/office/drawing/2014/main" id="{2BF452C9-577C-094A-8266-F01F4F7C0747}"/>
                </a:ext>
              </a:extLst>
            </p:cNvPr>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3" name="Google Shape;710;gb520c5eab2_0_4925">
              <a:extLst>
                <a:ext uri="{FF2B5EF4-FFF2-40B4-BE49-F238E27FC236}">
                  <a16:creationId xmlns:a16="http://schemas.microsoft.com/office/drawing/2014/main" id="{32DB3228-F438-8745-BDBD-20BE0C53C3DE}"/>
                </a:ext>
              </a:extLst>
            </p:cNvPr>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4" name="Google Shape;711;gb520c5eab2_0_4925">
              <a:extLst>
                <a:ext uri="{FF2B5EF4-FFF2-40B4-BE49-F238E27FC236}">
                  <a16:creationId xmlns:a16="http://schemas.microsoft.com/office/drawing/2014/main" id="{D66C4C63-78CC-4040-AE20-7DE1E667B337}"/>
                </a:ext>
              </a:extLst>
            </p:cNvPr>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5" name="Google Shape;712;gb520c5eab2_0_4925">
              <a:extLst>
                <a:ext uri="{FF2B5EF4-FFF2-40B4-BE49-F238E27FC236}">
                  <a16:creationId xmlns:a16="http://schemas.microsoft.com/office/drawing/2014/main" id="{6C49686D-EADE-5C4E-ACF1-B37CF4C31F54}"/>
                </a:ext>
              </a:extLst>
            </p:cNvPr>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6" name="Google Shape;713;gb520c5eab2_0_4925">
              <a:extLst>
                <a:ext uri="{FF2B5EF4-FFF2-40B4-BE49-F238E27FC236}">
                  <a16:creationId xmlns:a16="http://schemas.microsoft.com/office/drawing/2014/main" id="{045FB43B-C617-2542-A8BC-3C927D1D56CC}"/>
                </a:ext>
              </a:extLst>
            </p:cNvPr>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7" name="Google Shape;714;gb520c5eab2_0_4925">
              <a:extLst>
                <a:ext uri="{FF2B5EF4-FFF2-40B4-BE49-F238E27FC236}">
                  <a16:creationId xmlns:a16="http://schemas.microsoft.com/office/drawing/2014/main" id="{A5911C43-AF5D-0B45-944E-B6EC44656DF7}"/>
                </a:ext>
              </a:extLst>
            </p:cNvPr>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8" name="Google Shape;715;gb520c5eab2_0_4925">
              <a:extLst>
                <a:ext uri="{FF2B5EF4-FFF2-40B4-BE49-F238E27FC236}">
                  <a16:creationId xmlns:a16="http://schemas.microsoft.com/office/drawing/2014/main" id="{69FBAF4F-2F5E-694D-875C-A63D8BCC4D64}"/>
                </a:ext>
              </a:extLst>
            </p:cNvPr>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9" name="Google Shape;716;gb520c5eab2_0_4925">
              <a:extLst>
                <a:ext uri="{FF2B5EF4-FFF2-40B4-BE49-F238E27FC236}">
                  <a16:creationId xmlns:a16="http://schemas.microsoft.com/office/drawing/2014/main" id="{9647B3A9-008A-714B-9A64-8E36B2D3FECA}"/>
                </a:ext>
              </a:extLst>
            </p:cNvPr>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0" name="Google Shape;717;gb520c5eab2_0_4925">
              <a:extLst>
                <a:ext uri="{FF2B5EF4-FFF2-40B4-BE49-F238E27FC236}">
                  <a16:creationId xmlns:a16="http://schemas.microsoft.com/office/drawing/2014/main" id="{A050AB73-BC89-9141-826D-02D3A232BF37}"/>
                </a:ext>
              </a:extLst>
            </p:cNvPr>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1" name="Google Shape;718;gb520c5eab2_0_4925">
              <a:extLst>
                <a:ext uri="{FF2B5EF4-FFF2-40B4-BE49-F238E27FC236}">
                  <a16:creationId xmlns:a16="http://schemas.microsoft.com/office/drawing/2014/main" id="{626009D8-FEEB-9646-9761-EC0465DDD3D2}"/>
                </a:ext>
              </a:extLst>
            </p:cNvPr>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2" name="Google Shape;719;gb520c5eab2_0_4925">
              <a:extLst>
                <a:ext uri="{FF2B5EF4-FFF2-40B4-BE49-F238E27FC236}">
                  <a16:creationId xmlns:a16="http://schemas.microsoft.com/office/drawing/2014/main" id="{B8AC5D7D-F725-9E48-A979-6D6B7366D9EB}"/>
                </a:ext>
              </a:extLst>
            </p:cNvPr>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3" name="Google Shape;720;gb520c5eab2_0_4925">
              <a:extLst>
                <a:ext uri="{FF2B5EF4-FFF2-40B4-BE49-F238E27FC236}">
                  <a16:creationId xmlns:a16="http://schemas.microsoft.com/office/drawing/2014/main" id="{35DBFF20-9C3D-CD43-9071-41F86E73AAD6}"/>
                </a:ext>
              </a:extLst>
            </p:cNvPr>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4" name="Google Shape;721;gb520c5eab2_0_4925">
              <a:extLst>
                <a:ext uri="{FF2B5EF4-FFF2-40B4-BE49-F238E27FC236}">
                  <a16:creationId xmlns:a16="http://schemas.microsoft.com/office/drawing/2014/main" id="{E12AF472-10A0-D44E-9BBE-55589FEDDEB2}"/>
                </a:ext>
              </a:extLst>
            </p:cNvPr>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5" name="Google Shape;722;gb520c5eab2_0_4925">
              <a:extLst>
                <a:ext uri="{FF2B5EF4-FFF2-40B4-BE49-F238E27FC236}">
                  <a16:creationId xmlns:a16="http://schemas.microsoft.com/office/drawing/2014/main" id="{F4E62C3F-2129-7C46-81AF-43F04C3D809F}"/>
                </a:ext>
              </a:extLst>
            </p:cNvPr>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6" name="Google Shape;723;gb520c5eab2_0_4925">
              <a:extLst>
                <a:ext uri="{FF2B5EF4-FFF2-40B4-BE49-F238E27FC236}">
                  <a16:creationId xmlns:a16="http://schemas.microsoft.com/office/drawing/2014/main" id="{2D4CBEF5-8620-084C-9204-7AA1EED037FB}"/>
                </a:ext>
              </a:extLst>
            </p:cNvPr>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7" name="Google Shape;724;gb520c5eab2_0_4925">
              <a:extLst>
                <a:ext uri="{FF2B5EF4-FFF2-40B4-BE49-F238E27FC236}">
                  <a16:creationId xmlns:a16="http://schemas.microsoft.com/office/drawing/2014/main" id="{DB04FDBB-73B5-7D4A-ABDC-DDB48831411F}"/>
                </a:ext>
              </a:extLst>
            </p:cNvPr>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8" name="Google Shape;725;gb520c5eab2_0_4925">
              <a:extLst>
                <a:ext uri="{FF2B5EF4-FFF2-40B4-BE49-F238E27FC236}">
                  <a16:creationId xmlns:a16="http://schemas.microsoft.com/office/drawing/2014/main" id="{8709840A-A598-F448-8915-B484D32110B0}"/>
                </a:ext>
              </a:extLst>
            </p:cNvPr>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Tree>
    <p:extLst>
      <p:ext uri="{BB962C8B-B14F-4D97-AF65-F5344CB8AC3E}">
        <p14:creationId xmlns:p14="http://schemas.microsoft.com/office/powerpoint/2010/main" val="924466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grpSp>
        <p:nvGrpSpPr>
          <p:cNvPr id="687" name="Google Shape;687;gb520c5eab2_0_4925"/>
          <p:cNvGrpSpPr/>
          <p:nvPr/>
        </p:nvGrpSpPr>
        <p:grpSpPr>
          <a:xfrm>
            <a:off x="11419139" y="1225021"/>
            <a:ext cx="3316201" cy="9261574"/>
            <a:chOff x="11419139" y="1225021"/>
            <a:chExt cx="3316201" cy="9261574"/>
          </a:xfrm>
        </p:grpSpPr>
        <p:cxnSp>
          <p:nvCxnSpPr>
            <p:cNvPr id="688" name="Google Shape;688;gb520c5eab2_0_4925"/>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89" name="Google Shape;689;gb520c5eab2_0_4925"/>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90" name="Google Shape;690;gb520c5eab2_0_4925"/>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91" name="Google Shape;691;gb520c5eab2_0_4925"/>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92" name="Google Shape;692;gb520c5eab2_0_4925"/>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93" name="Google Shape;693;gb520c5eab2_0_4925"/>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94" name="Google Shape;694;gb520c5eab2_0_4925"/>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95" name="Google Shape;695;gb520c5eab2_0_4925"/>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96" name="Google Shape;696;gb520c5eab2_0_4925"/>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97" name="Google Shape;697;gb520c5eab2_0_4925"/>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98" name="Google Shape;698;gb520c5eab2_0_4925"/>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99" name="Google Shape;699;gb520c5eab2_0_4925"/>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00" name="Google Shape;700;gb520c5eab2_0_4925"/>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01" name="Google Shape;701;gb520c5eab2_0_4925"/>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02" name="Google Shape;702;gb520c5eab2_0_4925"/>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03" name="Google Shape;703;gb520c5eab2_0_4925"/>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04" name="Google Shape;704;gb520c5eab2_0_4925"/>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05" name="Google Shape;705;gb520c5eab2_0_4925"/>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06" name="Google Shape;706;gb520c5eab2_0_4925"/>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07" name="Google Shape;707;gb520c5eab2_0_4925"/>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08" name="Google Shape;708;gb520c5eab2_0_4925"/>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09" name="Google Shape;709;gb520c5eab2_0_4925"/>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10" name="Google Shape;710;gb520c5eab2_0_4925"/>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11" name="Google Shape;711;gb520c5eab2_0_4925"/>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12" name="Google Shape;712;gb520c5eab2_0_4925"/>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13" name="Google Shape;713;gb520c5eab2_0_4925"/>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14" name="Google Shape;714;gb520c5eab2_0_4925"/>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15" name="Google Shape;715;gb520c5eab2_0_4925"/>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16" name="Google Shape;716;gb520c5eab2_0_4925"/>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17" name="Google Shape;717;gb520c5eab2_0_4925"/>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18" name="Google Shape;718;gb520c5eab2_0_4925"/>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19" name="Google Shape;719;gb520c5eab2_0_4925"/>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20" name="Google Shape;720;gb520c5eab2_0_4925"/>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21" name="Google Shape;721;gb520c5eab2_0_4925"/>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22" name="Google Shape;722;gb520c5eab2_0_4925"/>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23" name="Google Shape;723;gb520c5eab2_0_4925"/>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24" name="Google Shape;724;gb520c5eab2_0_4925"/>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25" name="Google Shape;725;gb520c5eab2_0_4925"/>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graphicFrame>
        <p:nvGraphicFramePr>
          <p:cNvPr id="2" name="Table 1">
            <a:extLst>
              <a:ext uri="{FF2B5EF4-FFF2-40B4-BE49-F238E27FC236}">
                <a16:creationId xmlns:a16="http://schemas.microsoft.com/office/drawing/2014/main" id="{F4FF8B77-D8D3-2A41-BFBF-AFFC91B060CC}"/>
              </a:ext>
            </a:extLst>
          </p:cNvPr>
          <p:cNvGraphicFramePr>
            <a:graphicFrameLocks noGrp="1"/>
          </p:cNvGraphicFramePr>
          <p:nvPr>
            <p:extLst>
              <p:ext uri="{D42A27DB-BD31-4B8C-83A1-F6EECF244321}">
                <p14:modId xmlns:p14="http://schemas.microsoft.com/office/powerpoint/2010/main" val="3179871382"/>
              </p:ext>
            </p:extLst>
          </p:nvPr>
        </p:nvGraphicFramePr>
        <p:xfrm>
          <a:off x="809460" y="7051119"/>
          <a:ext cx="9296400" cy="3535680"/>
        </p:xfrm>
        <a:graphic>
          <a:graphicData uri="http://schemas.openxmlformats.org/drawingml/2006/table">
            <a:tbl>
              <a:tblPr/>
              <a:tblGrid>
                <a:gridCol w="2324100">
                  <a:extLst>
                    <a:ext uri="{9D8B030D-6E8A-4147-A177-3AD203B41FA5}">
                      <a16:colId xmlns:a16="http://schemas.microsoft.com/office/drawing/2014/main" val="1306801238"/>
                    </a:ext>
                  </a:extLst>
                </a:gridCol>
                <a:gridCol w="2324100">
                  <a:extLst>
                    <a:ext uri="{9D8B030D-6E8A-4147-A177-3AD203B41FA5}">
                      <a16:colId xmlns:a16="http://schemas.microsoft.com/office/drawing/2014/main" val="2105242150"/>
                    </a:ext>
                  </a:extLst>
                </a:gridCol>
                <a:gridCol w="2324100">
                  <a:extLst>
                    <a:ext uri="{9D8B030D-6E8A-4147-A177-3AD203B41FA5}">
                      <a16:colId xmlns:a16="http://schemas.microsoft.com/office/drawing/2014/main" val="1703217933"/>
                    </a:ext>
                  </a:extLst>
                </a:gridCol>
                <a:gridCol w="2324100">
                  <a:extLst>
                    <a:ext uri="{9D8B030D-6E8A-4147-A177-3AD203B41FA5}">
                      <a16:colId xmlns:a16="http://schemas.microsoft.com/office/drawing/2014/main" val="639253719"/>
                    </a:ext>
                  </a:extLst>
                </a:gridCol>
              </a:tblGrid>
              <a:tr h="571500">
                <a:tc>
                  <a:txBody>
                    <a:bodyPr/>
                    <a:lstStyle/>
                    <a:p>
                      <a:pPr rtl="0" fontAlgn="t">
                        <a:spcBef>
                          <a:spcPts val="0"/>
                        </a:spcBef>
                        <a:spcAft>
                          <a:spcPts val="0"/>
                        </a:spcAft>
                      </a:pPr>
                      <a:r>
                        <a:rPr lang="en-US" sz="1600" b="0" i="0" u="none" strike="noStrike" dirty="0">
                          <a:solidFill>
                            <a:srgbClr val="000000"/>
                          </a:solidFill>
                          <a:effectLst/>
                          <a:latin typeface="Times New Roman" panose="02020603050405020304" pitchFamily="18" charset="0"/>
                          <a:cs typeface="Times New Roman" panose="02020603050405020304" pitchFamily="18" charset="0"/>
                        </a:rPr>
                        <a:t>Briggs Horsepower Rating</a:t>
                      </a:r>
                      <a:endParaRPr lang="en-US" sz="1600" dirty="0">
                        <a:effectLst/>
                        <a:latin typeface="Times New Roman" panose="02020603050405020304" pitchFamily="18" charset="0"/>
                        <a:cs typeface="Times New Roman" panose="02020603050405020304" pitchFamily="18" charset="0"/>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a:solidFill>
                            <a:srgbClr val="000000"/>
                          </a:solidFill>
                          <a:effectLst/>
                          <a:latin typeface="Times New Roman" panose="02020603050405020304" pitchFamily="18" charset="0"/>
                          <a:cs typeface="Times New Roman" panose="02020603050405020304" pitchFamily="18" charset="0"/>
                        </a:rPr>
                        <a:t>Piston Bore (diameter in inches)</a:t>
                      </a:r>
                      <a:endParaRPr lang="en-US" sz="1600">
                        <a:effectLst/>
                        <a:latin typeface="Times New Roman" panose="02020603050405020304" pitchFamily="18" charset="0"/>
                        <a:cs typeface="Times New Roman" panose="02020603050405020304" pitchFamily="18" charset="0"/>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a:solidFill>
                            <a:srgbClr val="000000"/>
                          </a:solidFill>
                          <a:effectLst/>
                          <a:latin typeface="Times New Roman" panose="02020603050405020304" pitchFamily="18" charset="0"/>
                          <a:cs typeface="Times New Roman" panose="02020603050405020304" pitchFamily="18" charset="0"/>
                        </a:rPr>
                        <a:t>Total Surface Area (in</a:t>
                      </a:r>
                      <a:r>
                        <a:rPr lang="en-US" sz="1600" b="0" i="0" u="none" strike="noStrike" baseline="30000">
                          <a:solidFill>
                            <a:srgbClr val="000000"/>
                          </a:solidFill>
                          <a:effectLst/>
                          <a:latin typeface="Times New Roman" panose="02020603050405020304" pitchFamily="18" charset="0"/>
                          <a:cs typeface="Times New Roman" panose="02020603050405020304" pitchFamily="18" charset="0"/>
                        </a:rPr>
                        <a:t>2</a:t>
                      </a:r>
                      <a:r>
                        <a:rPr lang="en-US" sz="1600" b="0" i="0" u="none" strike="noStrike">
                          <a:solidFill>
                            <a:srgbClr val="000000"/>
                          </a:solidFill>
                          <a:effectLst/>
                          <a:latin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cs typeface="Times New Roman" panose="02020603050405020304" pitchFamily="18" charset="0"/>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a:solidFill>
                            <a:srgbClr val="000000"/>
                          </a:solidFill>
                          <a:effectLst/>
                          <a:latin typeface="Times New Roman" panose="02020603050405020304" pitchFamily="18" charset="0"/>
                          <a:cs typeface="Times New Roman" panose="02020603050405020304" pitchFamily="18" charset="0"/>
                        </a:rPr>
                        <a:t>Total surface area (cm</a:t>
                      </a:r>
                      <a:r>
                        <a:rPr lang="en-US" sz="1600" b="0" i="0" u="none" strike="noStrike" baseline="30000">
                          <a:solidFill>
                            <a:srgbClr val="000000"/>
                          </a:solidFill>
                          <a:effectLst/>
                          <a:latin typeface="Times New Roman" panose="02020603050405020304" pitchFamily="18" charset="0"/>
                          <a:cs typeface="Times New Roman" panose="02020603050405020304" pitchFamily="18" charset="0"/>
                        </a:rPr>
                        <a:t>2</a:t>
                      </a:r>
                      <a:r>
                        <a:rPr lang="en-US" sz="1600" b="0" i="0" u="none" strike="noStrike">
                          <a:solidFill>
                            <a:srgbClr val="000000"/>
                          </a:solidFill>
                          <a:effectLst/>
                          <a:latin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cs typeface="Times New Roman" panose="02020603050405020304" pitchFamily="18" charset="0"/>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722177173"/>
                  </a:ext>
                </a:extLst>
              </a:tr>
              <a:tr h="571500">
                <a:tc>
                  <a:txBody>
                    <a:bodyPr/>
                    <a:lstStyle/>
                    <a:p>
                      <a:pPr rtl="0" fontAlgn="t">
                        <a:spcBef>
                          <a:spcPts val="0"/>
                        </a:spcBef>
                        <a:spcAft>
                          <a:spcPts val="0"/>
                        </a:spcAft>
                      </a:pPr>
                      <a:r>
                        <a:rPr lang="en-US" sz="1600" b="0" i="0" u="none" strike="noStrike">
                          <a:solidFill>
                            <a:srgbClr val="000000"/>
                          </a:solidFill>
                          <a:effectLst/>
                          <a:latin typeface="Times New Roman" panose="02020603050405020304" pitchFamily="18" charset="0"/>
                          <a:cs typeface="Times New Roman" panose="02020603050405020304" pitchFamily="18" charset="0"/>
                        </a:rPr>
                        <a:t>2-3Hp</a:t>
                      </a:r>
                      <a:endParaRPr lang="en-US" sz="1600">
                        <a:effectLst/>
                        <a:latin typeface="Times New Roman" panose="02020603050405020304" pitchFamily="18" charset="0"/>
                        <a:cs typeface="Times New Roman" panose="02020603050405020304" pitchFamily="18" charset="0"/>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a:solidFill>
                            <a:srgbClr val="000000"/>
                          </a:solidFill>
                          <a:effectLst/>
                          <a:latin typeface="Times New Roman" panose="02020603050405020304" pitchFamily="18" charset="0"/>
                          <a:cs typeface="Times New Roman" panose="02020603050405020304" pitchFamily="18" charset="0"/>
                        </a:rPr>
                        <a:t>2.375</a:t>
                      </a:r>
                      <a:endParaRPr lang="en-US" sz="1600">
                        <a:effectLst/>
                        <a:latin typeface="Times New Roman" panose="02020603050405020304" pitchFamily="18" charset="0"/>
                        <a:cs typeface="Times New Roman" panose="02020603050405020304" pitchFamily="18" charset="0"/>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fontAlgn="t"/>
                      <a:r>
                        <a:rPr lang="en-US" sz="1600">
                          <a:effectLst/>
                          <a:latin typeface="Times New Roman" panose="02020603050405020304" pitchFamily="18" charset="0"/>
                          <a:cs typeface="Times New Roman" panose="02020603050405020304" pitchFamily="18" charset="0"/>
                        </a:rPr>
                        <a:t>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fontAlgn="t"/>
                      <a:r>
                        <a:rPr lang="en-US" sz="1600">
                          <a:effectLst/>
                          <a:latin typeface="Times New Roman" panose="02020603050405020304" pitchFamily="18" charset="0"/>
                          <a:cs typeface="Times New Roman" panose="02020603050405020304" pitchFamily="18" charset="0"/>
                        </a:rPr>
                        <a:t>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192550105"/>
                  </a:ext>
                </a:extLst>
              </a:tr>
              <a:tr h="571500">
                <a:tc>
                  <a:txBody>
                    <a:bodyPr/>
                    <a:lstStyle/>
                    <a:p>
                      <a:pPr rtl="0" fontAlgn="t">
                        <a:spcBef>
                          <a:spcPts val="0"/>
                        </a:spcBef>
                        <a:spcAft>
                          <a:spcPts val="0"/>
                        </a:spcAft>
                      </a:pPr>
                      <a:r>
                        <a:rPr lang="en-US" sz="1600" b="0" i="0" u="none" strike="noStrike">
                          <a:solidFill>
                            <a:srgbClr val="000000"/>
                          </a:solidFill>
                          <a:effectLst/>
                          <a:latin typeface="Times New Roman" panose="02020603050405020304" pitchFamily="18" charset="0"/>
                          <a:cs typeface="Times New Roman" panose="02020603050405020304" pitchFamily="18" charset="0"/>
                        </a:rPr>
                        <a:t>4Hp (3-5)</a:t>
                      </a:r>
                      <a:endParaRPr lang="en-US" sz="1600">
                        <a:effectLst/>
                        <a:latin typeface="Times New Roman" panose="02020603050405020304" pitchFamily="18" charset="0"/>
                        <a:cs typeface="Times New Roman" panose="02020603050405020304" pitchFamily="18" charset="0"/>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a:solidFill>
                            <a:srgbClr val="000000"/>
                          </a:solidFill>
                          <a:effectLst/>
                          <a:latin typeface="Times New Roman" panose="02020603050405020304" pitchFamily="18" charset="0"/>
                          <a:cs typeface="Times New Roman" panose="02020603050405020304" pitchFamily="18" charset="0"/>
                        </a:rPr>
                        <a:t>2.5625</a:t>
                      </a:r>
                      <a:endParaRPr lang="en-US" sz="1600">
                        <a:effectLst/>
                        <a:latin typeface="Times New Roman" panose="02020603050405020304" pitchFamily="18" charset="0"/>
                        <a:cs typeface="Times New Roman" panose="02020603050405020304" pitchFamily="18" charset="0"/>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fontAlgn="t"/>
                      <a:r>
                        <a:rPr lang="en-US" sz="1600">
                          <a:effectLst/>
                          <a:latin typeface="Times New Roman" panose="02020603050405020304" pitchFamily="18" charset="0"/>
                          <a:cs typeface="Times New Roman" panose="02020603050405020304" pitchFamily="18" charset="0"/>
                        </a:rPr>
                        <a:t>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fontAlgn="t"/>
                      <a:r>
                        <a:rPr lang="en-US" sz="1600">
                          <a:effectLst/>
                          <a:latin typeface="Times New Roman" panose="02020603050405020304" pitchFamily="18" charset="0"/>
                          <a:cs typeface="Times New Roman" panose="02020603050405020304" pitchFamily="18" charset="0"/>
                        </a:rPr>
                        <a:t>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836314510"/>
                  </a:ext>
                </a:extLst>
              </a:tr>
              <a:tr h="571500">
                <a:tc>
                  <a:txBody>
                    <a:bodyPr/>
                    <a:lstStyle/>
                    <a:p>
                      <a:pPr rtl="0" fontAlgn="t">
                        <a:spcBef>
                          <a:spcPts val="0"/>
                        </a:spcBef>
                        <a:spcAft>
                          <a:spcPts val="0"/>
                        </a:spcAft>
                      </a:pPr>
                      <a:r>
                        <a:rPr lang="en-US" sz="1600" b="0" i="0" u="none" strike="noStrike">
                          <a:solidFill>
                            <a:srgbClr val="000000"/>
                          </a:solidFill>
                          <a:effectLst/>
                          <a:latin typeface="Times New Roman" panose="02020603050405020304" pitchFamily="18" charset="0"/>
                          <a:cs typeface="Times New Roman" panose="02020603050405020304" pitchFamily="18" charset="0"/>
                        </a:rPr>
                        <a:t>130G000</a:t>
                      </a:r>
                      <a:endParaRPr lang="en-US" sz="1600">
                        <a:effectLst/>
                        <a:latin typeface="Times New Roman" panose="02020603050405020304" pitchFamily="18" charset="0"/>
                        <a:cs typeface="Times New Roman" panose="02020603050405020304" pitchFamily="18" charset="0"/>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a:solidFill>
                            <a:srgbClr val="000000"/>
                          </a:solidFill>
                          <a:effectLst/>
                          <a:latin typeface="Times New Roman" panose="02020603050405020304" pitchFamily="18" charset="0"/>
                          <a:cs typeface="Times New Roman" panose="02020603050405020304" pitchFamily="18" charset="0"/>
                        </a:rPr>
                        <a:t>2.76</a:t>
                      </a:r>
                      <a:endParaRPr lang="en-US" sz="1600">
                        <a:effectLst/>
                        <a:latin typeface="Times New Roman" panose="02020603050405020304" pitchFamily="18" charset="0"/>
                        <a:cs typeface="Times New Roman" panose="02020603050405020304" pitchFamily="18" charset="0"/>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fontAlgn="t"/>
                      <a:r>
                        <a:rPr lang="en-US" sz="1600">
                          <a:effectLst/>
                          <a:latin typeface="Times New Roman" panose="02020603050405020304" pitchFamily="18" charset="0"/>
                          <a:cs typeface="Times New Roman" panose="02020603050405020304" pitchFamily="18" charset="0"/>
                        </a:rPr>
                        <a:t>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fontAlgn="t"/>
                      <a:r>
                        <a:rPr lang="en-US" sz="1600">
                          <a:effectLst/>
                          <a:latin typeface="Times New Roman" panose="02020603050405020304" pitchFamily="18" charset="0"/>
                          <a:cs typeface="Times New Roman" panose="02020603050405020304" pitchFamily="18" charset="0"/>
                        </a:rPr>
                        <a:t>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650424672"/>
                  </a:ext>
                </a:extLst>
              </a:tr>
              <a:tr h="571500">
                <a:tc>
                  <a:txBody>
                    <a:bodyPr/>
                    <a:lstStyle/>
                    <a:p>
                      <a:pPr rtl="0" fontAlgn="t">
                        <a:spcBef>
                          <a:spcPts val="0"/>
                        </a:spcBef>
                        <a:spcAft>
                          <a:spcPts val="0"/>
                        </a:spcAft>
                      </a:pPr>
                      <a:r>
                        <a:rPr lang="en-US" sz="1600" b="0" i="0" u="none" strike="noStrike">
                          <a:solidFill>
                            <a:srgbClr val="000000"/>
                          </a:solidFill>
                          <a:effectLst/>
                          <a:latin typeface="Times New Roman" panose="02020603050405020304" pitchFamily="18" charset="0"/>
                          <a:cs typeface="Times New Roman" panose="02020603050405020304" pitchFamily="18" charset="0"/>
                        </a:rPr>
                        <a:t>8Hp (7-8.5)</a:t>
                      </a:r>
                      <a:endParaRPr lang="en-US" sz="1600">
                        <a:effectLst/>
                        <a:latin typeface="Times New Roman" panose="02020603050405020304" pitchFamily="18" charset="0"/>
                        <a:cs typeface="Times New Roman" panose="02020603050405020304" pitchFamily="18" charset="0"/>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a:solidFill>
                            <a:srgbClr val="000000"/>
                          </a:solidFill>
                          <a:effectLst/>
                          <a:latin typeface="Times New Roman" panose="02020603050405020304" pitchFamily="18" charset="0"/>
                          <a:cs typeface="Times New Roman" panose="02020603050405020304" pitchFamily="18" charset="0"/>
                        </a:rPr>
                        <a:t>3.010</a:t>
                      </a:r>
                      <a:endParaRPr lang="en-US" sz="1600">
                        <a:effectLst/>
                        <a:latin typeface="Times New Roman" panose="02020603050405020304" pitchFamily="18" charset="0"/>
                        <a:cs typeface="Times New Roman" panose="02020603050405020304" pitchFamily="18" charset="0"/>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fontAlgn="t"/>
                      <a:r>
                        <a:rPr lang="en-US" sz="1600">
                          <a:effectLst/>
                          <a:latin typeface="Times New Roman" panose="02020603050405020304" pitchFamily="18" charset="0"/>
                          <a:cs typeface="Times New Roman" panose="02020603050405020304" pitchFamily="18" charset="0"/>
                        </a:rPr>
                        <a:t>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fontAlgn="t"/>
                      <a:r>
                        <a:rPr lang="en-US" sz="1600">
                          <a:effectLst/>
                          <a:latin typeface="Times New Roman" panose="02020603050405020304" pitchFamily="18" charset="0"/>
                          <a:cs typeface="Times New Roman" panose="02020603050405020304" pitchFamily="18" charset="0"/>
                        </a:rPr>
                        <a:t>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4166563330"/>
                  </a:ext>
                </a:extLst>
              </a:tr>
              <a:tr h="571500">
                <a:tc>
                  <a:txBody>
                    <a:bodyPr/>
                    <a:lstStyle/>
                    <a:p>
                      <a:pPr rtl="0" fontAlgn="t">
                        <a:spcBef>
                          <a:spcPts val="0"/>
                        </a:spcBef>
                        <a:spcAft>
                          <a:spcPts val="0"/>
                        </a:spcAft>
                      </a:pPr>
                      <a:r>
                        <a:rPr lang="en-US" sz="1600" b="0" i="0" u="none" strike="noStrike">
                          <a:solidFill>
                            <a:srgbClr val="000000"/>
                          </a:solidFill>
                          <a:effectLst/>
                          <a:latin typeface="Times New Roman" panose="02020603050405020304" pitchFamily="18" charset="0"/>
                          <a:cs typeface="Times New Roman" panose="02020603050405020304" pitchFamily="18" charset="0"/>
                        </a:rPr>
                        <a:t>10Hp (10-18)</a:t>
                      </a:r>
                      <a:endParaRPr lang="en-US" sz="1600">
                        <a:effectLst/>
                        <a:latin typeface="Times New Roman" panose="02020603050405020304" pitchFamily="18" charset="0"/>
                        <a:cs typeface="Times New Roman" panose="02020603050405020304" pitchFamily="18" charset="0"/>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000000"/>
                          </a:solidFill>
                          <a:effectLst/>
                          <a:latin typeface="Times New Roman" panose="02020603050405020304" pitchFamily="18" charset="0"/>
                          <a:cs typeface="Times New Roman" panose="02020603050405020304" pitchFamily="18" charset="0"/>
                        </a:rPr>
                        <a:t>3.4375</a:t>
                      </a:r>
                      <a:endParaRPr lang="en-US" sz="1600" dirty="0">
                        <a:effectLst/>
                        <a:latin typeface="Times New Roman" panose="02020603050405020304" pitchFamily="18" charset="0"/>
                        <a:cs typeface="Times New Roman" panose="02020603050405020304" pitchFamily="18" charset="0"/>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fontAlgn="t"/>
                      <a:r>
                        <a:rPr lang="en-US" sz="1600">
                          <a:effectLst/>
                          <a:latin typeface="Times New Roman" panose="02020603050405020304" pitchFamily="18" charset="0"/>
                          <a:cs typeface="Times New Roman" panose="02020603050405020304" pitchFamily="18" charset="0"/>
                        </a:rPr>
                        <a:t>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fontAlgn="t"/>
                      <a:r>
                        <a:rPr lang="en-US" sz="1600" dirty="0">
                          <a:effectLst/>
                          <a:latin typeface="Times New Roman" panose="02020603050405020304" pitchFamily="18" charset="0"/>
                          <a:cs typeface="Times New Roman" panose="02020603050405020304" pitchFamily="18" charset="0"/>
                        </a:rPr>
                        <a:t>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4089364235"/>
                  </a:ext>
                </a:extLst>
              </a:tr>
            </a:tbl>
          </a:graphicData>
        </a:graphic>
      </p:graphicFrame>
      <p:grpSp>
        <p:nvGrpSpPr>
          <p:cNvPr id="42" name="Google Shape;328;gb520c5eab2_0_4572">
            <a:extLst>
              <a:ext uri="{FF2B5EF4-FFF2-40B4-BE49-F238E27FC236}">
                <a16:creationId xmlns:a16="http://schemas.microsoft.com/office/drawing/2014/main" id="{E1E760B3-004D-BD45-A8D1-687CF1066A49}"/>
              </a:ext>
            </a:extLst>
          </p:cNvPr>
          <p:cNvGrpSpPr/>
          <p:nvPr/>
        </p:nvGrpSpPr>
        <p:grpSpPr>
          <a:xfrm>
            <a:off x="18973" y="833128"/>
            <a:ext cx="15445340" cy="9482529"/>
            <a:chOff x="43841" y="541749"/>
            <a:chExt cx="12116843" cy="5774635"/>
          </a:xfrm>
        </p:grpSpPr>
        <p:grpSp>
          <p:nvGrpSpPr>
            <p:cNvPr id="43" name="Google Shape;329;gb520c5eab2_0_4572">
              <a:extLst>
                <a:ext uri="{FF2B5EF4-FFF2-40B4-BE49-F238E27FC236}">
                  <a16:creationId xmlns:a16="http://schemas.microsoft.com/office/drawing/2014/main" id="{CC9A65C5-064E-804B-9151-8E4A59839EB5}"/>
                </a:ext>
              </a:extLst>
            </p:cNvPr>
            <p:cNvGrpSpPr/>
            <p:nvPr/>
          </p:nvGrpSpPr>
          <p:grpSpPr>
            <a:xfrm>
              <a:off x="43841" y="541749"/>
              <a:ext cx="300601" cy="5774635"/>
              <a:chOff x="43841" y="541749"/>
              <a:chExt cx="300601" cy="5774635"/>
            </a:xfrm>
          </p:grpSpPr>
          <p:sp>
            <p:nvSpPr>
              <p:cNvPr id="52" name="Google Shape;330;gb520c5eab2_0_4572">
                <a:extLst>
                  <a:ext uri="{FF2B5EF4-FFF2-40B4-BE49-F238E27FC236}">
                    <a16:creationId xmlns:a16="http://schemas.microsoft.com/office/drawing/2014/main" id="{5ADA073D-7B67-EF4E-A01F-09F37EE1FE5D}"/>
                  </a:ext>
                </a:extLst>
              </p:cNvPr>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3" name="Google Shape;331;gb520c5eab2_0_4572">
                <a:extLst>
                  <a:ext uri="{FF2B5EF4-FFF2-40B4-BE49-F238E27FC236}">
                    <a16:creationId xmlns:a16="http://schemas.microsoft.com/office/drawing/2014/main" id="{B63B14EA-4486-2846-BAEF-7E3C825BA97E}"/>
                  </a:ext>
                </a:extLst>
              </p:cNvPr>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4" name="Google Shape;332;gb520c5eab2_0_4572">
                <a:extLst>
                  <a:ext uri="{FF2B5EF4-FFF2-40B4-BE49-F238E27FC236}">
                    <a16:creationId xmlns:a16="http://schemas.microsoft.com/office/drawing/2014/main" id="{9AD743FC-89E3-9E4B-851E-7F6063D280E3}"/>
                  </a:ext>
                </a:extLst>
              </p:cNvPr>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5" name="Google Shape;333;gb520c5eab2_0_4572">
                <a:extLst>
                  <a:ext uri="{FF2B5EF4-FFF2-40B4-BE49-F238E27FC236}">
                    <a16:creationId xmlns:a16="http://schemas.microsoft.com/office/drawing/2014/main" id="{937C593E-13A7-9847-A60C-A7707B5C9707}"/>
                  </a:ext>
                </a:extLst>
              </p:cNvPr>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6" name="Google Shape;334;gb520c5eab2_0_4572">
                <a:extLst>
                  <a:ext uri="{FF2B5EF4-FFF2-40B4-BE49-F238E27FC236}">
                    <a16:creationId xmlns:a16="http://schemas.microsoft.com/office/drawing/2014/main" id="{DACC4C09-E703-5C48-B1E1-FBBC5D421037}"/>
                  </a:ext>
                </a:extLst>
              </p:cNvPr>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7" name="Google Shape;335;gb520c5eab2_0_4572">
                <a:extLst>
                  <a:ext uri="{FF2B5EF4-FFF2-40B4-BE49-F238E27FC236}">
                    <a16:creationId xmlns:a16="http://schemas.microsoft.com/office/drawing/2014/main" id="{8AB05F35-53E3-9F45-B077-E3EAE38B89B3}"/>
                  </a:ext>
                </a:extLst>
              </p:cNvPr>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8" name="Google Shape;336;gb520c5eab2_0_4572">
                <a:extLst>
                  <a:ext uri="{FF2B5EF4-FFF2-40B4-BE49-F238E27FC236}">
                    <a16:creationId xmlns:a16="http://schemas.microsoft.com/office/drawing/2014/main" id="{50CEEC70-25C3-AF47-B29B-DF771D11AB5A}"/>
                  </a:ext>
                </a:extLst>
              </p:cNvPr>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44" name="Google Shape;337;gb520c5eab2_0_4572">
              <a:extLst>
                <a:ext uri="{FF2B5EF4-FFF2-40B4-BE49-F238E27FC236}">
                  <a16:creationId xmlns:a16="http://schemas.microsoft.com/office/drawing/2014/main" id="{C3422EB9-CAA6-9944-AB43-AD2E8AABEFD8}"/>
                </a:ext>
              </a:extLst>
            </p:cNvPr>
            <p:cNvGrpSpPr/>
            <p:nvPr/>
          </p:nvGrpSpPr>
          <p:grpSpPr>
            <a:xfrm>
              <a:off x="11860084" y="541749"/>
              <a:ext cx="300600" cy="5774635"/>
              <a:chOff x="11860084" y="541749"/>
              <a:chExt cx="300600" cy="5774635"/>
            </a:xfrm>
          </p:grpSpPr>
          <p:sp>
            <p:nvSpPr>
              <p:cNvPr id="45" name="Google Shape;338;gb520c5eab2_0_4572">
                <a:extLst>
                  <a:ext uri="{FF2B5EF4-FFF2-40B4-BE49-F238E27FC236}">
                    <a16:creationId xmlns:a16="http://schemas.microsoft.com/office/drawing/2014/main" id="{CAA666DD-CBCD-0342-AAAC-7FF15E42429B}"/>
                  </a:ext>
                </a:extLst>
              </p:cNvPr>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46" name="Google Shape;339;gb520c5eab2_0_4572">
                <a:extLst>
                  <a:ext uri="{FF2B5EF4-FFF2-40B4-BE49-F238E27FC236}">
                    <a16:creationId xmlns:a16="http://schemas.microsoft.com/office/drawing/2014/main" id="{487E4CE4-A854-7148-9696-4AE67D8EBBD6}"/>
                  </a:ext>
                </a:extLst>
              </p:cNvPr>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47" name="Google Shape;340;gb520c5eab2_0_4572">
                <a:extLst>
                  <a:ext uri="{FF2B5EF4-FFF2-40B4-BE49-F238E27FC236}">
                    <a16:creationId xmlns:a16="http://schemas.microsoft.com/office/drawing/2014/main" id="{2AB2DDEE-A8D9-B541-BF34-07FDF6F9E3CB}"/>
                  </a:ext>
                </a:extLst>
              </p:cNvPr>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48" name="Google Shape;341;gb520c5eab2_0_4572">
                <a:extLst>
                  <a:ext uri="{FF2B5EF4-FFF2-40B4-BE49-F238E27FC236}">
                    <a16:creationId xmlns:a16="http://schemas.microsoft.com/office/drawing/2014/main" id="{8F5A472C-63BC-BB41-B30A-D715FACDA2C8}"/>
                  </a:ext>
                </a:extLst>
              </p:cNvPr>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49" name="Google Shape;342;gb520c5eab2_0_4572">
                <a:extLst>
                  <a:ext uri="{FF2B5EF4-FFF2-40B4-BE49-F238E27FC236}">
                    <a16:creationId xmlns:a16="http://schemas.microsoft.com/office/drawing/2014/main" id="{C64361A1-318B-494A-A5D8-85BAE21B824C}"/>
                  </a:ext>
                </a:extLst>
              </p:cNvPr>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0" name="Google Shape;343;gb520c5eab2_0_4572">
                <a:extLst>
                  <a:ext uri="{FF2B5EF4-FFF2-40B4-BE49-F238E27FC236}">
                    <a16:creationId xmlns:a16="http://schemas.microsoft.com/office/drawing/2014/main" id="{70990EDC-599C-A346-8E43-FFEDEB9CB538}"/>
                  </a:ext>
                </a:extLst>
              </p:cNvPr>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1" name="Google Shape;344;gb520c5eab2_0_4572">
                <a:extLst>
                  <a:ext uri="{FF2B5EF4-FFF2-40B4-BE49-F238E27FC236}">
                    <a16:creationId xmlns:a16="http://schemas.microsoft.com/office/drawing/2014/main" id="{43398227-2748-CE4A-9654-1E5516E365AC}"/>
                  </a:ext>
                </a:extLst>
              </p:cNvPr>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pic>
        <p:nvPicPr>
          <p:cNvPr id="4" name="Picture 3" descr="A picture containing background pattern&#10;&#10;Description automatically generated">
            <a:extLst>
              <a:ext uri="{FF2B5EF4-FFF2-40B4-BE49-F238E27FC236}">
                <a16:creationId xmlns:a16="http://schemas.microsoft.com/office/drawing/2014/main" id="{6E18C8B1-7AA0-E344-A704-523D7A7F9327}"/>
              </a:ext>
            </a:extLst>
          </p:cNvPr>
          <p:cNvPicPr>
            <a:picLocks noChangeAspect="1"/>
          </p:cNvPicPr>
          <p:nvPr/>
        </p:nvPicPr>
        <p:blipFill>
          <a:blip r:embed="rId3"/>
          <a:stretch>
            <a:fillRect/>
          </a:stretch>
        </p:blipFill>
        <p:spPr>
          <a:xfrm>
            <a:off x="4671738" y="592008"/>
            <a:ext cx="5452679" cy="5639273"/>
          </a:xfrm>
          <a:prstGeom prst="rect">
            <a:avLst/>
          </a:prstGeom>
        </p:spPr>
      </p:pic>
      <p:sp>
        <p:nvSpPr>
          <p:cNvPr id="5" name="TextBox 4">
            <a:extLst>
              <a:ext uri="{FF2B5EF4-FFF2-40B4-BE49-F238E27FC236}">
                <a16:creationId xmlns:a16="http://schemas.microsoft.com/office/drawing/2014/main" id="{FDA615D3-0355-1345-9B77-2B5755591ED3}"/>
              </a:ext>
            </a:extLst>
          </p:cNvPr>
          <p:cNvSpPr txBox="1"/>
          <p:nvPr/>
        </p:nvSpPr>
        <p:spPr>
          <a:xfrm>
            <a:off x="747947" y="1068018"/>
            <a:ext cx="3577992" cy="3108543"/>
          </a:xfrm>
          <a:prstGeom prst="rect">
            <a:avLst/>
          </a:prstGeom>
          <a:noFill/>
        </p:spPr>
        <p:txBody>
          <a:bodyPr wrap="square" rtlCol="0">
            <a:spAutoFit/>
          </a:bodyPr>
          <a:lstStyle/>
          <a:p>
            <a:r>
              <a:rPr lang="en-US" dirty="0"/>
              <a:t>Assume that each of the engines listed below has an identical stroke of 2.5 inches (height of column). They do not, but for simplification, assume they do. </a:t>
            </a:r>
          </a:p>
          <a:p>
            <a:r>
              <a:rPr lang="en-US" dirty="0"/>
              <a:t>Graph the surface area vs volume (displacement) for each of the five engine series listed.</a:t>
            </a:r>
          </a:p>
          <a:p>
            <a:endParaRPr lang="en-US" dirty="0"/>
          </a:p>
          <a:p>
            <a:r>
              <a:rPr lang="en-US" dirty="0"/>
              <a:t>Using your graph, estimate the piston bore size for the following theoretical engines:</a:t>
            </a:r>
          </a:p>
          <a:p>
            <a:endParaRPr lang="en-US" dirty="0"/>
          </a:p>
          <a:p>
            <a:r>
              <a:rPr lang="en-US" dirty="0"/>
              <a:t>6 Hp :________</a:t>
            </a:r>
          </a:p>
          <a:p>
            <a:endParaRPr lang="en-US" dirty="0"/>
          </a:p>
          <a:p>
            <a:r>
              <a:rPr lang="en-US" dirty="0"/>
              <a:t>9 Hp: ________</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urple unicorn&#10;">
            <a:extLst>
              <a:ext uri="{FF2B5EF4-FFF2-40B4-BE49-F238E27FC236}">
                <a16:creationId xmlns:a16="http://schemas.microsoft.com/office/drawing/2014/main" id="{5F317DC7-1569-4B4B-A3C1-9A06137DDA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9208" y="467914"/>
            <a:ext cx="2992773" cy="22070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3614DA0-2375-F94B-8A44-B5718FEBFB0B}"/>
              </a:ext>
            </a:extLst>
          </p:cNvPr>
          <p:cNvSpPr/>
          <p:nvPr/>
        </p:nvSpPr>
        <p:spPr>
          <a:xfrm>
            <a:off x="1415593" y="471388"/>
            <a:ext cx="3916458"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Horsepower</a:t>
            </a:r>
          </a:p>
        </p:txBody>
      </p:sp>
      <p:graphicFrame>
        <p:nvGraphicFramePr>
          <p:cNvPr id="3" name="Table 3">
            <a:extLst>
              <a:ext uri="{FF2B5EF4-FFF2-40B4-BE49-F238E27FC236}">
                <a16:creationId xmlns:a16="http://schemas.microsoft.com/office/drawing/2014/main" id="{288A155A-850C-FD49-B3B3-120622CFCBED}"/>
              </a:ext>
            </a:extLst>
          </p:cNvPr>
          <p:cNvGraphicFramePr>
            <a:graphicFrameLocks noGrp="1"/>
          </p:cNvGraphicFramePr>
          <p:nvPr>
            <p:extLst>
              <p:ext uri="{D42A27DB-BD31-4B8C-83A1-F6EECF244321}">
                <p14:modId xmlns:p14="http://schemas.microsoft.com/office/powerpoint/2010/main" val="2593257843"/>
              </p:ext>
            </p:extLst>
          </p:nvPr>
        </p:nvGraphicFramePr>
        <p:xfrm>
          <a:off x="757391" y="1571444"/>
          <a:ext cx="5181600" cy="4392873"/>
        </p:xfrm>
        <a:graphic>
          <a:graphicData uri="http://schemas.openxmlformats.org/drawingml/2006/table">
            <a:tbl>
              <a:tblPr firstRow="1" bandRow="1">
                <a:tableStyleId>{F6A9E37A-CE2F-48D0-AA16-F9C1D15D1484}</a:tableStyleId>
              </a:tblPr>
              <a:tblGrid>
                <a:gridCol w="1134471">
                  <a:extLst>
                    <a:ext uri="{9D8B030D-6E8A-4147-A177-3AD203B41FA5}">
                      <a16:colId xmlns:a16="http://schemas.microsoft.com/office/drawing/2014/main" val="86835811"/>
                    </a:ext>
                  </a:extLst>
                </a:gridCol>
                <a:gridCol w="4047129">
                  <a:extLst>
                    <a:ext uri="{9D8B030D-6E8A-4147-A177-3AD203B41FA5}">
                      <a16:colId xmlns:a16="http://schemas.microsoft.com/office/drawing/2014/main" val="3413088930"/>
                    </a:ext>
                  </a:extLst>
                </a:gridCol>
              </a:tblGrid>
              <a:tr h="257356">
                <a:tc>
                  <a:txBody>
                    <a:bodyPr/>
                    <a:lstStyle/>
                    <a:p>
                      <a:pPr algn="ctr"/>
                      <a:r>
                        <a:rPr lang="en-US" dirty="0"/>
                        <a:t>Name</a:t>
                      </a:r>
                    </a:p>
                  </a:txBody>
                  <a:tcPr/>
                </a:tc>
                <a:tc>
                  <a:txBody>
                    <a:bodyPr/>
                    <a:lstStyle/>
                    <a:p>
                      <a:pPr algn="ctr"/>
                      <a:r>
                        <a:rPr lang="en-US" dirty="0"/>
                        <a:t>Description</a:t>
                      </a:r>
                    </a:p>
                  </a:txBody>
                  <a:tcPr/>
                </a:tc>
                <a:extLst>
                  <a:ext uri="{0D108BD9-81ED-4DB2-BD59-A6C34878D82A}">
                    <a16:rowId xmlns:a16="http://schemas.microsoft.com/office/drawing/2014/main" val="463537809"/>
                  </a:ext>
                </a:extLst>
              </a:tr>
              <a:tr h="1362691">
                <a:tc>
                  <a:txBody>
                    <a:bodyPr/>
                    <a:lstStyle/>
                    <a:p>
                      <a:pPr algn="ctr"/>
                      <a:r>
                        <a:rPr lang="en-US" dirty="0"/>
                        <a:t>Brake Horsepower</a:t>
                      </a:r>
                    </a:p>
                  </a:txBody>
                  <a:tcPr anchor="ctr"/>
                </a:tc>
                <a:tc>
                  <a:txBody>
                    <a:bodyPr/>
                    <a:lstStyle/>
                    <a:p>
                      <a:endParaRPr lang="en-US"/>
                    </a:p>
                  </a:txBody>
                  <a:tcPr/>
                </a:tc>
                <a:extLst>
                  <a:ext uri="{0D108BD9-81ED-4DB2-BD59-A6C34878D82A}">
                    <a16:rowId xmlns:a16="http://schemas.microsoft.com/office/drawing/2014/main" val="1385955017"/>
                  </a:ext>
                </a:extLst>
              </a:tr>
              <a:tr h="1362691">
                <a:tc>
                  <a:txBody>
                    <a:bodyPr/>
                    <a:lstStyle/>
                    <a:p>
                      <a:pPr algn="ctr"/>
                      <a:r>
                        <a:rPr lang="en-US" dirty="0"/>
                        <a:t>Friction Horsepower</a:t>
                      </a:r>
                    </a:p>
                  </a:txBody>
                  <a:tcPr anchor="ctr"/>
                </a:tc>
                <a:tc>
                  <a:txBody>
                    <a:bodyPr/>
                    <a:lstStyle/>
                    <a:p>
                      <a:endParaRPr lang="en-US"/>
                    </a:p>
                  </a:txBody>
                  <a:tcPr/>
                </a:tc>
                <a:extLst>
                  <a:ext uri="{0D108BD9-81ED-4DB2-BD59-A6C34878D82A}">
                    <a16:rowId xmlns:a16="http://schemas.microsoft.com/office/drawing/2014/main" val="1102774761"/>
                  </a:ext>
                </a:extLst>
              </a:tr>
              <a:tr h="1362691">
                <a:tc>
                  <a:txBody>
                    <a:bodyPr/>
                    <a:lstStyle/>
                    <a:p>
                      <a:pPr algn="ctr"/>
                      <a:r>
                        <a:rPr lang="en-US" dirty="0"/>
                        <a:t>Indicated Horsepower</a:t>
                      </a:r>
                    </a:p>
                  </a:txBody>
                  <a:tcPr anchor="ctr"/>
                </a:tc>
                <a:tc>
                  <a:txBody>
                    <a:bodyPr/>
                    <a:lstStyle/>
                    <a:p>
                      <a:endParaRPr lang="en-US" dirty="0"/>
                    </a:p>
                  </a:txBody>
                  <a:tcPr/>
                </a:tc>
                <a:extLst>
                  <a:ext uri="{0D108BD9-81ED-4DB2-BD59-A6C34878D82A}">
                    <a16:rowId xmlns:a16="http://schemas.microsoft.com/office/drawing/2014/main" val="2789496793"/>
                  </a:ext>
                </a:extLst>
              </a:tr>
            </a:tbl>
          </a:graphicData>
        </a:graphic>
      </p:graphicFrame>
      <p:sp>
        <p:nvSpPr>
          <p:cNvPr id="4" name="TextBox 3">
            <a:extLst>
              <a:ext uri="{FF2B5EF4-FFF2-40B4-BE49-F238E27FC236}">
                <a16:creationId xmlns:a16="http://schemas.microsoft.com/office/drawing/2014/main" id="{F65B5ECC-7EB8-C94F-A1E0-788422DB4A9C}"/>
              </a:ext>
            </a:extLst>
          </p:cNvPr>
          <p:cNvSpPr txBox="1"/>
          <p:nvPr/>
        </p:nvSpPr>
        <p:spPr>
          <a:xfrm>
            <a:off x="6080523" y="2808913"/>
            <a:ext cx="4324718" cy="1169551"/>
          </a:xfrm>
          <a:prstGeom prst="rect">
            <a:avLst/>
          </a:prstGeom>
          <a:solidFill>
            <a:srgbClr val="945200">
              <a:alpha val="46000"/>
            </a:srgbClr>
          </a:solidFill>
        </p:spPr>
        <p:txBody>
          <a:bodyPr wrap="square" rtlCol="0">
            <a:spAutoFit/>
          </a:bodyPr>
          <a:lstStyle/>
          <a:p>
            <a:r>
              <a:rPr lang="en-US" dirty="0"/>
              <a:t>“Although many small engines are rated in horse-power, the actual amount of power and work and engine can produce depends on the amount of torque produced by the engine in relation to the engine’s drive shaft” (Radcliff, 2016, p. 15).</a:t>
            </a:r>
          </a:p>
        </p:txBody>
      </p:sp>
      <p:grpSp>
        <p:nvGrpSpPr>
          <p:cNvPr id="7" name="Google Shape;687;gb520c5eab2_0_4925">
            <a:extLst>
              <a:ext uri="{FF2B5EF4-FFF2-40B4-BE49-F238E27FC236}">
                <a16:creationId xmlns:a16="http://schemas.microsoft.com/office/drawing/2014/main" id="{7F1A099A-CDEC-3344-8B35-CED47CA4E73B}"/>
              </a:ext>
            </a:extLst>
          </p:cNvPr>
          <p:cNvGrpSpPr/>
          <p:nvPr/>
        </p:nvGrpSpPr>
        <p:grpSpPr>
          <a:xfrm>
            <a:off x="11419139" y="1225021"/>
            <a:ext cx="3316201" cy="9261574"/>
            <a:chOff x="11419139" y="1225021"/>
            <a:chExt cx="3316201" cy="9261574"/>
          </a:xfrm>
        </p:grpSpPr>
        <p:cxnSp>
          <p:nvCxnSpPr>
            <p:cNvPr id="8" name="Google Shape;688;gb520c5eab2_0_4925">
              <a:extLst>
                <a:ext uri="{FF2B5EF4-FFF2-40B4-BE49-F238E27FC236}">
                  <a16:creationId xmlns:a16="http://schemas.microsoft.com/office/drawing/2014/main" id="{6179BAA2-6A5F-AB40-B381-D0BDBA7B45C2}"/>
                </a:ext>
              </a:extLst>
            </p:cNvPr>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 name="Google Shape;689;gb520c5eab2_0_4925">
              <a:extLst>
                <a:ext uri="{FF2B5EF4-FFF2-40B4-BE49-F238E27FC236}">
                  <a16:creationId xmlns:a16="http://schemas.microsoft.com/office/drawing/2014/main" id="{F62C7E99-BD08-5242-9934-C5AF30B741E4}"/>
                </a:ext>
              </a:extLst>
            </p:cNvPr>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 name="Google Shape;690;gb520c5eab2_0_4925">
              <a:extLst>
                <a:ext uri="{FF2B5EF4-FFF2-40B4-BE49-F238E27FC236}">
                  <a16:creationId xmlns:a16="http://schemas.microsoft.com/office/drawing/2014/main" id="{15FE5D9B-4A09-DB4B-8DB3-6A1E2D4A6ACE}"/>
                </a:ext>
              </a:extLst>
            </p:cNvPr>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 name="Google Shape;691;gb520c5eab2_0_4925">
              <a:extLst>
                <a:ext uri="{FF2B5EF4-FFF2-40B4-BE49-F238E27FC236}">
                  <a16:creationId xmlns:a16="http://schemas.microsoft.com/office/drawing/2014/main" id="{0A826943-836F-F947-9C19-BA5F274A4C79}"/>
                </a:ext>
              </a:extLst>
            </p:cNvPr>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 name="Google Shape;692;gb520c5eab2_0_4925">
              <a:extLst>
                <a:ext uri="{FF2B5EF4-FFF2-40B4-BE49-F238E27FC236}">
                  <a16:creationId xmlns:a16="http://schemas.microsoft.com/office/drawing/2014/main" id="{EDE7B13B-FD86-9A45-A3AA-7D664C973FAB}"/>
                </a:ext>
              </a:extLst>
            </p:cNvPr>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 name="Google Shape;693;gb520c5eab2_0_4925">
              <a:extLst>
                <a:ext uri="{FF2B5EF4-FFF2-40B4-BE49-F238E27FC236}">
                  <a16:creationId xmlns:a16="http://schemas.microsoft.com/office/drawing/2014/main" id="{F146F9C9-61AA-F44D-B3C1-8C9237F49C99}"/>
                </a:ext>
              </a:extLst>
            </p:cNvPr>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 name="Google Shape;694;gb520c5eab2_0_4925">
              <a:extLst>
                <a:ext uri="{FF2B5EF4-FFF2-40B4-BE49-F238E27FC236}">
                  <a16:creationId xmlns:a16="http://schemas.microsoft.com/office/drawing/2014/main" id="{D5317331-4859-5A4D-8185-09EE9D0A048C}"/>
                </a:ext>
              </a:extLst>
            </p:cNvPr>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 name="Google Shape;695;gb520c5eab2_0_4925">
              <a:extLst>
                <a:ext uri="{FF2B5EF4-FFF2-40B4-BE49-F238E27FC236}">
                  <a16:creationId xmlns:a16="http://schemas.microsoft.com/office/drawing/2014/main" id="{A48FF884-25D6-8C43-B23B-A567719C9D89}"/>
                </a:ext>
              </a:extLst>
            </p:cNvPr>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 name="Google Shape;696;gb520c5eab2_0_4925">
              <a:extLst>
                <a:ext uri="{FF2B5EF4-FFF2-40B4-BE49-F238E27FC236}">
                  <a16:creationId xmlns:a16="http://schemas.microsoft.com/office/drawing/2014/main" id="{BF81CDD7-7A42-BB45-A5D9-6B1F084B869E}"/>
                </a:ext>
              </a:extLst>
            </p:cNvPr>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 name="Google Shape;697;gb520c5eab2_0_4925">
              <a:extLst>
                <a:ext uri="{FF2B5EF4-FFF2-40B4-BE49-F238E27FC236}">
                  <a16:creationId xmlns:a16="http://schemas.microsoft.com/office/drawing/2014/main" id="{D191EC8B-EF99-3F49-B150-2979B3FD5F61}"/>
                </a:ext>
              </a:extLst>
            </p:cNvPr>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 name="Google Shape;698;gb520c5eab2_0_4925">
              <a:extLst>
                <a:ext uri="{FF2B5EF4-FFF2-40B4-BE49-F238E27FC236}">
                  <a16:creationId xmlns:a16="http://schemas.microsoft.com/office/drawing/2014/main" id="{90523667-E553-784C-A6F3-CA587AC411D7}"/>
                </a:ext>
              </a:extLst>
            </p:cNvPr>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 name="Google Shape;699;gb520c5eab2_0_4925">
              <a:extLst>
                <a:ext uri="{FF2B5EF4-FFF2-40B4-BE49-F238E27FC236}">
                  <a16:creationId xmlns:a16="http://schemas.microsoft.com/office/drawing/2014/main" id="{4014BE31-E014-9240-9CAA-35A8A204A36D}"/>
                </a:ext>
              </a:extLst>
            </p:cNvPr>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 name="Google Shape;700;gb520c5eab2_0_4925">
              <a:extLst>
                <a:ext uri="{FF2B5EF4-FFF2-40B4-BE49-F238E27FC236}">
                  <a16:creationId xmlns:a16="http://schemas.microsoft.com/office/drawing/2014/main" id="{18732299-0D83-9645-A913-A8EE937F4BB2}"/>
                </a:ext>
              </a:extLst>
            </p:cNvPr>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 name="Google Shape;701;gb520c5eab2_0_4925">
              <a:extLst>
                <a:ext uri="{FF2B5EF4-FFF2-40B4-BE49-F238E27FC236}">
                  <a16:creationId xmlns:a16="http://schemas.microsoft.com/office/drawing/2014/main" id="{ECD45ABE-5F78-CD48-A79D-C49C0E370971}"/>
                </a:ext>
              </a:extLst>
            </p:cNvPr>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 name="Google Shape;702;gb520c5eab2_0_4925">
              <a:extLst>
                <a:ext uri="{FF2B5EF4-FFF2-40B4-BE49-F238E27FC236}">
                  <a16:creationId xmlns:a16="http://schemas.microsoft.com/office/drawing/2014/main" id="{1D266A49-6010-9C48-AC85-6B987A47B55F}"/>
                </a:ext>
              </a:extLst>
            </p:cNvPr>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3" name="Google Shape;703;gb520c5eab2_0_4925">
              <a:extLst>
                <a:ext uri="{FF2B5EF4-FFF2-40B4-BE49-F238E27FC236}">
                  <a16:creationId xmlns:a16="http://schemas.microsoft.com/office/drawing/2014/main" id="{28F0FA4E-B1CD-FB49-AB81-B19DB1377454}"/>
                </a:ext>
              </a:extLst>
            </p:cNvPr>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4" name="Google Shape;704;gb520c5eab2_0_4925">
              <a:extLst>
                <a:ext uri="{FF2B5EF4-FFF2-40B4-BE49-F238E27FC236}">
                  <a16:creationId xmlns:a16="http://schemas.microsoft.com/office/drawing/2014/main" id="{5242A7EB-FDC6-FB4A-A7EA-95A00EFE42D5}"/>
                </a:ext>
              </a:extLst>
            </p:cNvPr>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5" name="Google Shape;705;gb520c5eab2_0_4925">
              <a:extLst>
                <a:ext uri="{FF2B5EF4-FFF2-40B4-BE49-F238E27FC236}">
                  <a16:creationId xmlns:a16="http://schemas.microsoft.com/office/drawing/2014/main" id="{3835550E-874F-2F40-BAC1-E1413BC92900}"/>
                </a:ext>
              </a:extLst>
            </p:cNvPr>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6" name="Google Shape;706;gb520c5eab2_0_4925">
              <a:extLst>
                <a:ext uri="{FF2B5EF4-FFF2-40B4-BE49-F238E27FC236}">
                  <a16:creationId xmlns:a16="http://schemas.microsoft.com/office/drawing/2014/main" id="{6F5412E7-4BF8-5941-9B8F-EAB1481C6FAF}"/>
                </a:ext>
              </a:extLst>
            </p:cNvPr>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7" name="Google Shape;707;gb520c5eab2_0_4925">
              <a:extLst>
                <a:ext uri="{FF2B5EF4-FFF2-40B4-BE49-F238E27FC236}">
                  <a16:creationId xmlns:a16="http://schemas.microsoft.com/office/drawing/2014/main" id="{B9BDB736-85B7-4042-88C1-651A430FE169}"/>
                </a:ext>
              </a:extLst>
            </p:cNvPr>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8" name="Google Shape;708;gb520c5eab2_0_4925">
              <a:extLst>
                <a:ext uri="{FF2B5EF4-FFF2-40B4-BE49-F238E27FC236}">
                  <a16:creationId xmlns:a16="http://schemas.microsoft.com/office/drawing/2014/main" id="{53443C12-BCDA-2D4E-BC6C-9C282496296B}"/>
                </a:ext>
              </a:extLst>
            </p:cNvPr>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9" name="Google Shape;709;gb520c5eab2_0_4925">
              <a:extLst>
                <a:ext uri="{FF2B5EF4-FFF2-40B4-BE49-F238E27FC236}">
                  <a16:creationId xmlns:a16="http://schemas.microsoft.com/office/drawing/2014/main" id="{6F23449D-D48F-B945-85A7-CD864197ADAC}"/>
                </a:ext>
              </a:extLst>
            </p:cNvPr>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0" name="Google Shape;710;gb520c5eab2_0_4925">
              <a:extLst>
                <a:ext uri="{FF2B5EF4-FFF2-40B4-BE49-F238E27FC236}">
                  <a16:creationId xmlns:a16="http://schemas.microsoft.com/office/drawing/2014/main" id="{C965999B-1AD4-BF47-9A34-9DBB9D6FE52C}"/>
                </a:ext>
              </a:extLst>
            </p:cNvPr>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1" name="Google Shape;711;gb520c5eab2_0_4925">
              <a:extLst>
                <a:ext uri="{FF2B5EF4-FFF2-40B4-BE49-F238E27FC236}">
                  <a16:creationId xmlns:a16="http://schemas.microsoft.com/office/drawing/2014/main" id="{FAC1FDC1-100A-D746-927D-AD37DCC380CB}"/>
                </a:ext>
              </a:extLst>
            </p:cNvPr>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2" name="Google Shape;712;gb520c5eab2_0_4925">
              <a:extLst>
                <a:ext uri="{FF2B5EF4-FFF2-40B4-BE49-F238E27FC236}">
                  <a16:creationId xmlns:a16="http://schemas.microsoft.com/office/drawing/2014/main" id="{04601165-4412-E94E-9135-77761B950928}"/>
                </a:ext>
              </a:extLst>
            </p:cNvPr>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3" name="Google Shape;713;gb520c5eab2_0_4925">
              <a:extLst>
                <a:ext uri="{FF2B5EF4-FFF2-40B4-BE49-F238E27FC236}">
                  <a16:creationId xmlns:a16="http://schemas.microsoft.com/office/drawing/2014/main" id="{B5087167-9F59-E343-84F5-FF4107690CD4}"/>
                </a:ext>
              </a:extLst>
            </p:cNvPr>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4" name="Google Shape;714;gb520c5eab2_0_4925">
              <a:extLst>
                <a:ext uri="{FF2B5EF4-FFF2-40B4-BE49-F238E27FC236}">
                  <a16:creationId xmlns:a16="http://schemas.microsoft.com/office/drawing/2014/main" id="{4BE51B87-3467-F241-9C6A-E8A3F71BBB3E}"/>
                </a:ext>
              </a:extLst>
            </p:cNvPr>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5" name="Google Shape;715;gb520c5eab2_0_4925">
              <a:extLst>
                <a:ext uri="{FF2B5EF4-FFF2-40B4-BE49-F238E27FC236}">
                  <a16:creationId xmlns:a16="http://schemas.microsoft.com/office/drawing/2014/main" id="{3A6247CC-2868-334A-B0F4-E4FC081A3A4D}"/>
                </a:ext>
              </a:extLst>
            </p:cNvPr>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6" name="Google Shape;716;gb520c5eab2_0_4925">
              <a:extLst>
                <a:ext uri="{FF2B5EF4-FFF2-40B4-BE49-F238E27FC236}">
                  <a16:creationId xmlns:a16="http://schemas.microsoft.com/office/drawing/2014/main" id="{87391A01-69C5-5943-8F94-CED6D1422B26}"/>
                </a:ext>
              </a:extLst>
            </p:cNvPr>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7" name="Google Shape;717;gb520c5eab2_0_4925">
              <a:extLst>
                <a:ext uri="{FF2B5EF4-FFF2-40B4-BE49-F238E27FC236}">
                  <a16:creationId xmlns:a16="http://schemas.microsoft.com/office/drawing/2014/main" id="{6562D4D3-D008-6D49-89FF-0C979DEE5E76}"/>
                </a:ext>
              </a:extLst>
            </p:cNvPr>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8" name="Google Shape;718;gb520c5eab2_0_4925">
              <a:extLst>
                <a:ext uri="{FF2B5EF4-FFF2-40B4-BE49-F238E27FC236}">
                  <a16:creationId xmlns:a16="http://schemas.microsoft.com/office/drawing/2014/main" id="{53CC7FF0-6F79-D045-916D-D028B49B0597}"/>
                </a:ext>
              </a:extLst>
            </p:cNvPr>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9" name="Google Shape;719;gb520c5eab2_0_4925">
              <a:extLst>
                <a:ext uri="{FF2B5EF4-FFF2-40B4-BE49-F238E27FC236}">
                  <a16:creationId xmlns:a16="http://schemas.microsoft.com/office/drawing/2014/main" id="{2BF621DA-970A-3347-B409-90AC431930C6}"/>
                </a:ext>
              </a:extLst>
            </p:cNvPr>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0" name="Google Shape;720;gb520c5eab2_0_4925">
              <a:extLst>
                <a:ext uri="{FF2B5EF4-FFF2-40B4-BE49-F238E27FC236}">
                  <a16:creationId xmlns:a16="http://schemas.microsoft.com/office/drawing/2014/main" id="{097694D6-9D44-3F4E-B659-061572ED330F}"/>
                </a:ext>
              </a:extLst>
            </p:cNvPr>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1" name="Google Shape;721;gb520c5eab2_0_4925">
              <a:extLst>
                <a:ext uri="{FF2B5EF4-FFF2-40B4-BE49-F238E27FC236}">
                  <a16:creationId xmlns:a16="http://schemas.microsoft.com/office/drawing/2014/main" id="{7050305A-3052-D845-BA92-B4E6D7E6959F}"/>
                </a:ext>
              </a:extLst>
            </p:cNvPr>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2" name="Google Shape;722;gb520c5eab2_0_4925">
              <a:extLst>
                <a:ext uri="{FF2B5EF4-FFF2-40B4-BE49-F238E27FC236}">
                  <a16:creationId xmlns:a16="http://schemas.microsoft.com/office/drawing/2014/main" id="{70EDC51D-79D7-8B40-857F-C429BCB34327}"/>
                </a:ext>
              </a:extLst>
            </p:cNvPr>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3" name="Google Shape;723;gb520c5eab2_0_4925">
              <a:extLst>
                <a:ext uri="{FF2B5EF4-FFF2-40B4-BE49-F238E27FC236}">
                  <a16:creationId xmlns:a16="http://schemas.microsoft.com/office/drawing/2014/main" id="{7E054E84-2756-0446-8139-C26EF4C48463}"/>
                </a:ext>
              </a:extLst>
            </p:cNvPr>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4" name="Google Shape;724;gb520c5eab2_0_4925">
              <a:extLst>
                <a:ext uri="{FF2B5EF4-FFF2-40B4-BE49-F238E27FC236}">
                  <a16:creationId xmlns:a16="http://schemas.microsoft.com/office/drawing/2014/main" id="{CCC6C3BE-5278-6A4F-9D9A-B84F94201FA5}"/>
                </a:ext>
              </a:extLst>
            </p:cNvPr>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5" name="Google Shape;725;gb520c5eab2_0_4925">
              <a:extLst>
                <a:ext uri="{FF2B5EF4-FFF2-40B4-BE49-F238E27FC236}">
                  <a16:creationId xmlns:a16="http://schemas.microsoft.com/office/drawing/2014/main" id="{18613D9D-85E5-3B4A-AD73-5B149E827649}"/>
                </a:ext>
              </a:extLst>
            </p:cNvPr>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Tree>
    <p:extLst>
      <p:ext uri="{BB962C8B-B14F-4D97-AF65-F5344CB8AC3E}">
        <p14:creationId xmlns:p14="http://schemas.microsoft.com/office/powerpoint/2010/main" val="2263737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oogle Shape;687;gb520c5eab2_0_4925">
            <a:extLst>
              <a:ext uri="{FF2B5EF4-FFF2-40B4-BE49-F238E27FC236}">
                <a16:creationId xmlns:a16="http://schemas.microsoft.com/office/drawing/2014/main" id="{16F699BF-FB18-7941-AFF8-C56FE2F1B7E0}"/>
              </a:ext>
            </a:extLst>
          </p:cNvPr>
          <p:cNvGrpSpPr/>
          <p:nvPr/>
        </p:nvGrpSpPr>
        <p:grpSpPr>
          <a:xfrm>
            <a:off x="11419139" y="1225021"/>
            <a:ext cx="3316201" cy="9261574"/>
            <a:chOff x="11419139" y="1225021"/>
            <a:chExt cx="3316201" cy="9261574"/>
          </a:xfrm>
        </p:grpSpPr>
        <p:cxnSp>
          <p:nvCxnSpPr>
            <p:cNvPr id="31" name="Google Shape;688;gb520c5eab2_0_4925">
              <a:extLst>
                <a:ext uri="{FF2B5EF4-FFF2-40B4-BE49-F238E27FC236}">
                  <a16:creationId xmlns:a16="http://schemas.microsoft.com/office/drawing/2014/main" id="{504CD96F-D72E-F745-9B88-3508B63AA6DB}"/>
                </a:ext>
              </a:extLst>
            </p:cNvPr>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2" name="Google Shape;689;gb520c5eab2_0_4925">
              <a:extLst>
                <a:ext uri="{FF2B5EF4-FFF2-40B4-BE49-F238E27FC236}">
                  <a16:creationId xmlns:a16="http://schemas.microsoft.com/office/drawing/2014/main" id="{33078B0F-FC4E-FF41-BEEA-827111568FC1}"/>
                </a:ext>
              </a:extLst>
            </p:cNvPr>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3" name="Google Shape;690;gb520c5eab2_0_4925">
              <a:extLst>
                <a:ext uri="{FF2B5EF4-FFF2-40B4-BE49-F238E27FC236}">
                  <a16:creationId xmlns:a16="http://schemas.microsoft.com/office/drawing/2014/main" id="{8ADA5AB3-9515-2B4E-9C36-88941D2E2D43}"/>
                </a:ext>
              </a:extLst>
            </p:cNvPr>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4" name="Google Shape;691;gb520c5eab2_0_4925">
              <a:extLst>
                <a:ext uri="{FF2B5EF4-FFF2-40B4-BE49-F238E27FC236}">
                  <a16:creationId xmlns:a16="http://schemas.microsoft.com/office/drawing/2014/main" id="{E3E702E0-2445-5C4A-8A79-A5A38C51AC6E}"/>
                </a:ext>
              </a:extLst>
            </p:cNvPr>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5" name="Google Shape;692;gb520c5eab2_0_4925">
              <a:extLst>
                <a:ext uri="{FF2B5EF4-FFF2-40B4-BE49-F238E27FC236}">
                  <a16:creationId xmlns:a16="http://schemas.microsoft.com/office/drawing/2014/main" id="{5291CB54-2A96-6C4C-9BE9-41FD605C786C}"/>
                </a:ext>
              </a:extLst>
            </p:cNvPr>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6" name="Google Shape;693;gb520c5eab2_0_4925">
              <a:extLst>
                <a:ext uri="{FF2B5EF4-FFF2-40B4-BE49-F238E27FC236}">
                  <a16:creationId xmlns:a16="http://schemas.microsoft.com/office/drawing/2014/main" id="{84E368BC-720E-4C4C-A219-E8AC739ECDB6}"/>
                </a:ext>
              </a:extLst>
            </p:cNvPr>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7" name="Google Shape;694;gb520c5eab2_0_4925">
              <a:extLst>
                <a:ext uri="{FF2B5EF4-FFF2-40B4-BE49-F238E27FC236}">
                  <a16:creationId xmlns:a16="http://schemas.microsoft.com/office/drawing/2014/main" id="{8CB0D63F-E151-FC48-9BBD-87819497F1D2}"/>
                </a:ext>
              </a:extLst>
            </p:cNvPr>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8" name="Google Shape;695;gb520c5eab2_0_4925">
              <a:extLst>
                <a:ext uri="{FF2B5EF4-FFF2-40B4-BE49-F238E27FC236}">
                  <a16:creationId xmlns:a16="http://schemas.microsoft.com/office/drawing/2014/main" id="{29EC91E9-C616-3047-8133-4F4278B1CB64}"/>
                </a:ext>
              </a:extLst>
            </p:cNvPr>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9" name="Google Shape;696;gb520c5eab2_0_4925">
              <a:extLst>
                <a:ext uri="{FF2B5EF4-FFF2-40B4-BE49-F238E27FC236}">
                  <a16:creationId xmlns:a16="http://schemas.microsoft.com/office/drawing/2014/main" id="{0F12D5C7-8160-C84C-B61C-F8B18C7141FA}"/>
                </a:ext>
              </a:extLst>
            </p:cNvPr>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0" name="Google Shape;697;gb520c5eab2_0_4925">
              <a:extLst>
                <a:ext uri="{FF2B5EF4-FFF2-40B4-BE49-F238E27FC236}">
                  <a16:creationId xmlns:a16="http://schemas.microsoft.com/office/drawing/2014/main" id="{1C7D5050-4FD9-9448-9AF8-F4AF3B2CE2F0}"/>
                </a:ext>
              </a:extLst>
            </p:cNvPr>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1" name="Google Shape;698;gb520c5eab2_0_4925">
              <a:extLst>
                <a:ext uri="{FF2B5EF4-FFF2-40B4-BE49-F238E27FC236}">
                  <a16:creationId xmlns:a16="http://schemas.microsoft.com/office/drawing/2014/main" id="{2DD0F7E9-7D4D-4F4A-A98F-632B921D6BBB}"/>
                </a:ext>
              </a:extLst>
            </p:cNvPr>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2" name="Google Shape;699;gb520c5eab2_0_4925">
              <a:extLst>
                <a:ext uri="{FF2B5EF4-FFF2-40B4-BE49-F238E27FC236}">
                  <a16:creationId xmlns:a16="http://schemas.microsoft.com/office/drawing/2014/main" id="{0A801AF0-8B44-A746-93DD-E528CEA9E918}"/>
                </a:ext>
              </a:extLst>
            </p:cNvPr>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3" name="Google Shape;700;gb520c5eab2_0_4925">
              <a:extLst>
                <a:ext uri="{FF2B5EF4-FFF2-40B4-BE49-F238E27FC236}">
                  <a16:creationId xmlns:a16="http://schemas.microsoft.com/office/drawing/2014/main" id="{82E01DE1-FF3D-2540-9DDF-28864CD96C7C}"/>
                </a:ext>
              </a:extLst>
            </p:cNvPr>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4" name="Google Shape;701;gb520c5eab2_0_4925">
              <a:extLst>
                <a:ext uri="{FF2B5EF4-FFF2-40B4-BE49-F238E27FC236}">
                  <a16:creationId xmlns:a16="http://schemas.microsoft.com/office/drawing/2014/main" id="{0135F2D0-B689-8846-95CA-D787AA533501}"/>
                </a:ext>
              </a:extLst>
            </p:cNvPr>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5" name="Google Shape;702;gb520c5eab2_0_4925">
              <a:extLst>
                <a:ext uri="{FF2B5EF4-FFF2-40B4-BE49-F238E27FC236}">
                  <a16:creationId xmlns:a16="http://schemas.microsoft.com/office/drawing/2014/main" id="{E5211201-2E83-AD40-B553-2EC3315A5EC2}"/>
                </a:ext>
              </a:extLst>
            </p:cNvPr>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6" name="Google Shape;703;gb520c5eab2_0_4925">
              <a:extLst>
                <a:ext uri="{FF2B5EF4-FFF2-40B4-BE49-F238E27FC236}">
                  <a16:creationId xmlns:a16="http://schemas.microsoft.com/office/drawing/2014/main" id="{7547C04D-491F-4841-8C1B-43C85619AD14}"/>
                </a:ext>
              </a:extLst>
            </p:cNvPr>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7" name="Google Shape;704;gb520c5eab2_0_4925">
              <a:extLst>
                <a:ext uri="{FF2B5EF4-FFF2-40B4-BE49-F238E27FC236}">
                  <a16:creationId xmlns:a16="http://schemas.microsoft.com/office/drawing/2014/main" id="{1E125CC5-CF36-2E40-ABC9-F57DD3F33C06}"/>
                </a:ext>
              </a:extLst>
            </p:cNvPr>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8" name="Google Shape;705;gb520c5eab2_0_4925">
              <a:extLst>
                <a:ext uri="{FF2B5EF4-FFF2-40B4-BE49-F238E27FC236}">
                  <a16:creationId xmlns:a16="http://schemas.microsoft.com/office/drawing/2014/main" id="{964F66D7-48AA-384E-982E-89C95D4E5DFD}"/>
                </a:ext>
              </a:extLst>
            </p:cNvPr>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9" name="Google Shape;706;gb520c5eab2_0_4925">
              <a:extLst>
                <a:ext uri="{FF2B5EF4-FFF2-40B4-BE49-F238E27FC236}">
                  <a16:creationId xmlns:a16="http://schemas.microsoft.com/office/drawing/2014/main" id="{FB9C9DC3-19B2-D04F-BCA3-8D4BABA0134A}"/>
                </a:ext>
              </a:extLst>
            </p:cNvPr>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0" name="Google Shape;707;gb520c5eab2_0_4925">
              <a:extLst>
                <a:ext uri="{FF2B5EF4-FFF2-40B4-BE49-F238E27FC236}">
                  <a16:creationId xmlns:a16="http://schemas.microsoft.com/office/drawing/2014/main" id="{A102854C-A3BB-9641-8C8D-9A85757CD660}"/>
                </a:ext>
              </a:extLst>
            </p:cNvPr>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1" name="Google Shape;708;gb520c5eab2_0_4925">
              <a:extLst>
                <a:ext uri="{FF2B5EF4-FFF2-40B4-BE49-F238E27FC236}">
                  <a16:creationId xmlns:a16="http://schemas.microsoft.com/office/drawing/2014/main" id="{CFD5D26E-97B7-2442-9586-B1853E05393D}"/>
                </a:ext>
              </a:extLst>
            </p:cNvPr>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2" name="Google Shape;709;gb520c5eab2_0_4925">
              <a:extLst>
                <a:ext uri="{FF2B5EF4-FFF2-40B4-BE49-F238E27FC236}">
                  <a16:creationId xmlns:a16="http://schemas.microsoft.com/office/drawing/2014/main" id="{AEF2FA41-F918-704F-BC11-4B0FEC828EFC}"/>
                </a:ext>
              </a:extLst>
            </p:cNvPr>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3" name="Google Shape;710;gb520c5eab2_0_4925">
              <a:extLst>
                <a:ext uri="{FF2B5EF4-FFF2-40B4-BE49-F238E27FC236}">
                  <a16:creationId xmlns:a16="http://schemas.microsoft.com/office/drawing/2014/main" id="{ECEBBCB6-A577-EF44-9D2F-723F982D82AB}"/>
                </a:ext>
              </a:extLst>
            </p:cNvPr>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4" name="Google Shape;711;gb520c5eab2_0_4925">
              <a:extLst>
                <a:ext uri="{FF2B5EF4-FFF2-40B4-BE49-F238E27FC236}">
                  <a16:creationId xmlns:a16="http://schemas.microsoft.com/office/drawing/2014/main" id="{55832250-BF9F-A840-B60E-13D64AAAACD3}"/>
                </a:ext>
              </a:extLst>
            </p:cNvPr>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5" name="Google Shape;712;gb520c5eab2_0_4925">
              <a:extLst>
                <a:ext uri="{FF2B5EF4-FFF2-40B4-BE49-F238E27FC236}">
                  <a16:creationId xmlns:a16="http://schemas.microsoft.com/office/drawing/2014/main" id="{1191E2EA-1C7B-1045-BEFB-B7B365E7B767}"/>
                </a:ext>
              </a:extLst>
            </p:cNvPr>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6" name="Google Shape;713;gb520c5eab2_0_4925">
              <a:extLst>
                <a:ext uri="{FF2B5EF4-FFF2-40B4-BE49-F238E27FC236}">
                  <a16:creationId xmlns:a16="http://schemas.microsoft.com/office/drawing/2014/main" id="{5365CDF5-FAB0-3141-8851-6C819C1A9A30}"/>
                </a:ext>
              </a:extLst>
            </p:cNvPr>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7" name="Google Shape;714;gb520c5eab2_0_4925">
              <a:extLst>
                <a:ext uri="{FF2B5EF4-FFF2-40B4-BE49-F238E27FC236}">
                  <a16:creationId xmlns:a16="http://schemas.microsoft.com/office/drawing/2014/main" id="{B5D84849-A6F1-4849-8C8A-625B6C7EACF5}"/>
                </a:ext>
              </a:extLst>
            </p:cNvPr>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8" name="Google Shape;715;gb520c5eab2_0_4925">
              <a:extLst>
                <a:ext uri="{FF2B5EF4-FFF2-40B4-BE49-F238E27FC236}">
                  <a16:creationId xmlns:a16="http://schemas.microsoft.com/office/drawing/2014/main" id="{448BEEE8-CE09-FB41-B496-CBA7EC5DDF84}"/>
                </a:ext>
              </a:extLst>
            </p:cNvPr>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9" name="Google Shape;716;gb520c5eab2_0_4925">
              <a:extLst>
                <a:ext uri="{FF2B5EF4-FFF2-40B4-BE49-F238E27FC236}">
                  <a16:creationId xmlns:a16="http://schemas.microsoft.com/office/drawing/2014/main" id="{BE435030-DB88-724D-8177-862D33ED763C}"/>
                </a:ext>
              </a:extLst>
            </p:cNvPr>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0" name="Google Shape;717;gb520c5eab2_0_4925">
              <a:extLst>
                <a:ext uri="{FF2B5EF4-FFF2-40B4-BE49-F238E27FC236}">
                  <a16:creationId xmlns:a16="http://schemas.microsoft.com/office/drawing/2014/main" id="{FEA633B9-39C9-8D44-9CBF-17A564B8D2AD}"/>
                </a:ext>
              </a:extLst>
            </p:cNvPr>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1" name="Google Shape;718;gb520c5eab2_0_4925">
              <a:extLst>
                <a:ext uri="{FF2B5EF4-FFF2-40B4-BE49-F238E27FC236}">
                  <a16:creationId xmlns:a16="http://schemas.microsoft.com/office/drawing/2014/main" id="{36398665-A107-5A48-AE69-40FAFBAE035B}"/>
                </a:ext>
              </a:extLst>
            </p:cNvPr>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2" name="Google Shape;719;gb520c5eab2_0_4925">
              <a:extLst>
                <a:ext uri="{FF2B5EF4-FFF2-40B4-BE49-F238E27FC236}">
                  <a16:creationId xmlns:a16="http://schemas.microsoft.com/office/drawing/2014/main" id="{83D83B7B-2193-4148-9203-3E842355E814}"/>
                </a:ext>
              </a:extLst>
            </p:cNvPr>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3" name="Google Shape;720;gb520c5eab2_0_4925">
              <a:extLst>
                <a:ext uri="{FF2B5EF4-FFF2-40B4-BE49-F238E27FC236}">
                  <a16:creationId xmlns:a16="http://schemas.microsoft.com/office/drawing/2014/main" id="{C57ADC92-6FEB-7F4C-88C3-9D5C30AA1E32}"/>
                </a:ext>
              </a:extLst>
            </p:cNvPr>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4" name="Google Shape;721;gb520c5eab2_0_4925">
              <a:extLst>
                <a:ext uri="{FF2B5EF4-FFF2-40B4-BE49-F238E27FC236}">
                  <a16:creationId xmlns:a16="http://schemas.microsoft.com/office/drawing/2014/main" id="{6BC00764-9EF5-F646-9AF0-3C2486C488CA}"/>
                </a:ext>
              </a:extLst>
            </p:cNvPr>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5" name="Google Shape;722;gb520c5eab2_0_4925">
              <a:extLst>
                <a:ext uri="{FF2B5EF4-FFF2-40B4-BE49-F238E27FC236}">
                  <a16:creationId xmlns:a16="http://schemas.microsoft.com/office/drawing/2014/main" id="{60B66D80-B53A-7240-8B68-BAB31EFB5C2E}"/>
                </a:ext>
              </a:extLst>
            </p:cNvPr>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6" name="Google Shape;723;gb520c5eab2_0_4925">
              <a:extLst>
                <a:ext uri="{FF2B5EF4-FFF2-40B4-BE49-F238E27FC236}">
                  <a16:creationId xmlns:a16="http://schemas.microsoft.com/office/drawing/2014/main" id="{6A087765-64B4-8A47-B48D-F0ED11A9A331}"/>
                </a:ext>
              </a:extLst>
            </p:cNvPr>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7" name="Google Shape;724;gb520c5eab2_0_4925">
              <a:extLst>
                <a:ext uri="{FF2B5EF4-FFF2-40B4-BE49-F238E27FC236}">
                  <a16:creationId xmlns:a16="http://schemas.microsoft.com/office/drawing/2014/main" id="{167B13CE-C86B-784B-A059-A6CD6A168BFF}"/>
                </a:ext>
              </a:extLst>
            </p:cNvPr>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8" name="Google Shape;725;gb520c5eab2_0_4925">
              <a:extLst>
                <a:ext uri="{FF2B5EF4-FFF2-40B4-BE49-F238E27FC236}">
                  <a16:creationId xmlns:a16="http://schemas.microsoft.com/office/drawing/2014/main" id="{243817AD-8D2B-7341-8946-B4995F0727F3}"/>
                </a:ext>
              </a:extLst>
            </p:cNvPr>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
        <p:nvSpPr>
          <p:cNvPr id="2" name="Rectangle 1">
            <a:extLst>
              <a:ext uri="{FF2B5EF4-FFF2-40B4-BE49-F238E27FC236}">
                <a16:creationId xmlns:a16="http://schemas.microsoft.com/office/drawing/2014/main" id="{0A5AF2BA-898A-824B-A4BC-947066E06A72}"/>
              </a:ext>
            </a:extLst>
          </p:cNvPr>
          <p:cNvSpPr/>
          <p:nvPr/>
        </p:nvSpPr>
        <p:spPr>
          <a:xfrm>
            <a:off x="682148" y="392561"/>
            <a:ext cx="4532011"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Engine Speed</a:t>
            </a:r>
          </a:p>
        </p:txBody>
      </p:sp>
      <p:grpSp>
        <p:nvGrpSpPr>
          <p:cNvPr id="3" name="Group 2">
            <a:extLst>
              <a:ext uri="{FF2B5EF4-FFF2-40B4-BE49-F238E27FC236}">
                <a16:creationId xmlns:a16="http://schemas.microsoft.com/office/drawing/2014/main" id="{FF00CC8A-42BC-504E-AFFD-7979485054C3}"/>
              </a:ext>
            </a:extLst>
          </p:cNvPr>
          <p:cNvGrpSpPr/>
          <p:nvPr/>
        </p:nvGrpSpPr>
        <p:grpSpPr>
          <a:xfrm>
            <a:off x="1155631" y="1815951"/>
            <a:ext cx="2396358" cy="4722228"/>
            <a:chOff x="3074276" y="1915055"/>
            <a:chExt cx="2396358" cy="4722228"/>
          </a:xfrm>
        </p:grpSpPr>
        <p:grpSp>
          <p:nvGrpSpPr>
            <p:cNvPr id="4" name="Group 3">
              <a:extLst>
                <a:ext uri="{FF2B5EF4-FFF2-40B4-BE49-F238E27FC236}">
                  <a16:creationId xmlns:a16="http://schemas.microsoft.com/office/drawing/2014/main" id="{734EDBF1-C36D-824B-B840-ACA2518217C7}"/>
                </a:ext>
              </a:extLst>
            </p:cNvPr>
            <p:cNvGrpSpPr>
              <a:grpSpLocks noChangeAspect="1"/>
            </p:cNvGrpSpPr>
            <p:nvPr/>
          </p:nvGrpSpPr>
          <p:grpSpPr>
            <a:xfrm>
              <a:off x="3074276" y="1915055"/>
              <a:ext cx="2396358" cy="4722228"/>
              <a:chOff x="3074276" y="1915055"/>
              <a:chExt cx="2396358" cy="4722228"/>
            </a:xfrm>
          </p:grpSpPr>
          <p:sp>
            <p:nvSpPr>
              <p:cNvPr id="7" name="Freeform 6">
                <a:extLst>
                  <a:ext uri="{FF2B5EF4-FFF2-40B4-BE49-F238E27FC236}">
                    <a16:creationId xmlns:a16="http://schemas.microsoft.com/office/drawing/2014/main" id="{BBB79A5D-472A-4546-9E35-B8F151E0F56A}"/>
                  </a:ext>
                </a:extLst>
              </p:cNvPr>
              <p:cNvSpPr/>
              <p:nvPr/>
            </p:nvSpPr>
            <p:spPr>
              <a:xfrm>
                <a:off x="3074276" y="2711669"/>
                <a:ext cx="2396358" cy="3925614"/>
              </a:xfrm>
              <a:custGeom>
                <a:avLst/>
                <a:gdLst>
                  <a:gd name="connsiteX0" fmla="*/ 157655 w 2396358"/>
                  <a:gd name="connsiteY0" fmla="*/ 0 h 3925614"/>
                  <a:gd name="connsiteX1" fmla="*/ 2207172 w 2396358"/>
                  <a:gd name="connsiteY1" fmla="*/ 15765 h 3925614"/>
                  <a:gd name="connsiteX2" fmla="*/ 2222938 w 2396358"/>
                  <a:gd name="connsiteY2" fmla="*/ 378372 h 3925614"/>
                  <a:gd name="connsiteX3" fmla="*/ 1844565 w 2396358"/>
                  <a:gd name="connsiteY3" fmla="*/ 409903 h 3925614"/>
                  <a:gd name="connsiteX4" fmla="*/ 2191407 w 2396358"/>
                  <a:gd name="connsiteY4" fmla="*/ 457200 h 3925614"/>
                  <a:gd name="connsiteX5" fmla="*/ 2191407 w 2396358"/>
                  <a:gd name="connsiteY5" fmla="*/ 457200 h 3925614"/>
                  <a:gd name="connsiteX6" fmla="*/ 1828800 w 2396358"/>
                  <a:gd name="connsiteY6" fmla="*/ 630621 h 3925614"/>
                  <a:gd name="connsiteX7" fmla="*/ 2207172 w 2396358"/>
                  <a:gd name="connsiteY7" fmla="*/ 677917 h 3925614"/>
                  <a:gd name="connsiteX8" fmla="*/ 1891862 w 2396358"/>
                  <a:gd name="connsiteY8" fmla="*/ 835572 h 3925614"/>
                  <a:gd name="connsiteX9" fmla="*/ 2191407 w 2396358"/>
                  <a:gd name="connsiteY9" fmla="*/ 914400 h 3925614"/>
                  <a:gd name="connsiteX10" fmla="*/ 1907627 w 2396358"/>
                  <a:gd name="connsiteY10" fmla="*/ 1087821 h 3925614"/>
                  <a:gd name="connsiteX11" fmla="*/ 2207172 w 2396358"/>
                  <a:gd name="connsiteY11" fmla="*/ 1135117 h 3925614"/>
                  <a:gd name="connsiteX12" fmla="*/ 1907627 w 2396358"/>
                  <a:gd name="connsiteY12" fmla="*/ 1261241 h 3925614"/>
                  <a:gd name="connsiteX13" fmla="*/ 2207172 w 2396358"/>
                  <a:gd name="connsiteY13" fmla="*/ 1355834 h 3925614"/>
                  <a:gd name="connsiteX14" fmla="*/ 1860331 w 2396358"/>
                  <a:gd name="connsiteY14" fmla="*/ 1450428 h 3925614"/>
                  <a:gd name="connsiteX15" fmla="*/ 2175641 w 2396358"/>
                  <a:gd name="connsiteY15" fmla="*/ 1560786 h 3925614"/>
                  <a:gd name="connsiteX16" fmla="*/ 1813034 w 2396358"/>
                  <a:gd name="connsiteY16" fmla="*/ 1671145 h 3925614"/>
                  <a:gd name="connsiteX17" fmla="*/ 2191407 w 2396358"/>
                  <a:gd name="connsiteY17" fmla="*/ 1765738 h 3925614"/>
                  <a:gd name="connsiteX18" fmla="*/ 1828800 w 2396358"/>
                  <a:gd name="connsiteY18" fmla="*/ 1891862 h 3925614"/>
                  <a:gd name="connsiteX19" fmla="*/ 2144110 w 2396358"/>
                  <a:gd name="connsiteY19" fmla="*/ 1939159 h 3925614"/>
                  <a:gd name="connsiteX20" fmla="*/ 2144110 w 2396358"/>
                  <a:gd name="connsiteY20" fmla="*/ 2081048 h 3925614"/>
                  <a:gd name="connsiteX21" fmla="*/ 2396358 w 2396358"/>
                  <a:gd name="connsiteY21" fmla="*/ 2301765 h 3925614"/>
                  <a:gd name="connsiteX22" fmla="*/ 2396358 w 2396358"/>
                  <a:gd name="connsiteY22" fmla="*/ 3925614 h 3925614"/>
                  <a:gd name="connsiteX23" fmla="*/ 0 w 2396358"/>
                  <a:gd name="connsiteY23" fmla="*/ 3925614 h 3925614"/>
                  <a:gd name="connsiteX24" fmla="*/ 31531 w 2396358"/>
                  <a:gd name="connsiteY24" fmla="*/ 2270234 h 3925614"/>
                  <a:gd name="connsiteX25" fmla="*/ 268014 w 2396358"/>
                  <a:gd name="connsiteY25" fmla="*/ 2096814 h 3925614"/>
                  <a:gd name="connsiteX26" fmla="*/ 252248 w 2396358"/>
                  <a:gd name="connsiteY26" fmla="*/ 1939159 h 3925614"/>
                  <a:gd name="connsiteX27" fmla="*/ 567558 w 2396358"/>
                  <a:gd name="connsiteY27" fmla="*/ 1891862 h 3925614"/>
                  <a:gd name="connsiteX28" fmla="*/ 173421 w 2396358"/>
                  <a:gd name="connsiteY28" fmla="*/ 1781503 h 3925614"/>
                  <a:gd name="connsiteX29" fmla="*/ 551793 w 2396358"/>
                  <a:gd name="connsiteY29" fmla="*/ 1686910 h 3925614"/>
                  <a:gd name="connsiteX30" fmla="*/ 173421 w 2396358"/>
                  <a:gd name="connsiteY30" fmla="*/ 1592317 h 3925614"/>
                  <a:gd name="connsiteX31" fmla="*/ 504496 w 2396358"/>
                  <a:gd name="connsiteY31" fmla="*/ 1450428 h 3925614"/>
                  <a:gd name="connsiteX32" fmla="*/ 141890 w 2396358"/>
                  <a:gd name="connsiteY32" fmla="*/ 1371600 h 3925614"/>
                  <a:gd name="connsiteX33" fmla="*/ 520262 w 2396358"/>
                  <a:gd name="connsiteY33" fmla="*/ 1245476 h 3925614"/>
                  <a:gd name="connsiteX34" fmla="*/ 173421 w 2396358"/>
                  <a:gd name="connsiteY34" fmla="*/ 1150883 h 3925614"/>
                  <a:gd name="connsiteX35" fmla="*/ 536027 w 2396358"/>
                  <a:gd name="connsiteY35" fmla="*/ 1072055 h 3925614"/>
                  <a:gd name="connsiteX36" fmla="*/ 157655 w 2396358"/>
                  <a:gd name="connsiteY36" fmla="*/ 945931 h 3925614"/>
                  <a:gd name="connsiteX37" fmla="*/ 567558 w 2396358"/>
                  <a:gd name="connsiteY37" fmla="*/ 835572 h 3925614"/>
                  <a:gd name="connsiteX38" fmla="*/ 173421 w 2396358"/>
                  <a:gd name="connsiteY38" fmla="*/ 740979 h 3925614"/>
                  <a:gd name="connsiteX39" fmla="*/ 614855 w 2396358"/>
                  <a:gd name="connsiteY39" fmla="*/ 614855 h 3925614"/>
                  <a:gd name="connsiteX40" fmla="*/ 173421 w 2396358"/>
                  <a:gd name="connsiteY40" fmla="*/ 536028 h 3925614"/>
                  <a:gd name="connsiteX41" fmla="*/ 599090 w 2396358"/>
                  <a:gd name="connsiteY41" fmla="*/ 425669 h 3925614"/>
                  <a:gd name="connsiteX42" fmla="*/ 204952 w 2396358"/>
                  <a:gd name="connsiteY42" fmla="*/ 346841 h 3925614"/>
                  <a:gd name="connsiteX43" fmla="*/ 157655 w 2396358"/>
                  <a:gd name="connsiteY43" fmla="*/ 0 h 392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96358" h="3925614">
                    <a:moveTo>
                      <a:pt x="157655" y="0"/>
                    </a:moveTo>
                    <a:lnTo>
                      <a:pt x="2207172" y="15765"/>
                    </a:lnTo>
                    <a:lnTo>
                      <a:pt x="2222938" y="378372"/>
                    </a:lnTo>
                    <a:lnTo>
                      <a:pt x="1844565" y="409903"/>
                    </a:lnTo>
                    <a:lnTo>
                      <a:pt x="2191407" y="457200"/>
                    </a:lnTo>
                    <a:lnTo>
                      <a:pt x="2191407" y="457200"/>
                    </a:lnTo>
                    <a:lnTo>
                      <a:pt x="1828800" y="630621"/>
                    </a:lnTo>
                    <a:lnTo>
                      <a:pt x="2207172" y="677917"/>
                    </a:lnTo>
                    <a:lnTo>
                      <a:pt x="1891862" y="835572"/>
                    </a:lnTo>
                    <a:lnTo>
                      <a:pt x="2191407" y="914400"/>
                    </a:lnTo>
                    <a:lnTo>
                      <a:pt x="1907627" y="1087821"/>
                    </a:lnTo>
                    <a:lnTo>
                      <a:pt x="2207172" y="1135117"/>
                    </a:lnTo>
                    <a:lnTo>
                      <a:pt x="1907627" y="1261241"/>
                    </a:lnTo>
                    <a:lnTo>
                      <a:pt x="2207172" y="1355834"/>
                    </a:lnTo>
                    <a:lnTo>
                      <a:pt x="1860331" y="1450428"/>
                    </a:lnTo>
                    <a:lnTo>
                      <a:pt x="2175641" y="1560786"/>
                    </a:lnTo>
                    <a:lnTo>
                      <a:pt x="1813034" y="1671145"/>
                    </a:lnTo>
                    <a:lnTo>
                      <a:pt x="2191407" y="1765738"/>
                    </a:lnTo>
                    <a:lnTo>
                      <a:pt x="1828800" y="1891862"/>
                    </a:lnTo>
                    <a:lnTo>
                      <a:pt x="2144110" y="1939159"/>
                    </a:lnTo>
                    <a:lnTo>
                      <a:pt x="2144110" y="2081048"/>
                    </a:lnTo>
                    <a:lnTo>
                      <a:pt x="2396358" y="2301765"/>
                    </a:lnTo>
                    <a:lnTo>
                      <a:pt x="2396358" y="3925614"/>
                    </a:lnTo>
                    <a:lnTo>
                      <a:pt x="0" y="3925614"/>
                    </a:lnTo>
                    <a:lnTo>
                      <a:pt x="31531" y="2270234"/>
                    </a:lnTo>
                    <a:lnTo>
                      <a:pt x="268014" y="2096814"/>
                    </a:lnTo>
                    <a:lnTo>
                      <a:pt x="252248" y="1939159"/>
                    </a:lnTo>
                    <a:lnTo>
                      <a:pt x="567558" y="1891862"/>
                    </a:lnTo>
                    <a:lnTo>
                      <a:pt x="173421" y="1781503"/>
                    </a:lnTo>
                    <a:lnTo>
                      <a:pt x="551793" y="1686910"/>
                    </a:lnTo>
                    <a:lnTo>
                      <a:pt x="173421" y="1592317"/>
                    </a:lnTo>
                    <a:lnTo>
                      <a:pt x="504496" y="1450428"/>
                    </a:lnTo>
                    <a:lnTo>
                      <a:pt x="141890" y="1371600"/>
                    </a:lnTo>
                    <a:lnTo>
                      <a:pt x="520262" y="1245476"/>
                    </a:lnTo>
                    <a:lnTo>
                      <a:pt x="173421" y="1150883"/>
                    </a:lnTo>
                    <a:lnTo>
                      <a:pt x="536027" y="1072055"/>
                    </a:lnTo>
                    <a:lnTo>
                      <a:pt x="157655" y="945931"/>
                    </a:lnTo>
                    <a:lnTo>
                      <a:pt x="567558" y="835572"/>
                    </a:lnTo>
                    <a:lnTo>
                      <a:pt x="173421" y="740979"/>
                    </a:lnTo>
                    <a:lnTo>
                      <a:pt x="614855" y="614855"/>
                    </a:lnTo>
                    <a:lnTo>
                      <a:pt x="173421" y="536028"/>
                    </a:lnTo>
                    <a:lnTo>
                      <a:pt x="599090" y="425669"/>
                    </a:lnTo>
                    <a:lnTo>
                      <a:pt x="204952" y="346841"/>
                    </a:lnTo>
                    <a:lnTo>
                      <a:pt x="157655" y="0"/>
                    </a:lnTo>
                    <a:close/>
                  </a:path>
                </a:pathLst>
              </a:custGeom>
              <a:solidFill>
                <a:schemeClr val="bg1">
                  <a:lumMod val="8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37B77F98-39D6-A147-9FAD-DFDEB70B0BDC}"/>
                  </a:ext>
                </a:extLst>
              </p:cNvPr>
              <p:cNvSpPr/>
              <p:nvPr/>
            </p:nvSpPr>
            <p:spPr>
              <a:xfrm>
                <a:off x="3205167" y="3100676"/>
                <a:ext cx="2140816" cy="3374554"/>
              </a:xfrm>
              <a:custGeom>
                <a:avLst/>
                <a:gdLst>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90139"/>
                  <a:gd name="connsiteX1" fmla="*/ 1560786 w 2112579"/>
                  <a:gd name="connsiteY1" fmla="*/ 31531 h 3390139"/>
                  <a:gd name="connsiteX2" fmla="*/ 1576551 w 2112579"/>
                  <a:gd name="connsiteY2" fmla="*/ 1844566 h 3390139"/>
                  <a:gd name="connsiteX3" fmla="*/ 1970689 w 2112579"/>
                  <a:gd name="connsiteY3" fmla="*/ 2017987 h 3390139"/>
                  <a:gd name="connsiteX4" fmla="*/ 2112579 w 2112579"/>
                  <a:gd name="connsiteY4" fmla="*/ 2506718 h 3390139"/>
                  <a:gd name="connsiteX5" fmla="*/ 1891862 w 2112579"/>
                  <a:gd name="connsiteY5" fmla="*/ 3058511 h 3390139"/>
                  <a:gd name="connsiteX6" fmla="*/ 1277006 w 2112579"/>
                  <a:gd name="connsiteY6" fmla="*/ 3389587 h 3390139"/>
                  <a:gd name="connsiteX7" fmla="*/ 614855 w 2112579"/>
                  <a:gd name="connsiteY7" fmla="*/ 3342290 h 3390139"/>
                  <a:gd name="connsiteX8" fmla="*/ 173420 w 2112579"/>
                  <a:gd name="connsiteY8" fmla="*/ 2995449 h 3390139"/>
                  <a:gd name="connsiteX9" fmla="*/ 0 w 2112579"/>
                  <a:gd name="connsiteY9" fmla="*/ 2569780 h 3390139"/>
                  <a:gd name="connsiteX10" fmla="*/ 31531 w 2112579"/>
                  <a:gd name="connsiteY10" fmla="*/ 2081049 h 3390139"/>
                  <a:gd name="connsiteX11" fmla="*/ 425669 w 2112579"/>
                  <a:gd name="connsiteY11" fmla="*/ 1781504 h 3390139"/>
                  <a:gd name="connsiteX12" fmla="*/ 457200 w 2112579"/>
                  <a:gd name="connsiteY12" fmla="*/ 0 h 3390139"/>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69531 w 2124910"/>
                  <a:gd name="connsiteY0" fmla="*/ 0 h 3400082"/>
                  <a:gd name="connsiteX1" fmla="*/ 1573117 w 2124910"/>
                  <a:gd name="connsiteY1" fmla="*/ 31531 h 3400082"/>
                  <a:gd name="connsiteX2" fmla="*/ 1588882 w 2124910"/>
                  <a:gd name="connsiteY2" fmla="*/ 1844566 h 3400082"/>
                  <a:gd name="connsiteX3" fmla="*/ 1983020 w 2124910"/>
                  <a:gd name="connsiteY3" fmla="*/ 2017987 h 3400082"/>
                  <a:gd name="connsiteX4" fmla="*/ 2124910 w 2124910"/>
                  <a:gd name="connsiteY4" fmla="*/ 2506718 h 3400082"/>
                  <a:gd name="connsiteX5" fmla="*/ 1904193 w 2124910"/>
                  <a:gd name="connsiteY5" fmla="*/ 3058511 h 3400082"/>
                  <a:gd name="connsiteX6" fmla="*/ 1289337 w 2124910"/>
                  <a:gd name="connsiteY6" fmla="*/ 3389587 h 3400082"/>
                  <a:gd name="connsiteX7" fmla="*/ 627186 w 2124910"/>
                  <a:gd name="connsiteY7" fmla="*/ 3342290 h 3400082"/>
                  <a:gd name="connsiteX8" fmla="*/ 185751 w 2124910"/>
                  <a:gd name="connsiteY8" fmla="*/ 2995449 h 3400082"/>
                  <a:gd name="connsiteX9" fmla="*/ 12331 w 2124910"/>
                  <a:gd name="connsiteY9" fmla="*/ 2569780 h 3400082"/>
                  <a:gd name="connsiteX10" fmla="*/ 43862 w 2124910"/>
                  <a:gd name="connsiteY10" fmla="*/ 2081049 h 3400082"/>
                  <a:gd name="connsiteX11" fmla="*/ 438000 w 2124910"/>
                  <a:gd name="connsiteY11" fmla="*/ 1781504 h 3400082"/>
                  <a:gd name="connsiteX12" fmla="*/ 469531 w 2124910"/>
                  <a:gd name="connsiteY12" fmla="*/ 0 h 3400082"/>
                  <a:gd name="connsiteX0" fmla="*/ 471039 w 2126418"/>
                  <a:gd name="connsiteY0" fmla="*/ 0 h 3400082"/>
                  <a:gd name="connsiteX1" fmla="*/ 1574625 w 2126418"/>
                  <a:gd name="connsiteY1" fmla="*/ 31531 h 3400082"/>
                  <a:gd name="connsiteX2" fmla="*/ 1590390 w 2126418"/>
                  <a:gd name="connsiteY2" fmla="*/ 1844566 h 3400082"/>
                  <a:gd name="connsiteX3" fmla="*/ 1984528 w 2126418"/>
                  <a:gd name="connsiteY3" fmla="*/ 2017987 h 3400082"/>
                  <a:gd name="connsiteX4" fmla="*/ 2126418 w 2126418"/>
                  <a:gd name="connsiteY4" fmla="*/ 2506718 h 3400082"/>
                  <a:gd name="connsiteX5" fmla="*/ 1905701 w 2126418"/>
                  <a:gd name="connsiteY5" fmla="*/ 3058511 h 3400082"/>
                  <a:gd name="connsiteX6" fmla="*/ 1290845 w 2126418"/>
                  <a:gd name="connsiteY6" fmla="*/ 3389587 h 3400082"/>
                  <a:gd name="connsiteX7" fmla="*/ 628694 w 2126418"/>
                  <a:gd name="connsiteY7" fmla="*/ 3342290 h 3400082"/>
                  <a:gd name="connsiteX8" fmla="*/ 187259 w 2126418"/>
                  <a:gd name="connsiteY8" fmla="*/ 2995449 h 3400082"/>
                  <a:gd name="connsiteX9" fmla="*/ 13839 w 2126418"/>
                  <a:gd name="connsiteY9" fmla="*/ 2569780 h 3400082"/>
                  <a:gd name="connsiteX10" fmla="*/ 45370 w 2126418"/>
                  <a:gd name="connsiteY10" fmla="*/ 2081049 h 3400082"/>
                  <a:gd name="connsiteX11" fmla="*/ 439508 w 2126418"/>
                  <a:gd name="connsiteY11" fmla="*/ 1781504 h 3400082"/>
                  <a:gd name="connsiteX12" fmla="*/ 471039 w 2126418"/>
                  <a:gd name="connsiteY12" fmla="*/ 0 h 3400082"/>
                  <a:gd name="connsiteX0" fmla="*/ 471039 w 2126418"/>
                  <a:gd name="connsiteY0" fmla="*/ 0 h 3400082"/>
                  <a:gd name="connsiteX1" fmla="*/ 1574625 w 2126418"/>
                  <a:gd name="connsiteY1" fmla="*/ 31531 h 3400082"/>
                  <a:gd name="connsiteX2" fmla="*/ 1590390 w 2126418"/>
                  <a:gd name="connsiteY2" fmla="*/ 1844566 h 3400082"/>
                  <a:gd name="connsiteX3" fmla="*/ 1984528 w 2126418"/>
                  <a:gd name="connsiteY3" fmla="*/ 2017987 h 3400082"/>
                  <a:gd name="connsiteX4" fmla="*/ 2126418 w 2126418"/>
                  <a:gd name="connsiteY4" fmla="*/ 2506718 h 3400082"/>
                  <a:gd name="connsiteX5" fmla="*/ 1905701 w 2126418"/>
                  <a:gd name="connsiteY5" fmla="*/ 3058511 h 3400082"/>
                  <a:gd name="connsiteX6" fmla="*/ 1290845 w 2126418"/>
                  <a:gd name="connsiteY6" fmla="*/ 3389587 h 3400082"/>
                  <a:gd name="connsiteX7" fmla="*/ 628694 w 2126418"/>
                  <a:gd name="connsiteY7" fmla="*/ 3342290 h 3400082"/>
                  <a:gd name="connsiteX8" fmla="*/ 187259 w 2126418"/>
                  <a:gd name="connsiteY8" fmla="*/ 2995449 h 3400082"/>
                  <a:gd name="connsiteX9" fmla="*/ 13839 w 2126418"/>
                  <a:gd name="connsiteY9" fmla="*/ 2569780 h 3400082"/>
                  <a:gd name="connsiteX10" fmla="*/ 45370 w 2126418"/>
                  <a:gd name="connsiteY10" fmla="*/ 2081049 h 3400082"/>
                  <a:gd name="connsiteX11" fmla="*/ 439508 w 2126418"/>
                  <a:gd name="connsiteY11" fmla="*/ 1781504 h 3400082"/>
                  <a:gd name="connsiteX12" fmla="*/ 471039 w 2126418"/>
                  <a:gd name="connsiteY12" fmla="*/ 0 h 3400082"/>
                  <a:gd name="connsiteX0" fmla="*/ 471039 w 2126418"/>
                  <a:gd name="connsiteY0" fmla="*/ 0 h 3400082"/>
                  <a:gd name="connsiteX1" fmla="*/ 1574625 w 2126418"/>
                  <a:gd name="connsiteY1" fmla="*/ 31531 h 3400082"/>
                  <a:gd name="connsiteX2" fmla="*/ 1590390 w 2126418"/>
                  <a:gd name="connsiteY2" fmla="*/ 1844566 h 3400082"/>
                  <a:gd name="connsiteX3" fmla="*/ 1984528 w 2126418"/>
                  <a:gd name="connsiteY3" fmla="*/ 2017987 h 3400082"/>
                  <a:gd name="connsiteX4" fmla="*/ 2126418 w 2126418"/>
                  <a:gd name="connsiteY4" fmla="*/ 2506718 h 3400082"/>
                  <a:gd name="connsiteX5" fmla="*/ 1905701 w 2126418"/>
                  <a:gd name="connsiteY5" fmla="*/ 3058511 h 3400082"/>
                  <a:gd name="connsiteX6" fmla="*/ 1290845 w 2126418"/>
                  <a:gd name="connsiteY6" fmla="*/ 3389587 h 3400082"/>
                  <a:gd name="connsiteX7" fmla="*/ 628694 w 2126418"/>
                  <a:gd name="connsiteY7" fmla="*/ 3342290 h 3400082"/>
                  <a:gd name="connsiteX8" fmla="*/ 187259 w 2126418"/>
                  <a:gd name="connsiteY8" fmla="*/ 2995449 h 3400082"/>
                  <a:gd name="connsiteX9" fmla="*/ 13839 w 2126418"/>
                  <a:gd name="connsiteY9" fmla="*/ 2569780 h 3400082"/>
                  <a:gd name="connsiteX10" fmla="*/ 45370 w 2126418"/>
                  <a:gd name="connsiteY10" fmla="*/ 2081049 h 3400082"/>
                  <a:gd name="connsiteX11" fmla="*/ 439508 w 2126418"/>
                  <a:gd name="connsiteY11" fmla="*/ 1781504 h 3400082"/>
                  <a:gd name="connsiteX12" fmla="*/ 471039 w 2126418"/>
                  <a:gd name="connsiteY12" fmla="*/ 0 h 3400082"/>
                  <a:gd name="connsiteX0" fmla="*/ 471039 w 2013256"/>
                  <a:gd name="connsiteY0" fmla="*/ 0 h 3400082"/>
                  <a:gd name="connsiteX1" fmla="*/ 1574625 w 2013256"/>
                  <a:gd name="connsiteY1" fmla="*/ 31531 h 3400082"/>
                  <a:gd name="connsiteX2" fmla="*/ 1590390 w 2013256"/>
                  <a:gd name="connsiteY2" fmla="*/ 1844566 h 3400082"/>
                  <a:gd name="connsiteX3" fmla="*/ 1984528 w 2013256"/>
                  <a:gd name="connsiteY3" fmla="*/ 2017987 h 3400082"/>
                  <a:gd name="connsiteX4" fmla="*/ 1905701 w 2013256"/>
                  <a:gd name="connsiteY4" fmla="*/ 3058511 h 3400082"/>
                  <a:gd name="connsiteX5" fmla="*/ 1290845 w 2013256"/>
                  <a:gd name="connsiteY5" fmla="*/ 3389587 h 3400082"/>
                  <a:gd name="connsiteX6" fmla="*/ 628694 w 2013256"/>
                  <a:gd name="connsiteY6" fmla="*/ 3342290 h 3400082"/>
                  <a:gd name="connsiteX7" fmla="*/ 187259 w 2013256"/>
                  <a:gd name="connsiteY7" fmla="*/ 2995449 h 3400082"/>
                  <a:gd name="connsiteX8" fmla="*/ 13839 w 2013256"/>
                  <a:gd name="connsiteY8" fmla="*/ 2569780 h 3400082"/>
                  <a:gd name="connsiteX9" fmla="*/ 45370 w 2013256"/>
                  <a:gd name="connsiteY9" fmla="*/ 2081049 h 3400082"/>
                  <a:gd name="connsiteX10" fmla="*/ 439508 w 2013256"/>
                  <a:gd name="connsiteY10" fmla="*/ 1781504 h 3400082"/>
                  <a:gd name="connsiteX11" fmla="*/ 471039 w 2013256"/>
                  <a:gd name="connsiteY11" fmla="*/ 0 h 3400082"/>
                  <a:gd name="connsiteX0" fmla="*/ 471039 w 2117132"/>
                  <a:gd name="connsiteY0" fmla="*/ 0 h 3400082"/>
                  <a:gd name="connsiteX1" fmla="*/ 1574625 w 2117132"/>
                  <a:gd name="connsiteY1" fmla="*/ 31531 h 3400082"/>
                  <a:gd name="connsiteX2" fmla="*/ 1590390 w 2117132"/>
                  <a:gd name="connsiteY2" fmla="*/ 1844566 h 3400082"/>
                  <a:gd name="connsiteX3" fmla="*/ 1984528 w 2117132"/>
                  <a:gd name="connsiteY3" fmla="*/ 2017987 h 3400082"/>
                  <a:gd name="connsiteX4" fmla="*/ 1905701 w 2117132"/>
                  <a:gd name="connsiteY4" fmla="*/ 3058511 h 3400082"/>
                  <a:gd name="connsiteX5" fmla="*/ 1290845 w 2117132"/>
                  <a:gd name="connsiteY5" fmla="*/ 3389587 h 3400082"/>
                  <a:gd name="connsiteX6" fmla="*/ 628694 w 2117132"/>
                  <a:gd name="connsiteY6" fmla="*/ 3342290 h 3400082"/>
                  <a:gd name="connsiteX7" fmla="*/ 187259 w 2117132"/>
                  <a:gd name="connsiteY7" fmla="*/ 2995449 h 3400082"/>
                  <a:gd name="connsiteX8" fmla="*/ 13839 w 2117132"/>
                  <a:gd name="connsiteY8" fmla="*/ 2569780 h 3400082"/>
                  <a:gd name="connsiteX9" fmla="*/ 45370 w 2117132"/>
                  <a:gd name="connsiteY9" fmla="*/ 2081049 h 3400082"/>
                  <a:gd name="connsiteX10" fmla="*/ 439508 w 2117132"/>
                  <a:gd name="connsiteY10" fmla="*/ 1781504 h 3400082"/>
                  <a:gd name="connsiteX11" fmla="*/ 471039 w 2117132"/>
                  <a:gd name="connsiteY11" fmla="*/ 0 h 3400082"/>
                  <a:gd name="connsiteX0" fmla="*/ 471039 w 2117132"/>
                  <a:gd name="connsiteY0" fmla="*/ 0 h 3343260"/>
                  <a:gd name="connsiteX1" fmla="*/ 1574625 w 2117132"/>
                  <a:gd name="connsiteY1" fmla="*/ 31531 h 3343260"/>
                  <a:gd name="connsiteX2" fmla="*/ 1590390 w 2117132"/>
                  <a:gd name="connsiteY2" fmla="*/ 1844566 h 3343260"/>
                  <a:gd name="connsiteX3" fmla="*/ 1984528 w 2117132"/>
                  <a:gd name="connsiteY3" fmla="*/ 2017987 h 3343260"/>
                  <a:gd name="connsiteX4" fmla="*/ 1905701 w 2117132"/>
                  <a:gd name="connsiteY4" fmla="*/ 3058511 h 3343260"/>
                  <a:gd name="connsiteX5" fmla="*/ 628694 w 2117132"/>
                  <a:gd name="connsiteY5" fmla="*/ 3342290 h 3343260"/>
                  <a:gd name="connsiteX6" fmla="*/ 187259 w 2117132"/>
                  <a:gd name="connsiteY6" fmla="*/ 2995449 h 3343260"/>
                  <a:gd name="connsiteX7" fmla="*/ 13839 w 2117132"/>
                  <a:gd name="connsiteY7" fmla="*/ 2569780 h 3343260"/>
                  <a:gd name="connsiteX8" fmla="*/ 45370 w 2117132"/>
                  <a:gd name="connsiteY8" fmla="*/ 2081049 h 3343260"/>
                  <a:gd name="connsiteX9" fmla="*/ 439508 w 2117132"/>
                  <a:gd name="connsiteY9" fmla="*/ 1781504 h 3343260"/>
                  <a:gd name="connsiteX10" fmla="*/ 471039 w 2117132"/>
                  <a:gd name="connsiteY10" fmla="*/ 0 h 3343260"/>
                  <a:gd name="connsiteX0" fmla="*/ 471039 w 2117132"/>
                  <a:gd name="connsiteY0" fmla="*/ 0 h 3361661"/>
                  <a:gd name="connsiteX1" fmla="*/ 1574625 w 2117132"/>
                  <a:gd name="connsiteY1" fmla="*/ 31531 h 3361661"/>
                  <a:gd name="connsiteX2" fmla="*/ 1590390 w 2117132"/>
                  <a:gd name="connsiteY2" fmla="*/ 1844566 h 3361661"/>
                  <a:gd name="connsiteX3" fmla="*/ 1984528 w 2117132"/>
                  <a:gd name="connsiteY3" fmla="*/ 2017987 h 3361661"/>
                  <a:gd name="connsiteX4" fmla="*/ 1905701 w 2117132"/>
                  <a:gd name="connsiteY4" fmla="*/ 3058511 h 3361661"/>
                  <a:gd name="connsiteX5" fmla="*/ 628694 w 2117132"/>
                  <a:gd name="connsiteY5" fmla="*/ 3342290 h 3361661"/>
                  <a:gd name="connsiteX6" fmla="*/ 187259 w 2117132"/>
                  <a:gd name="connsiteY6" fmla="*/ 2995449 h 3361661"/>
                  <a:gd name="connsiteX7" fmla="*/ 13839 w 2117132"/>
                  <a:gd name="connsiteY7" fmla="*/ 2569780 h 3361661"/>
                  <a:gd name="connsiteX8" fmla="*/ 45370 w 2117132"/>
                  <a:gd name="connsiteY8" fmla="*/ 2081049 h 3361661"/>
                  <a:gd name="connsiteX9" fmla="*/ 439508 w 2117132"/>
                  <a:gd name="connsiteY9" fmla="*/ 1781504 h 3361661"/>
                  <a:gd name="connsiteX10" fmla="*/ 471039 w 2117132"/>
                  <a:gd name="connsiteY10" fmla="*/ 0 h 3361661"/>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87259 w 2117132"/>
                  <a:gd name="connsiteY6" fmla="*/ 2995449 h 3387572"/>
                  <a:gd name="connsiteX7" fmla="*/ 13839 w 2117132"/>
                  <a:gd name="connsiteY7" fmla="*/ 2569780 h 3387572"/>
                  <a:gd name="connsiteX8" fmla="*/ 45370 w 2117132"/>
                  <a:gd name="connsiteY8" fmla="*/ 2081049 h 3387572"/>
                  <a:gd name="connsiteX9" fmla="*/ 439508 w 2117132"/>
                  <a:gd name="connsiteY9" fmla="*/ 1781504 h 3387572"/>
                  <a:gd name="connsiteX10" fmla="*/ 471039 w 2117132"/>
                  <a:gd name="connsiteY10"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59050 w 2105143"/>
                  <a:gd name="connsiteY0" fmla="*/ 0 h 3387572"/>
                  <a:gd name="connsiteX1" fmla="*/ 1562636 w 2105143"/>
                  <a:gd name="connsiteY1" fmla="*/ 31531 h 3387572"/>
                  <a:gd name="connsiteX2" fmla="*/ 1578401 w 2105143"/>
                  <a:gd name="connsiteY2" fmla="*/ 1844566 h 3387572"/>
                  <a:gd name="connsiteX3" fmla="*/ 1972539 w 2105143"/>
                  <a:gd name="connsiteY3" fmla="*/ 2017987 h 3387572"/>
                  <a:gd name="connsiteX4" fmla="*/ 1893712 w 2105143"/>
                  <a:gd name="connsiteY4" fmla="*/ 3058511 h 3387572"/>
                  <a:gd name="connsiteX5" fmla="*/ 616705 w 2105143"/>
                  <a:gd name="connsiteY5" fmla="*/ 3342290 h 3387572"/>
                  <a:gd name="connsiteX6" fmla="*/ 1850 w 2105143"/>
                  <a:gd name="connsiteY6" fmla="*/ 2569780 h 3387572"/>
                  <a:gd name="connsiteX7" fmla="*/ 427519 w 2105143"/>
                  <a:gd name="connsiteY7" fmla="*/ 1781504 h 3387572"/>
                  <a:gd name="connsiteX8" fmla="*/ 459050 w 2105143"/>
                  <a:gd name="connsiteY8" fmla="*/ 0 h 3387572"/>
                  <a:gd name="connsiteX0" fmla="*/ 462516 w 2108609"/>
                  <a:gd name="connsiteY0" fmla="*/ 0 h 3387572"/>
                  <a:gd name="connsiteX1" fmla="*/ 1566102 w 2108609"/>
                  <a:gd name="connsiteY1" fmla="*/ 31531 h 3387572"/>
                  <a:gd name="connsiteX2" fmla="*/ 1581867 w 2108609"/>
                  <a:gd name="connsiteY2" fmla="*/ 1844566 h 3387572"/>
                  <a:gd name="connsiteX3" fmla="*/ 1976005 w 2108609"/>
                  <a:gd name="connsiteY3" fmla="*/ 2017987 h 3387572"/>
                  <a:gd name="connsiteX4" fmla="*/ 1897178 w 2108609"/>
                  <a:gd name="connsiteY4" fmla="*/ 3058511 h 3387572"/>
                  <a:gd name="connsiteX5" fmla="*/ 620171 w 2108609"/>
                  <a:gd name="connsiteY5" fmla="*/ 3342290 h 3387572"/>
                  <a:gd name="connsiteX6" fmla="*/ 5316 w 2108609"/>
                  <a:gd name="connsiteY6" fmla="*/ 2569780 h 3387572"/>
                  <a:gd name="connsiteX7" fmla="*/ 430985 w 2108609"/>
                  <a:gd name="connsiteY7" fmla="*/ 1781504 h 3387572"/>
                  <a:gd name="connsiteX8" fmla="*/ 462516 w 2108609"/>
                  <a:gd name="connsiteY8" fmla="*/ 0 h 3387572"/>
                  <a:gd name="connsiteX0" fmla="*/ 472295 w 2118388"/>
                  <a:gd name="connsiteY0" fmla="*/ 0 h 3387572"/>
                  <a:gd name="connsiteX1" fmla="*/ 1575881 w 2118388"/>
                  <a:gd name="connsiteY1" fmla="*/ 31531 h 3387572"/>
                  <a:gd name="connsiteX2" fmla="*/ 1591646 w 2118388"/>
                  <a:gd name="connsiteY2" fmla="*/ 1844566 h 3387572"/>
                  <a:gd name="connsiteX3" fmla="*/ 1985784 w 2118388"/>
                  <a:gd name="connsiteY3" fmla="*/ 2017987 h 3387572"/>
                  <a:gd name="connsiteX4" fmla="*/ 1906957 w 2118388"/>
                  <a:gd name="connsiteY4" fmla="*/ 3058511 h 3387572"/>
                  <a:gd name="connsiteX5" fmla="*/ 629950 w 2118388"/>
                  <a:gd name="connsiteY5" fmla="*/ 3342290 h 3387572"/>
                  <a:gd name="connsiteX6" fmla="*/ 15095 w 2118388"/>
                  <a:gd name="connsiteY6" fmla="*/ 2569780 h 3387572"/>
                  <a:gd name="connsiteX7" fmla="*/ 440764 w 2118388"/>
                  <a:gd name="connsiteY7" fmla="*/ 1781504 h 3387572"/>
                  <a:gd name="connsiteX8" fmla="*/ 472295 w 2118388"/>
                  <a:gd name="connsiteY8" fmla="*/ 0 h 3387572"/>
                  <a:gd name="connsiteX0" fmla="*/ 457200 w 2103293"/>
                  <a:gd name="connsiteY0" fmla="*/ 0 h 3387572"/>
                  <a:gd name="connsiteX1" fmla="*/ 1560786 w 2103293"/>
                  <a:gd name="connsiteY1" fmla="*/ 31531 h 3387572"/>
                  <a:gd name="connsiteX2" fmla="*/ 1576551 w 2103293"/>
                  <a:gd name="connsiteY2" fmla="*/ 1844566 h 3387572"/>
                  <a:gd name="connsiteX3" fmla="*/ 1970689 w 2103293"/>
                  <a:gd name="connsiteY3" fmla="*/ 2017987 h 3387572"/>
                  <a:gd name="connsiteX4" fmla="*/ 1891862 w 2103293"/>
                  <a:gd name="connsiteY4" fmla="*/ 3058511 h 3387572"/>
                  <a:gd name="connsiteX5" fmla="*/ 614855 w 2103293"/>
                  <a:gd name="connsiteY5" fmla="*/ 3342290 h 3387572"/>
                  <a:gd name="connsiteX6" fmla="*/ 0 w 2103293"/>
                  <a:gd name="connsiteY6" fmla="*/ 2569780 h 3387572"/>
                  <a:gd name="connsiteX7" fmla="*/ 425669 w 2103293"/>
                  <a:gd name="connsiteY7" fmla="*/ 1781504 h 3387572"/>
                  <a:gd name="connsiteX8" fmla="*/ 457200 w 2103293"/>
                  <a:gd name="connsiteY8" fmla="*/ 0 h 3387572"/>
                  <a:gd name="connsiteX0" fmla="*/ 457200 w 2203409"/>
                  <a:gd name="connsiteY0" fmla="*/ 0 h 3387572"/>
                  <a:gd name="connsiteX1" fmla="*/ 1560786 w 2203409"/>
                  <a:gd name="connsiteY1" fmla="*/ 31531 h 3387572"/>
                  <a:gd name="connsiteX2" fmla="*/ 1576551 w 2203409"/>
                  <a:gd name="connsiteY2" fmla="*/ 1844566 h 3387572"/>
                  <a:gd name="connsiteX3" fmla="*/ 2098279 w 2203409"/>
                  <a:gd name="connsiteY3" fmla="*/ 2507085 h 3387572"/>
                  <a:gd name="connsiteX4" fmla="*/ 1891862 w 2203409"/>
                  <a:gd name="connsiteY4" fmla="*/ 3058511 h 3387572"/>
                  <a:gd name="connsiteX5" fmla="*/ 614855 w 2203409"/>
                  <a:gd name="connsiteY5" fmla="*/ 3342290 h 3387572"/>
                  <a:gd name="connsiteX6" fmla="*/ 0 w 2203409"/>
                  <a:gd name="connsiteY6" fmla="*/ 2569780 h 3387572"/>
                  <a:gd name="connsiteX7" fmla="*/ 425669 w 2203409"/>
                  <a:gd name="connsiteY7" fmla="*/ 1781504 h 3387572"/>
                  <a:gd name="connsiteX8" fmla="*/ 457200 w 2203409"/>
                  <a:gd name="connsiteY8" fmla="*/ 0 h 3387572"/>
                  <a:gd name="connsiteX0" fmla="*/ 457200 w 2203409"/>
                  <a:gd name="connsiteY0" fmla="*/ 0 h 3387572"/>
                  <a:gd name="connsiteX1" fmla="*/ 1560786 w 2203409"/>
                  <a:gd name="connsiteY1" fmla="*/ 31531 h 3387572"/>
                  <a:gd name="connsiteX2" fmla="*/ 1576551 w 2203409"/>
                  <a:gd name="connsiteY2" fmla="*/ 1844566 h 3387572"/>
                  <a:gd name="connsiteX3" fmla="*/ 2098279 w 2203409"/>
                  <a:gd name="connsiteY3" fmla="*/ 2507085 h 3387572"/>
                  <a:gd name="connsiteX4" fmla="*/ 1891862 w 2203409"/>
                  <a:gd name="connsiteY4" fmla="*/ 3058511 h 3387572"/>
                  <a:gd name="connsiteX5" fmla="*/ 614855 w 2203409"/>
                  <a:gd name="connsiteY5" fmla="*/ 3342290 h 3387572"/>
                  <a:gd name="connsiteX6" fmla="*/ 0 w 2203409"/>
                  <a:gd name="connsiteY6" fmla="*/ 2569780 h 3387572"/>
                  <a:gd name="connsiteX7" fmla="*/ 425669 w 2203409"/>
                  <a:gd name="connsiteY7" fmla="*/ 1781504 h 3387572"/>
                  <a:gd name="connsiteX8" fmla="*/ 457200 w 2203409"/>
                  <a:gd name="connsiteY8" fmla="*/ 0 h 3387572"/>
                  <a:gd name="connsiteX0" fmla="*/ 457200 w 2098629"/>
                  <a:gd name="connsiteY0" fmla="*/ 0 h 3342290"/>
                  <a:gd name="connsiteX1" fmla="*/ 1560786 w 2098629"/>
                  <a:gd name="connsiteY1" fmla="*/ 31531 h 3342290"/>
                  <a:gd name="connsiteX2" fmla="*/ 1576551 w 2098629"/>
                  <a:gd name="connsiteY2" fmla="*/ 1844566 h 3342290"/>
                  <a:gd name="connsiteX3" fmla="*/ 2098279 w 2098629"/>
                  <a:gd name="connsiteY3" fmla="*/ 2507085 h 3342290"/>
                  <a:gd name="connsiteX4" fmla="*/ 614855 w 2098629"/>
                  <a:gd name="connsiteY4" fmla="*/ 3342290 h 3342290"/>
                  <a:gd name="connsiteX5" fmla="*/ 0 w 2098629"/>
                  <a:gd name="connsiteY5" fmla="*/ 2569780 h 3342290"/>
                  <a:gd name="connsiteX6" fmla="*/ 425669 w 2098629"/>
                  <a:gd name="connsiteY6" fmla="*/ 1781504 h 3342290"/>
                  <a:gd name="connsiteX7" fmla="*/ 457200 w 2098629"/>
                  <a:gd name="connsiteY7" fmla="*/ 0 h 3342290"/>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60018 w 2101447"/>
                  <a:gd name="connsiteY0" fmla="*/ 0 h 3379504"/>
                  <a:gd name="connsiteX1" fmla="*/ 1563604 w 2101447"/>
                  <a:gd name="connsiteY1" fmla="*/ 31531 h 3379504"/>
                  <a:gd name="connsiteX2" fmla="*/ 1579369 w 2101447"/>
                  <a:gd name="connsiteY2" fmla="*/ 1844566 h 3379504"/>
                  <a:gd name="connsiteX3" fmla="*/ 2101097 w 2101447"/>
                  <a:gd name="connsiteY3" fmla="*/ 2507085 h 3379504"/>
                  <a:gd name="connsiteX4" fmla="*/ 1128036 w 2101447"/>
                  <a:gd name="connsiteY4" fmla="*/ 3379504 h 3379504"/>
                  <a:gd name="connsiteX5" fmla="*/ 2818 w 2101447"/>
                  <a:gd name="connsiteY5" fmla="*/ 2569780 h 3379504"/>
                  <a:gd name="connsiteX6" fmla="*/ 428487 w 2101447"/>
                  <a:gd name="connsiteY6" fmla="*/ 1781504 h 3379504"/>
                  <a:gd name="connsiteX7" fmla="*/ 460018 w 2101447"/>
                  <a:gd name="connsiteY7" fmla="*/ 0 h 3379504"/>
                  <a:gd name="connsiteX0" fmla="*/ 461974 w 2103403"/>
                  <a:gd name="connsiteY0" fmla="*/ 0 h 3379504"/>
                  <a:gd name="connsiteX1" fmla="*/ 1565560 w 2103403"/>
                  <a:gd name="connsiteY1" fmla="*/ 31531 h 3379504"/>
                  <a:gd name="connsiteX2" fmla="*/ 1581325 w 2103403"/>
                  <a:gd name="connsiteY2" fmla="*/ 1844566 h 3379504"/>
                  <a:gd name="connsiteX3" fmla="*/ 2103053 w 2103403"/>
                  <a:gd name="connsiteY3" fmla="*/ 2507085 h 3379504"/>
                  <a:gd name="connsiteX4" fmla="*/ 1129992 w 2103403"/>
                  <a:gd name="connsiteY4" fmla="*/ 3379504 h 3379504"/>
                  <a:gd name="connsiteX5" fmla="*/ 4774 w 2103403"/>
                  <a:gd name="connsiteY5" fmla="*/ 2569780 h 3379504"/>
                  <a:gd name="connsiteX6" fmla="*/ 430443 w 2103403"/>
                  <a:gd name="connsiteY6" fmla="*/ 1781504 h 3379504"/>
                  <a:gd name="connsiteX7" fmla="*/ 461974 w 2103403"/>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098"/>
                  <a:gd name="connsiteY0" fmla="*/ 0 h 3379504"/>
                  <a:gd name="connsiteX1" fmla="*/ 1563605 w 2101098"/>
                  <a:gd name="connsiteY1" fmla="*/ 31531 h 3379504"/>
                  <a:gd name="connsiteX2" fmla="*/ 1579370 w 2101098"/>
                  <a:gd name="connsiteY2" fmla="*/ 1844566 h 3379504"/>
                  <a:gd name="connsiteX3" fmla="*/ 2101098 w 2101098"/>
                  <a:gd name="connsiteY3" fmla="*/ 2507085 h 3379504"/>
                  <a:gd name="connsiteX4" fmla="*/ 1128037 w 2101098"/>
                  <a:gd name="connsiteY4" fmla="*/ 3379504 h 3379504"/>
                  <a:gd name="connsiteX5" fmla="*/ 2819 w 2101098"/>
                  <a:gd name="connsiteY5" fmla="*/ 2569780 h 3379504"/>
                  <a:gd name="connsiteX6" fmla="*/ 428488 w 2101098"/>
                  <a:gd name="connsiteY6" fmla="*/ 1781504 h 3379504"/>
                  <a:gd name="connsiteX7" fmla="*/ 460019 w 2101098"/>
                  <a:gd name="connsiteY7" fmla="*/ 0 h 3379504"/>
                  <a:gd name="connsiteX0" fmla="*/ 460019 w 2101098"/>
                  <a:gd name="connsiteY0" fmla="*/ 0 h 3379504"/>
                  <a:gd name="connsiteX1" fmla="*/ 1563605 w 2101098"/>
                  <a:gd name="connsiteY1" fmla="*/ 31531 h 3379504"/>
                  <a:gd name="connsiteX2" fmla="*/ 1579370 w 2101098"/>
                  <a:gd name="connsiteY2" fmla="*/ 1844566 h 3379504"/>
                  <a:gd name="connsiteX3" fmla="*/ 2101098 w 2101098"/>
                  <a:gd name="connsiteY3" fmla="*/ 2507085 h 3379504"/>
                  <a:gd name="connsiteX4" fmla="*/ 1128037 w 2101098"/>
                  <a:gd name="connsiteY4" fmla="*/ 3379504 h 3379504"/>
                  <a:gd name="connsiteX5" fmla="*/ 2819 w 2101098"/>
                  <a:gd name="connsiteY5" fmla="*/ 2569780 h 3379504"/>
                  <a:gd name="connsiteX6" fmla="*/ 428488 w 2101098"/>
                  <a:gd name="connsiteY6" fmla="*/ 1781504 h 3379504"/>
                  <a:gd name="connsiteX7" fmla="*/ 460019 w 2101098"/>
                  <a:gd name="connsiteY7" fmla="*/ 0 h 3379504"/>
                  <a:gd name="connsiteX0" fmla="*/ 460019 w 2101098"/>
                  <a:gd name="connsiteY0" fmla="*/ 0 h 3379504"/>
                  <a:gd name="connsiteX1" fmla="*/ 1563605 w 2101098"/>
                  <a:gd name="connsiteY1" fmla="*/ 31531 h 3379504"/>
                  <a:gd name="connsiteX2" fmla="*/ 1579370 w 2101098"/>
                  <a:gd name="connsiteY2" fmla="*/ 1844566 h 3379504"/>
                  <a:gd name="connsiteX3" fmla="*/ 2101098 w 2101098"/>
                  <a:gd name="connsiteY3" fmla="*/ 2507085 h 3379504"/>
                  <a:gd name="connsiteX4" fmla="*/ 1128037 w 2101098"/>
                  <a:gd name="connsiteY4" fmla="*/ 3379504 h 3379504"/>
                  <a:gd name="connsiteX5" fmla="*/ 2819 w 2101098"/>
                  <a:gd name="connsiteY5" fmla="*/ 2569780 h 3379504"/>
                  <a:gd name="connsiteX6" fmla="*/ 428488 w 2101098"/>
                  <a:gd name="connsiteY6" fmla="*/ 1781504 h 3379504"/>
                  <a:gd name="connsiteX7" fmla="*/ 460019 w 2101098"/>
                  <a:gd name="connsiteY7" fmla="*/ 0 h 3379504"/>
                  <a:gd name="connsiteX0" fmla="*/ 478310 w 2119389"/>
                  <a:gd name="connsiteY0" fmla="*/ 0 h 3379504"/>
                  <a:gd name="connsiteX1" fmla="*/ 1581896 w 2119389"/>
                  <a:gd name="connsiteY1" fmla="*/ 31531 h 3379504"/>
                  <a:gd name="connsiteX2" fmla="*/ 1597661 w 2119389"/>
                  <a:gd name="connsiteY2" fmla="*/ 1844566 h 3379504"/>
                  <a:gd name="connsiteX3" fmla="*/ 2119389 w 2119389"/>
                  <a:gd name="connsiteY3" fmla="*/ 2507085 h 3379504"/>
                  <a:gd name="connsiteX4" fmla="*/ 1146328 w 2119389"/>
                  <a:gd name="connsiteY4" fmla="*/ 3379504 h 3379504"/>
                  <a:gd name="connsiteX5" fmla="*/ 21110 w 2119389"/>
                  <a:gd name="connsiteY5" fmla="*/ 2569780 h 3379504"/>
                  <a:gd name="connsiteX6" fmla="*/ 446779 w 2119389"/>
                  <a:gd name="connsiteY6" fmla="*/ 1781504 h 3379504"/>
                  <a:gd name="connsiteX7" fmla="*/ 478310 w 2119389"/>
                  <a:gd name="connsiteY7" fmla="*/ 0 h 3379504"/>
                  <a:gd name="connsiteX0" fmla="*/ 478310 w 2143333"/>
                  <a:gd name="connsiteY0" fmla="*/ 0 h 3379504"/>
                  <a:gd name="connsiteX1" fmla="*/ 1581896 w 2143333"/>
                  <a:gd name="connsiteY1" fmla="*/ 31531 h 3379504"/>
                  <a:gd name="connsiteX2" fmla="*/ 1597661 w 2143333"/>
                  <a:gd name="connsiteY2" fmla="*/ 1844566 h 3379504"/>
                  <a:gd name="connsiteX3" fmla="*/ 2119389 w 2143333"/>
                  <a:gd name="connsiteY3" fmla="*/ 2507085 h 3379504"/>
                  <a:gd name="connsiteX4" fmla="*/ 1146328 w 2143333"/>
                  <a:gd name="connsiteY4" fmla="*/ 3379504 h 3379504"/>
                  <a:gd name="connsiteX5" fmla="*/ 21110 w 2143333"/>
                  <a:gd name="connsiteY5" fmla="*/ 2569780 h 3379504"/>
                  <a:gd name="connsiteX6" fmla="*/ 446779 w 2143333"/>
                  <a:gd name="connsiteY6" fmla="*/ 1781504 h 3379504"/>
                  <a:gd name="connsiteX7" fmla="*/ 478310 w 2143333"/>
                  <a:gd name="connsiteY7" fmla="*/ 0 h 3379504"/>
                  <a:gd name="connsiteX0" fmla="*/ 478310 w 2122771"/>
                  <a:gd name="connsiteY0" fmla="*/ 0 h 3379504"/>
                  <a:gd name="connsiteX1" fmla="*/ 1581896 w 2122771"/>
                  <a:gd name="connsiteY1" fmla="*/ 31531 h 3379504"/>
                  <a:gd name="connsiteX2" fmla="*/ 1597661 w 2122771"/>
                  <a:gd name="connsiteY2" fmla="*/ 1844566 h 3379504"/>
                  <a:gd name="connsiteX3" fmla="*/ 2119389 w 2122771"/>
                  <a:gd name="connsiteY3" fmla="*/ 2507085 h 3379504"/>
                  <a:gd name="connsiteX4" fmla="*/ 1146328 w 2122771"/>
                  <a:gd name="connsiteY4" fmla="*/ 3379504 h 3379504"/>
                  <a:gd name="connsiteX5" fmla="*/ 21110 w 2122771"/>
                  <a:gd name="connsiteY5" fmla="*/ 2569780 h 3379504"/>
                  <a:gd name="connsiteX6" fmla="*/ 446779 w 2122771"/>
                  <a:gd name="connsiteY6" fmla="*/ 1781504 h 3379504"/>
                  <a:gd name="connsiteX7" fmla="*/ 478310 w 2122771"/>
                  <a:gd name="connsiteY7" fmla="*/ 0 h 3379504"/>
                  <a:gd name="connsiteX0" fmla="*/ 478310 w 2122771"/>
                  <a:gd name="connsiteY0" fmla="*/ 0 h 3406085"/>
                  <a:gd name="connsiteX1" fmla="*/ 1581896 w 2122771"/>
                  <a:gd name="connsiteY1" fmla="*/ 31531 h 3406085"/>
                  <a:gd name="connsiteX2" fmla="*/ 1597661 w 2122771"/>
                  <a:gd name="connsiteY2" fmla="*/ 1844566 h 3406085"/>
                  <a:gd name="connsiteX3" fmla="*/ 2119389 w 2122771"/>
                  <a:gd name="connsiteY3" fmla="*/ 2507085 h 3406085"/>
                  <a:gd name="connsiteX4" fmla="*/ 1167593 w 2122771"/>
                  <a:gd name="connsiteY4" fmla="*/ 3406085 h 3406085"/>
                  <a:gd name="connsiteX5" fmla="*/ 21110 w 2122771"/>
                  <a:gd name="connsiteY5" fmla="*/ 2569780 h 3406085"/>
                  <a:gd name="connsiteX6" fmla="*/ 446779 w 2122771"/>
                  <a:gd name="connsiteY6" fmla="*/ 1781504 h 3406085"/>
                  <a:gd name="connsiteX7" fmla="*/ 478310 w 2122771"/>
                  <a:gd name="connsiteY7" fmla="*/ 0 h 3406085"/>
                  <a:gd name="connsiteX0" fmla="*/ 478310 w 2122771"/>
                  <a:gd name="connsiteY0" fmla="*/ 0 h 3406085"/>
                  <a:gd name="connsiteX1" fmla="*/ 1581896 w 2122771"/>
                  <a:gd name="connsiteY1" fmla="*/ 31531 h 3406085"/>
                  <a:gd name="connsiteX2" fmla="*/ 1597661 w 2122771"/>
                  <a:gd name="connsiteY2" fmla="*/ 1844566 h 3406085"/>
                  <a:gd name="connsiteX3" fmla="*/ 2119389 w 2122771"/>
                  <a:gd name="connsiteY3" fmla="*/ 2507085 h 3406085"/>
                  <a:gd name="connsiteX4" fmla="*/ 1167593 w 2122771"/>
                  <a:gd name="connsiteY4" fmla="*/ 3406085 h 3406085"/>
                  <a:gd name="connsiteX5" fmla="*/ 21110 w 2122771"/>
                  <a:gd name="connsiteY5" fmla="*/ 2569780 h 3406085"/>
                  <a:gd name="connsiteX6" fmla="*/ 446779 w 2122771"/>
                  <a:gd name="connsiteY6" fmla="*/ 1781504 h 3406085"/>
                  <a:gd name="connsiteX7" fmla="*/ 478310 w 2122771"/>
                  <a:gd name="connsiteY7" fmla="*/ 0 h 3406085"/>
                  <a:gd name="connsiteX0" fmla="*/ 490053 w 2134514"/>
                  <a:gd name="connsiteY0" fmla="*/ 0 h 3406085"/>
                  <a:gd name="connsiteX1" fmla="*/ 1593639 w 2134514"/>
                  <a:gd name="connsiteY1" fmla="*/ 31531 h 3406085"/>
                  <a:gd name="connsiteX2" fmla="*/ 1609404 w 2134514"/>
                  <a:gd name="connsiteY2" fmla="*/ 1844566 h 3406085"/>
                  <a:gd name="connsiteX3" fmla="*/ 2131132 w 2134514"/>
                  <a:gd name="connsiteY3" fmla="*/ 2507085 h 3406085"/>
                  <a:gd name="connsiteX4" fmla="*/ 1179336 w 2134514"/>
                  <a:gd name="connsiteY4" fmla="*/ 3406085 h 3406085"/>
                  <a:gd name="connsiteX5" fmla="*/ 16904 w 2134514"/>
                  <a:gd name="connsiteY5" fmla="*/ 2479403 h 3406085"/>
                  <a:gd name="connsiteX6" fmla="*/ 458522 w 2134514"/>
                  <a:gd name="connsiteY6" fmla="*/ 1781504 h 3406085"/>
                  <a:gd name="connsiteX7" fmla="*/ 490053 w 2134514"/>
                  <a:gd name="connsiteY7" fmla="*/ 0 h 3406085"/>
                  <a:gd name="connsiteX0" fmla="*/ 490053 w 2134514"/>
                  <a:gd name="connsiteY0" fmla="*/ 0 h 3406085"/>
                  <a:gd name="connsiteX1" fmla="*/ 1593639 w 2134514"/>
                  <a:gd name="connsiteY1" fmla="*/ 31531 h 3406085"/>
                  <a:gd name="connsiteX2" fmla="*/ 1609404 w 2134514"/>
                  <a:gd name="connsiteY2" fmla="*/ 1844566 h 3406085"/>
                  <a:gd name="connsiteX3" fmla="*/ 2131132 w 2134514"/>
                  <a:gd name="connsiteY3" fmla="*/ 2507085 h 3406085"/>
                  <a:gd name="connsiteX4" fmla="*/ 1179336 w 2134514"/>
                  <a:gd name="connsiteY4" fmla="*/ 3406085 h 3406085"/>
                  <a:gd name="connsiteX5" fmla="*/ 16904 w 2134514"/>
                  <a:gd name="connsiteY5" fmla="*/ 2479403 h 3406085"/>
                  <a:gd name="connsiteX6" fmla="*/ 458522 w 2134514"/>
                  <a:gd name="connsiteY6" fmla="*/ 1781504 h 3406085"/>
                  <a:gd name="connsiteX7" fmla="*/ 490053 w 2134514"/>
                  <a:gd name="connsiteY7" fmla="*/ 0 h 3406085"/>
                  <a:gd name="connsiteX0" fmla="*/ 473149 w 2117610"/>
                  <a:gd name="connsiteY0" fmla="*/ 0 h 3406085"/>
                  <a:gd name="connsiteX1" fmla="*/ 1576735 w 2117610"/>
                  <a:gd name="connsiteY1" fmla="*/ 31531 h 3406085"/>
                  <a:gd name="connsiteX2" fmla="*/ 1592500 w 2117610"/>
                  <a:gd name="connsiteY2" fmla="*/ 1844566 h 3406085"/>
                  <a:gd name="connsiteX3" fmla="*/ 2114228 w 2117610"/>
                  <a:gd name="connsiteY3" fmla="*/ 2507085 h 3406085"/>
                  <a:gd name="connsiteX4" fmla="*/ 1162432 w 2117610"/>
                  <a:gd name="connsiteY4" fmla="*/ 3406085 h 3406085"/>
                  <a:gd name="connsiteX5" fmla="*/ 0 w 2117610"/>
                  <a:gd name="connsiteY5" fmla="*/ 2479403 h 3406085"/>
                  <a:gd name="connsiteX6" fmla="*/ 441618 w 2117610"/>
                  <a:gd name="connsiteY6" fmla="*/ 1781504 h 3406085"/>
                  <a:gd name="connsiteX7" fmla="*/ 473149 w 2117610"/>
                  <a:gd name="connsiteY7" fmla="*/ 0 h 3406085"/>
                  <a:gd name="connsiteX0" fmla="*/ 473149 w 2117610"/>
                  <a:gd name="connsiteY0" fmla="*/ 0 h 3406085"/>
                  <a:gd name="connsiteX1" fmla="*/ 1576735 w 2117610"/>
                  <a:gd name="connsiteY1" fmla="*/ 31531 h 3406085"/>
                  <a:gd name="connsiteX2" fmla="*/ 1592500 w 2117610"/>
                  <a:gd name="connsiteY2" fmla="*/ 1844566 h 3406085"/>
                  <a:gd name="connsiteX3" fmla="*/ 2114228 w 2117610"/>
                  <a:gd name="connsiteY3" fmla="*/ 2507085 h 3406085"/>
                  <a:gd name="connsiteX4" fmla="*/ 1162432 w 2117610"/>
                  <a:gd name="connsiteY4" fmla="*/ 3406085 h 3406085"/>
                  <a:gd name="connsiteX5" fmla="*/ 0 w 2117610"/>
                  <a:gd name="connsiteY5" fmla="*/ 2479403 h 3406085"/>
                  <a:gd name="connsiteX6" fmla="*/ 441618 w 2117610"/>
                  <a:gd name="connsiteY6" fmla="*/ 1781504 h 3406085"/>
                  <a:gd name="connsiteX7" fmla="*/ 473149 w 2117610"/>
                  <a:gd name="connsiteY7" fmla="*/ 0 h 3406085"/>
                  <a:gd name="connsiteX0" fmla="*/ 480561 w 2125022"/>
                  <a:gd name="connsiteY0" fmla="*/ 0 h 3406085"/>
                  <a:gd name="connsiteX1" fmla="*/ 1584147 w 2125022"/>
                  <a:gd name="connsiteY1" fmla="*/ 31531 h 3406085"/>
                  <a:gd name="connsiteX2" fmla="*/ 1599912 w 2125022"/>
                  <a:gd name="connsiteY2" fmla="*/ 1844566 h 3406085"/>
                  <a:gd name="connsiteX3" fmla="*/ 2121640 w 2125022"/>
                  <a:gd name="connsiteY3" fmla="*/ 2507085 h 3406085"/>
                  <a:gd name="connsiteX4" fmla="*/ 1169844 w 2125022"/>
                  <a:gd name="connsiteY4" fmla="*/ 3406085 h 3406085"/>
                  <a:gd name="connsiteX5" fmla="*/ 7412 w 2125022"/>
                  <a:gd name="connsiteY5" fmla="*/ 2479403 h 3406085"/>
                  <a:gd name="connsiteX6" fmla="*/ 449030 w 2125022"/>
                  <a:gd name="connsiteY6" fmla="*/ 1781504 h 3406085"/>
                  <a:gd name="connsiteX7" fmla="*/ 480561 w 2125022"/>
                  <a:gd name="connsiteY7" fmla="*/ 0 h 3406085"/>
                  <a:gd name="connsiteX0" fmla="*/ 480561 w 2125076"/>
                  <a:gd name="connsiteY0" fmla="*/ 0 h 3406085"/>
                  <a:gd name="connsiteX1" fmla="*/ 1584147 w 2125076"/>
                  <a:gd name="connsiteY1" fmla="*/ 31531 h 3406085"/>
                  <a:gd name="connsiteX2" fmla="*/ 1605228 w 2125076"/>
                  <a:gd name="connsiteY2" fmla="*/ 1796720 h 3406085"/>
                  <a:gd name="connsiteX3" fmla="*/ 2121640 w 2125076"/>
                  <a:gd name="connsiteY3" fmla="*/ 2507085 h 3406085"/>
                  <a:gd name="connsiteX4" fmla="*/ 1169844 w 2125076"/>
                  <a:gd name="connsiteY4" fmla="*/ 3406085 h 3406085"/>
                  <a:gd name="connsiteX5" fmla="*/ 7412 w 2125076"/>
                  <a:gd name="connsiteY5" fmla="*/ 2479403 h 3406085"/>
                  <a:gd name="connsiteX6" fmla="*/ 449030 w 2125076"/>
                  <a:gd name="connsiteY6" fmla="*/ 1781504 h 3406085"/>
                  <a:gd name="connsiteX7" fmla="*/ 480561 w 2125076"/>
                  <a:gd name="connsiteY7" fmla="*/ 0 h 3406085"/>
                  <a:gd name="connsiteX0" fmla="*/ 480561 w 2125076"/>
                  <a:gd name="connsiteY0" fmla="*/ 0 h 3416717"/>
                  <a:gd name="connsiteX1" fmla="*/ 1584147 w 2125076"/>
                  <a:gd name="connsiteY1" fmla="*/ 31531 h 3416717"/>
                  <a:gd name="connsiteX2" fmla="*/ 1605228 w 2125076"/>
                  <a:gd name="connsiteY2" fmla="*/ 1796720 h 3416717"/>
                  <a:gd name="connsiteX3" fmla="*/ 2121640 w 2125076"/>
                  <a:gd name="connsiteY3" fmla="*/ 2507085 h 3416717"/>
                  <a:gd name="connsiteX4" fmla="*/ 1074151 w 2125076"/>
                  <a:gd name="connsiteY4" fmla="*/ 3416717 h 3416717"/>
                  <a:gd name="connsiteX5" fmla="*/ 7412 w 2125076"/>
                  <a:gd name="connsiteY5" fmla="*/ 2479403 h 3416717"/>
                  <a:gd name="connsiteX6" fmla="*/ 449030 w 2125076"/>
                  <a:gd name="connsiteY6" fmla="*/ 1781504 h 3416717"/>
                  <a:gd name="connsiteX7" fmla="*/ 480561 w 2125076"/>
                  <a:gd name="connsiteY7" fmla="*/ 0 h 3416717"/>
                  <a:gd name="connsiteX0" fmla="*/ 480561 w 2125076"/>
                  <a:gd name="connsiteY0" fmla="*/ 0 h 3416717"/>
                  <a:gd name="connsiteX1" fmla="*/ 1584147 w 2125076"/>
                  <a:gd name="connsiteY1" fmla="*/ 31531 h 3416717"/>
                  <a:gd name="connsiteX2" fmla="*/ 1605228 w 2125076"/>
                  <a:gd name="connsiteY2" fmla="*/ 1796720 h 3416717"/>
                  <a:gd name="connsiteX3" fmla="*/ 2121640 w 2125076"/>
                  <a:gd name="connsiteY3" fmla="*/ 2507085 h 3416717"/>
                  <a:gd name="connsiteX4" fmla="*/ 1074151 w 2125076"/>
                  <a:gd name="connsiteY4" fmla="*/ 3416717 h 3416717"/>
                  <a:gd name="connsiteX5" fmla="*/ 7412 w 2125076"/>
                  <a:gd name="connsiteY5" fmla="*/ 2479403 h 3416717"/>
                  <a:gd name="connsiteX6" fmla="*/ 449030 w 2125076"/>
                  <a:gd name="connsiteY6" fmla="*/ 1781504 h 3416717"/>
                  <a:gd name="connsiteX7" fmla="*/ 480561 w 2125076"/>
                  <a:gd name="connsiteY7" fmla="*/ 0 h 3416717"/>
                  <a:gd name="connsiteX0" fmla="*/ 480561 w 2125076"/>
                  <a:gd name="connsiteY0" fmla="*/ 0 h 3416717"/>
                  <a:gd name="connsiteX1" fmla="*/ 1584147 w 2125076"/>
                  <a:gd name="connsiteY1" fmla="*/ 31531 h 3416717"/>
                  <a:gd name="connsiteX2" fmla="*/ 1605228 w 2125076"/>
                  <a:gd name="connsiteY2" fmla="*/ 1796720 h 3416717"/>
                  <a:gd name="connsiteX3" fmla="*/ 2121640 w 2125076"/>
                  <a:gd name="connsiteY3" fmla="*/ 2507085 h 3416717"/>
                  <a:gd name="connsiteX4" fmla="*/ 1074151 w 2125076"/>
                  <a:gd name="connsiteY4" fmla="*/ 3416717 h 3416717"/>
                  <a:gd name="connsiteX5" fmla="*/ 7412 w 2125076"/>
                  <a:gd name="connsiteY5" fmla="*/ 2479403 h 3416717"/>
                  <a:gd name="connsiteX6" fmla="*/ 449030 w 2125076"/>
                  <a:gd name="connsiteY6" fmla="*/ 1781504 h 3416717"/>
                  <a:gd name="connsiteX7" fmla="*/ 480561 w 2125076"/>
                  <a:gd name="connsiteY7" fmla="*/ 0 h 3416717"/>
                  <a:gd name="connsiteX0" fmla="*/ 486966 w 2131481"/>
                  <a:gd name="connsiteY0" fmla="*/ 0 h 3416717"/>
                  <a:gd name="connsiteX1" fmla="*/ 1590552 w 2131481"/>
                  <a:gd name="connsiteY1" fmla="*/ 31531 h 3416717"/>
                  <a:gd name="connsiteX2" fmla="*/ 1611633 w 2131481"/>
                  <a:gd name="connsiteY2" fmla="*/ 1796720 h 3416717"/>
                  <a:gd name="connsiteX3" fmla="*/ 2128045 w 2131481"/>
                  <a:gd name="connsiteY3" fmla="*/ 2507085 h 3416717"/>
                  <a:gd name="connsiteX4" fmla="*/ 1080556 w 2131481"/>
                  <a:gd name="connsiteY4" fmla="*/ 3416717 h 3416717"/>
                  <a:gd name="connsiteX5" fmla="*/ 13817 w 2131481"/>
                  <a:gd name="connsiteY5" fmla="*/ 2479403 h 3416717"/>
                  <a:gd name="connsiteX6" fmla="*/ 455435 w 2131481"/>
                  <a:gd name="connsiteY6" fmla="*/ 1781504 h 3416717"/>
                  <a:gd name="connsiteX7" fmla="*/ 486966 w 2131481"/>
                  <a:gd name="connsiteY7" fmla="*/ 0 h 3416717"/>
                  <a:gd name="connsiteX0" fmla="*/ 511197 w 2155712"/>
                  <a:gd name="connsiteY0" fmla="*/ 0 h 3416717"/>
                  <a:gd name="connsiteX1" fmla="*/ 1614783 w 2155712"/>
                  <a:gd name="connsiteY1" fmla="*/ 31531 h 3416717"/>
                  <a:gd name="connsiteX2" fmla="*/ 1635864 w 2155712"/>
                  <a:gd name="connsiteY2" fmla="*/ 1796720 h 3416717"/>
                  <a:gd name="connsiteX3" fmla="*/ 2152276 w 2155712"/>
                  <a:gd name="connsiteY3" fmla="*/ 2507085 h 3416717"/>
                  <a:gd name="connsiteX4" fmla="*/ 1104787 w 2155712"/>
                  <a:gd name="connsiteY4" fmla="*/ 3416717 h 3416717"/>
                  <a:gd name="connsiteX5" fmla="*/ 11467 w 2155712"/>
                  <a:gd name="connsiteY5" fmla="*/ 2490036 h 3416717"/>
                  <a:gd name="connsiteX6" fmla="*/ 479666 w 2155712"/>
                  <a:gd name="connsiteY6" fmla="*/ 1781504 h 3416717"/>
                  <a:gd name="connsiteX7" fmla="*/ 511197 w 2155712"/>
                  <a:gd name="connsiteY7" fmla="*/ 0 h 3416717"/>
                  <a:gd name="connsiteX0" fmla="*/ 511197 w 2155712"/>
                  <a:gd name="connsiteY0" fmla="*/ 0 h 3416717"/>
                  <a:gd name="connsiteX1" fmla="*/ 1614783 w 2155712"/>
                  <a:gd name="connsiteY1" fmla="*/ 31531 h 3416717"/>
                  <a:gd name="connsiteX2" fmla="*/ 1635864 w 2155712"/>
                  <a:gd name="connsiteY2" fmla="*/ 1796720 h 3416717"/>
                  <a:gd name="connsiteX3" fmla="*/ 2152276 w 2155712"/>
                  <a:gd name="connsiteY3" fmla="*/ 2507085 h 3416717"/>
                  <a:gd name="connsiteX4" fmla="*/ 1104787 w 2155712"/>
                  <a:gd name="connsiteY4" fmla="*/ 3416717 h 3416717"/>
                  <a:gd name="connsiteX5" fmla="*/ 11467 w 2155712"/>
                  <a:gd name="connsiteY5" fmla="*/ 2490036 h 3416717"/>
                  <a:gd name="connsiteX6" fmla="*/ 479666 w 2155712"/>
                  <a:gd name="connsiteY6" fmla="*/ 1781504 h 3416717"/>
                  <a:gd name="connsiteX7" fmla="*/ 511197 w 2155712"/>
                  <a:gd name="connsiteY7" fmla="*/ 0 h 3416717"/>
                  <a:gd name="connsiteX0" fmla="*/ 499730 w 2144245"/>
                  <a:gd name="connsiteY0" fmla="*/ 0 h 3416717"/>
                  <a:gd name="connsiteX1" fmla="*/ 1603316 w 2144245"/>
                  <a:gd name="connsiteY1" fmla="*/ 31531 h 3416717"/>
                  <a:gd name="connsiteX2" fmla="*/ 1624397 w 2144245"/>
                  <a:gd name="connsiteY2" fmla="*/ 1796720 h 3416717"/>
                  <a:gd name="connsiteX3" fmla="*/ 2140809 w 2144245"/>
                  <a:gd name="connsiteY3" fmla="*/ 2507085 h 3416717"/>
                  <a:gd name="connsiteX4" fmla="*/ 1093320 w 2144245"/>
                  <a:gd name="connsiteY4" fmla="*/ 3416717 h 3416717"/>
                  <a:gd name="connsiteX5" fmla="*/ 0 w 2144245"/>
                  <a:gd name="connsiteY5" fmla="*/ 2490036 h 3416717"/>
                  <a:gd name="connsiteX6" fmla="*/ 468199 w 2144245"/>
                  <a:gd name="connsiteY6" fmla="*/ 1781504 h 3416717"/>
                  <a:gd name="connsiteX7" fmla="*/ 499730 w 2144245"/>
                  <a:gd name="connsiteY7" fmla="*/ 0 h 3416717"/>
                  <a:gd name="connsiteX0" fmla="*/ 499730 w 2144356"/>
                  <a:gd name="connsiteY0" fmla="*/ 0 h 3416717"/>
                  <a:gd name="connsiteX1" fmla="*/ 1603316 w 2144356"/>
                  <a:gd name="connsiteY1" fmla="*/ 31531 h 3416717"/>
                  <a:gd name="connsiteX2" fmla="*/ 1624397 w 2144356"/>
                  <a:gd name="connsiteY2" fmla="*/ 1796720 h 3416717"/>
                  <a:gd name="connsiteX3" fmla="*/ 2140809 w 2144356"/>
                  <a:gd name="connsiteY3" fmla="*/ 2507085 h 3416717"/>
                  <a:gd name="connsiteX4" fmla="*/ 1093320 w 2144356"/>
                  <a:gd name="connsiteY4" fmla="*/ 3416717 h 3416717"/>
                  <a:gd name="connsiteX5" fmla="*/ 0 w 2144356"/>
                  <a:gd name="connsiteY5" fmla="*/ 2490036 h 3416717"/>
                  <a:gd name="connsiteX6" fmla="*/ 468199 w 2144356"/>
                  <a:gd name="connsiteY6" fmla="*/ 1781504 h 3416717"/>
                  <a:gd name="connsiteX7" fmla="*/ 499730 w 2144356"/>
                  <a:gd name="connsiteY7" fmla="*/ 0 h 3416717"/>
                  <a:gd name="connsiteX0" fmla="*/ 499730 w 2140816"/>
                  <a:gd name="connsiteY0" fmla="*/ 0 h 3416717"/>
                  <a:gd name="connsiteX1" fmla="*/ 1603316 w 2140816"/>
                  <a:gd name="connsiteY1" fmla="*/ 31531 h 3416717"/>
                  <a:gd name="connsiteX2" fmla="*/ 1624397 w 2140816"/>
                  <a:gd name="connsiteY2" fmla="*/ 1796720 h 3416717"/>
                  <a:gd name="connsiteX3" fmla="*/ 2140809 w 2140816"/>
                  <a:gd name="connsiteY3" fmla="*/ 2507085 h 3416717"/>
                  <a:gd name="connsiteX4" fmla="*/ 1093320 w 2140816"/>
                  <a:gd name="connsiteY4" fmla="*/ 3416717 h 3416717"/>
                  <a:gd name="connsiteX5" fmla="*/ 0 w 2140816"/>
                  <a:gd name="connsiteY5" fmla="*/ 2490036 h 3416717"/>
                  <a:gd name="connsiteX6" fmla="*/ 468199 w 2140816"/>
                  <a:gd name="connsiteY6" fmla="*/ 1781504 h 3416717"/>
                  <a:gd name="connsiteX7" fmla="*/ 499730 w 2140816"/>
                  <a:gd name="connsiteY7" fmla="*/ 0 h 3416717"/>
                  <a:gd name="connsiteX0" fmla="*/ 499730 w 2140816"/>
                  <a:gd name="connsiteY0" fmla="*/ 0 h 3416717"/>
                  <a:gd name="connsiteX1" fmla="*/ 1603316 w 2140816"/>
                  <a:gd name="connsiteY1" fmla="*/ 31531 h 3416717"/>
                  <a:gd name="connsiteX2" fmla="*/ 1624397 w 2140816"/>
                  <a:gd name="connsiteY2" fmla="*/ 1796720 h 3416717"/>
                  <a:gd name="connsiteX3" fmla="*/ 2140809 w 2140816"/>
                  <a:gd name="connsiteY3" fmla="*/ 2507085 h 3416717"/>
                  <a:gd name="connsiteX4" fmla="*/ 1093320 w 2140816"/>
                  <a:gd name="connsiteY4" fmla="*/ 3416717 h 3416717"/>
                  <a:gd name="connsiteX5" fmla="*/ 0 w 2140816"/>
                  <a:gd name="connsiteY5" fmla="*/ 2490036 h 3416717"/>
                  <a:gd name="connsiteX6" fmla="*/ 468199 w 2140816"/>
                  <a:gd name="connsiteY6" fmla="*/ 1781504 h 3416717"/>
                  <a:gd name="connsiteX7" fmla="*/ 499730 w 2140816"/>
                  <a:gd name="connsiteY7" fmla="*/ 0 h 3416717"/>
                  <a:gd name="connsiteX0" fmla="*/ 499730 w 2140816"/>
                  <a:gd name="connsiteY0" fmla="*/ 0 h 3416717"/>
                  <a:gd name="connsiteX1" fmla="*/ 1603316 w 2140816"/>
                  <a:gd name="connsiteY1" fmla="*/ 31531 h 3416717"/>
                  <a:gd name="connsiteX2" fmla="*/ 1624397 w 2140816"/>
                  <a:gd name="connsiteY2" fmla="*/ 1796720 h 3416717"/>
                  <a:gd name="connsiteX3" fmla="*/ 2140809 w 2140816"/>
                  <a:gd name="connsiteY3" fmla="*/ 2507085 h 3416717"/>
                  <a:gd name="connsiteX4" fmla="*/ 1093320 w 2140816"/>
                  <a:gd name="connsiteY4" fmla="*/ 3416717 h 3416717"/>
                  <a:gd name="connsiteX5" fmla="*/ 0 w 2140816"/>
                  <a:gd name="connsiteY5" fmla="*/ 2490036 h 3416717"/>
                  <a:gd name="connsiteX6" fmla="*/ 468199 w 2140816"/>
                  <a:gd name="connsiteY6" fmla="*/ 1781504 h 3416717"/>
                  <a:gd name="connsiteX7" fmla="*/ 499730 w 2140816"/>
                  <a:gd name="connsiteY7" fmla="*/ 0 h 3416717"/>
                  <a:gd name="connsiteX0" fmla="*/ 499730 w 2140816"/>
                  <a:gd name="connsiteY0" fmla="*/ 0 h 3416717"/>
                  <a:gd name="connsiteX1" fmla="*/ 1624581 w 2140816"/>
                  <a:gd name="connsiteY1" fmla="*/ 42163 h 3416717"/>
                  <a:gd name="connsiteX2" fmla="*/ 1624397 w 2140816"/>
                  <a:gd name="connsiteY2" fmla="*/ 1796720 h 3416717"/>
                  <a:gd name="connsiteX3" fmla="*/ 2140809 w 2140816"/>
                  <a:gd name="connsiteY3" fmla="*/ 2507085 h 3416717"/>
                  <a:gd name="connsiteX4" fmla="*/ 1093320 w 2140816"/>
                  <a:gd name="connsiteY4" fmla="*/ 3416717 h 3416717"/>
                  <a:gd name="connsiteX5" fmla="*/ 0 w 2140816"/>
                  <a:gd name="connsiteY5" fmla="*/ 2490036 h 3416717"/>
                  <a:gd name="connsiteX6" fmla="*/ 468199 w 2140816"/>
                  <a:gd name="connsiteY6" fmla="*/ 1781504 h 3416717"/>
                  <a:gd name="connsiteX7" fmla="*/ 499730 w 2140816"/>
                  <a:gd name="connsiteY7" fmla="*/ 0 h 3416717"/>
                  <a:gd name="connsiteX0" fmla="*/ 505047 w 2140816"/>
                  <a:gd name="connsiteY0" fmla="*/ 0 h 3390135"/>
                  <a:gd name="connsiteX1" fmla="*/ 1624581 w 2140816"/>
                  <a:gd name="connsiteY1" fmla="*/ 15581 h 3390135"/>
                  <a:gd name="connsiteX2" fmla="*/ 1624397 w 2140816"/>
                  <a:gd name="connsiteY2" fmla="*/ 1770138 h 3390135"/>
                  <a:gd name="connsiteX3" fmla="*/ 2140809 w 2140816"/>
                  <a:gd name="connsiteY3" fmla="*/ 2480503 h 3390135"/>
                  <a:gd name="connsiteX4" fmla="*/ 1093320 w 2140816"/>
                  <a:gd name="connsiteY4" fmla="*/ 3390135 h 3390135"/>
                  <a:gd name="connsiteX5" fmla="*/ 0 w 2140816"/>
                  <a:gd name="connsiteY5" fmla="*/ 2463454 h 3390135"/>
                  <a:gd name="connsiteX6" fmla="*/ 468199 w 2140816"/>
                  <a:gd name="connsiteY6" fmla="*/ 1754922 h 3390135"/>
                  <a:gd name="connsiteX7" fmla="*/ 505047 w 2140816"/>
                  <a:gd name="connsiteY7" fmla="*/ 0 h 3390135"/>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468199 w 2140816"/>
                  <a:gd name="connsiteY6" fmla="*/ 1739341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7 w 2140816"/>
                  <a:gd name="connsiteY6" fmla="*/ 1744658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16045 w 2140816"/>
                  <a:gd name="connsiteY6" fmla="*/ 1749974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60607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60607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60607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17343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60607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17343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18076 h 3374554"/>
                  <a:gd name="connsiteX7" fmla="*/ 510364 w 2140816"/>
                  <a:gd name="connsiteY7" fmla="*/ 367 h 337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0816" h="3374554">
                    <a:moveTo>
                      <a:pt x="510364" y="367"/>
                    </a:moveTo>
                    <a:lnTo>
                      <a:pt x="1624581" y="0"/>
                    </a:lnTo>
                    <a:cubicBezTo>
                      <a:pt x="1624520" y="584852"/>
                      <a:pt x="1624458" y="1132491"/>
                      <a:pt x="1624397" y="1717343"/>
                    </a:cubicBezTo>
                    <a:cubicBezTo>
                      <a:pt x="1894000" y="1865526"/>
                      <a:pt x="2142337" y="1992446"/>
                      <a:pt x="2140809" y="2464922"/>
                    </a:cubicBezTo>
                    <a:cubicBezTo>
                      <a:pt x="2007108" y="3145162"/>
                      <a:pt x="1575940" y="3364105"/>
                      <a:pt x="1093320" y="3374554"/>
                    </a:cubicBezTo>
                    <a:cubicBezTo>
                      <a:pt x="411185" y="3319680"/>
                      <a:pt x="38741" y="3046169"/>
                      <a:pt x="0" y="2447873"/>
                    </a:cubicBezTo>
                    <a:cubicBezTo>
                      <a:pt x="5682" y="2262171"/>
                      <a:pt x="46440" y="1869928"/>
                      <a:pt x="500096" y="1718076"/>
                    </a:cubicBezTo>
                    <a:cubicBezTo>
                      <a:pt x="508835" y="424264"/>
                      <a:pt x="506942" y="581797"/>
                      <a:pt x="510364" y="367"/>
                    </a:cubicBezTo>
                    <a:close/>
                  </a:path>
                </a:pathLst>
              </a:custGeom>
              <a:solidFill>
                <a:schemeClr val="bg2">
                  <a:lumMod val="20000"/>
                  <a:lumOff val="80000"/>
                </a:schemeClr>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F957D31D-9A1C-4846-B0F9-E1F06CD1D72A}"/>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5717" r="35746"/>
              <a:stretch/>
            </p:blipFill>
            <p:spPr bwMode="auto">
              <a:xfrm>
                <a:off x="4093145" y="1915055"/>
                <a:ext cx="378158" cy="132517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Bent Arrow 4">
              <a:extLst>
                <a:ext uri="{FF2B5EF4-FFF2-40B4-BE49-F238E27FC236}">
                  <a16:creationId xmlns:a16="http://schemas.microsoft.com/office/drawing/2014/main" id="{8C0AC53A-E6C2-124F-9468-A3DA5D843A94}"/>
                </a:ext>
              </a:extLst>
            </p:cNvPr>
            <p:cNvSpPr/>
            <p:nvPr/>
          </p:nvSpPr>
          <p:spPr>
            <a:xfrm rot="5400000">
              <a:off x="3493181" y="2520267"/>
              <a:ext cx="348455" cy="851471"/>
            </a:xfrm>
            <a:prstGeom prst="bentArrow">
              <a:avLst>
                <a:gd name="adj1" fmla="val 69188"/>
                <a:gd name="adj2" fmla="val 43837"/>
                <a:gd name="adj3" fmla="val 0"/>
                <a:gd name="adj4" fmla="val 59169"/>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91440" bIns="91440" rtlCol="0" anchor="ctr"/>
            <a:lstStyle/>
            <a:p>
              <a:r>
                <a:rPr lang="en-US" sz="1100" dirty="0">
                  <a:solidFill>
                    <a:schemeClr val="tx1"/>
                  </a:solidFill>
                </a:rPr>
                <a:t>Intake</a:t>
              </a:r>
            </a:p>
          </p:txBody>
        </p:sp>
        <p:sp>
          <p:nvSpPr>
            <p:cNvPr id="6" name="Bent Arrow 5">
              <a:extLst>
                <a:ext uri="{FF2B5EF4-FFF2-40B4-BE49-F238E27FC236}">
                  <a16:creationId xmlns:a16="http://schemas.microsoft.com/office/drawing/2014/main" id="{40D58432-8EA3-B649-9DC3-6237700E8D80}"/>
                </a:ext>
              </a:extLst>
            </p:cNvPr>
            <p:cNvSpPr/>
            <p:nvPr/>
          </p:nvSpPr>
          <p:spPr>
            <a:xfrm rot="5400000" flipV="1">
              <a:off x="4727988" y="2513448"/>
              <a:ext cx="348455" cy="851470"/>
            </a:xfrm>
            <a:prstGeom prst="bentArrow">
              <a:avLst>
                <a:gd name="adj1" fmla="val 69188"/>
                <a:gd name="adj2" fmla="val 43837"/>
                <a:gd name="adj3" fmla="val 0"/>
                <a:gd name="adj4" fmla="val 59169"/>
              </a:avLst>
            </a:prstGeom>
            <a:solidFill>
              <a:schemeClr val="accent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182880" tIns="0" rIns="91440" bIns="91440" rtlCol="0" anchor="ctr"/>
            <a:lstStyle/>
            <a:p>
              <a:pPr algn="r"/>
              <a:r>
                <a:rPr lang="en-US" sz="1100" dirty="0">
                  <a:solidFill>
                    <a:schemeClr val="tx1"/>
                  </a:solidFill>
                </a:rPr>
                <a:t>Exhaust</a:t>
              </a:r>
            </a:p>
          </p:txBody>
        </p:sp>
      </p:grpSp>
      <p:sp>
        <p:nvSpPr>
          <p:cNvPr id="10" name="Rounded Rectangle 9">
            <a:extLst>
              <a:ext uri="{FF2B5EF4-FFF2-40B4-BE49-F238E27FC236}">
                <a16:creationId xmlns:a16="http://schemas.microsoft.com/office/drawing/2014/main" id="{7656E50D-C2CC-ED46-B46C-C381C187A35A}"/>
              </a:ext>
            </a:extLst>
          </p:cNvPr>
          <p:cNvSpPr>
            <a:spLocks noChangeAspect="1"/>
          </p:cNvSpPr>
          <p:nvPr/>
        </p:nvSpPr>
        <p:spPr>
          <a:xfrm rot="20631593">
            <a:off x="2429487" y="3781665"/>
            <a:ext cx="273999" cy="145936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209BB5B-C418-4642-8CD8-9626C62E3982}"/>
              </a:ext>
            </a:extLst>
          </p:cNvPr>
          <p:cNvGrpSpPr>
            <a:grpSpLocks noChangeAspect="1"/>
          </p:cNvGrpSpPr>
          <p:nvPr/>
        </p:nvGrpSpPr>
        <p:grpSpPr>
          <a:xfrm>
            <a:off x="1809603" y="3280909"/>
            <a:ext cx="1094654" cy="793720"/>
            <a:chOff x="6911497" y="5438316"/>
            <a:chExt cx="2174729" cy="1639032"/>
          </a:xfrm>
        </p:grpSpPr>
        <p:sp>
          <p:nvSpPr>
            <p:cNvPr id="12" name="Can 11">
              <a:extLst>
                <a:ext uri="{FF2B5EF4-FFF2-40B4-BE49-F238E27FC236}">
                  <a16:creationId xmlns:a16="http://schemas.microsoft.com/office/drawing/2014/main" id="{CC3E8E4D-8E38-584E-9F3B-4AD04A045E80}"/>
                </a:ext>
              </a:extLst>
            </p:cNvPr>
            <p:cNvSpPr/>
            <p:nvPr/>
          </p:nvSpPr>
          <p:spPr>
            <a:xfrm>
              <a:off x="6911497" y="5438316"/>
              <a:ext cx="2174729" cy="1639032"/>
            </a:xfrm>
            <a:prstGeom prst="can">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12">
              <a:extLst>
                <a:ext uri="{FF2B5EF4-FFF2-40B4-BE49-F238E27FC236}">
                  <a16:creationId xmlns:a16="http://schemas.microsoft.com/office/drawing/2014/main" id="{BD32A546-54BE-0640-B156-C352F535C425}"/>
                </a:ext>
              </a:extLst>
            </p:cNvPr>
            <p:cNvSpPr/>
            <p:nvPr/>
          </p:nvSpPr>
          <p:spPr>
            <a:xfrm rot="10800000">
              <a:off x="6915297" y="5480342"/>
              <a:ext cx="2167128" cy="527177"/>
            </a:xfrm>
            <a:prstGeom prst="arc">
              <a:avLst>
                <a:gd name="adj1" fmla="val 10802105"/>
                <a:gd name="adj2"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2099A4CB-A680-D34B-AF09-23D6EF20C99E}"/>
                </a:ext>
              </a:extLst>
            </p:cNvPr>
            <p:cNvSpPr/>
            <p:nvPr/>
          </p:nvSpPr>
          <p:spPr>
            <a:xfrm rot="10800000">
              <a:off x="6915297" y="5632742"/>
              <a:ext cx="2167128" cy="527177"/>
            </a:xfrm>
            <a:prstGeom prst="arc">
              <a:avLst>
                <a:gd name="adj1" fmla="val 10802105"/>
                <a:gd name="adj2"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a:extLst>
                <a:ext uri="{FF2B5EF4-FFF2-40B4-BE49-F238E27FC236}">
                  <a16:creationId xmlns:a16="http://schemas.microsoft.com/office/drawing/2014/main" id="{2BB76795-6F8D-9D4E-991A-BBDFC3452529}"/>
                </a:ext>
              </a:extLst>
            </p:cNvPr>
            <p:cNvSpPr/>
            <p:nvPr/>
          </p:nvSpPr>
          <p:spPr>
            <a:xfrm rot="10800000">
              <a:off x="6933585" y="5785142"/>
              <a:ext cx="2130552" cy="527177"/>
            </a:xfrm>
            <a:prstGeom prst="arc">
              <a:avLst>
                <a:gd name="adj1" fmla="val 10802105"/>
                <a:gd name="adj2" fmla="val 0"/>
              </a:avLst>
            </a:prstGeom>
            <a:ln w="47625"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Oval 15">
              <a:extLst>
                <a:ext uri="{FF2B5EF4-FFF2-40B4-BE49-F238E27FC236}">
                  <a16:creationId xmlns:a16="http://schemas.microsoft.com/office/drawing/2014/main" id="{860A0199-A5FA-664F-BD5F-09CFC709011D}"/>
                </a:ext>
              </a:extLst>
            </p:cNvPr>
            <p:cNvSpPr/>
            <p:nvPr/>
          </p:nvSpPr>
          <p:spPr>
            <a:xfrm>
              <a:off x="7747401" y="6481594"/>
              <a:ext cx="502920" cy="500626"/>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Freeform 16">
            <a:extLst>
              <a:ext uri="{FF2B5EF4-FFF2-40B4-BE49-F238E27FC236}">
                <a16:creationId xmlns:a16="http://schemas.microsoft.com/office/drawing/2014/main" id="{FD38B8B9-30C2-5243-BA54-182645C9D734}"/>
              </a:ext>
            </a:extLst>
          </p:cNvPr>
          <p:cNvSpPr>
            <a:spLocks noChangeAspect="1"/>
          </p:cNvSpPr>
          <p:nvPr/>
        </p:nvSpPr>
        <p:spPr>
          <a:xfrm>
            <a:off x="2487807" y="1738261"/>
            <a:ext cx="433437" cy="1289214"/>
          </a:xfrm>
          <a:custGeom>
            <a:avLst/>
            <a:gdLst>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422910 w 720090"/>
              <a:gd name="connsiteY6" fmla="*/ 1977390 h 2171700"/>
              <a:gd name="connsiteX7" fmla="*/ 422910 w 720090"/>
              <a:gd name="connsiteY7" fmla="*/ 11430 h 2171700"/>
              <a:gd name="connsiteX8" fmla="*/ 251460 w 720090"/>
              <a:gd name="connsiteY8" fmla="*/ 0 h 2171700"/>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661827 w 720090"/>
              <a:gd name="connsiteY6" fmla="*/ 2135387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62182 w 720090"/>
              <a:gd name="connsiteY1" fmla="*/ 1947146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62182 w 720090"/>
              <a:gd name="connsiteY1" fmla="*/ 1947146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2910 w 720090"/>
              <a:gd name="connsiteY7" fmla="*/ 1978098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57868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5070 h 2176770"/>
              <a:gd name="connsiteX1" fmla="*/ 249134 w 720090"/>
              <a:gd name="connsiteY1" fmla="*/ 214553 h 2176770"/>
              <a:gd name="connsiteX2" fmla="*/ 262182 w 720090"/>
              <a:gd name="connsiteY2" fmla="*/ 1952216 h 2176770"/>
              <a:gd name="connsiteX3" fmla="*/ 0 w 720090"/>
              <a:gd name="connsiteY3" fmla="*/ 2114866 h 2176770"/>
              <a:gd name="connsiteX4" fmla="*/ 0 w 720090"/>
              <a:gd name="connsiteY4" fmla="*/ 2165340 h 2176770"/>
              <a:gd name="connsiteX5" fmla="*/ 720090 w 720090"/>
              <a:gd name="connsiteY5" fmla="*/ 2176770 h 2176770"/>
              <a:gd name="connsiteX6" fmla="*/ 720090 w 720090"/>
              <a:gd name="connsiteY6" fmla="*/ 2176770 h 2176770"/>
              <a:gd name="connsiteX7" fmla="*/ 718472 w 720090"/>
              <a:gd name="connsiteY7" fmla="*/ 2124273 h 2176770"/>
              <a:gd name="connsiteX8" fmla="*/ 426956 w 720090"/>
              <a:gd name="connsiteY8" fmla="*/ 1954138 h 2176770"/>
              <a:gd name="connsiteX9" fmla="*/ 422910 w 720090"/>
              <a:gd name="connsiteY9" fmla="*/ 4362 h 2176770"/>
              <a:gd name="connsiteX10" fmla="*/ 251460 w 720090"/>
              <a:gd name="connsiteY10" fmla="*/ 5070 h 2176770"/>
              <a:gd name="connsiteX0" fmla="*/ 251460 w 720090"/>
              <a:gd name="connsiteY0" fmla="*/ 708 h 2172408"/>
              <a:gd name="connsiteX1" fmla="*/ 249134 w 720090"/>
              <a:gd name="connsiteY1" fmla="*/ 210191 h 2172408"/>
              <a:gd name="connsiteX2" fmla="*/ 262182 w 720090"/>
              <a:gd name="connsiteY2" fmla="*/ 1947854 h 2172408"/>
              <a:gd name="connsiteX3" fmla="*/ 0 w 720090"/>
              <a:gd name="connsiteY3" fmla="*/ 2110504 h 2172408"/>
              <a:gd name="connsiteX4" fmla="*/ 0 w 720090"/>
              <a:gd name="connsiteY4" fmla="*/ 2160978 h 2172408"/>
              <a:gd name="connsiteX5" fmla="*/ 720090 w 720090"/>
              <a:gd name="connsiteY5" fmla="*/ 2172408 h 2172408"/>
              <a:gd name="connsiteX6" fmla="*/ 720090 w 720090"/>
              <a:gd name="connsiteY6" fmla="*/ 2172408 h 2172408"/>
              <a:gd name="connsiteX7" fmla="*/ 718472 w 720090"/>
              <a:gd name="connsiteY7" fmla="*/ 2119911 h 2172408"/>
              <a:gd name="connsiteX8" fmla="*/ 426956 w 720090"/>
              <a:gd name="connsiteY8" fmla="*/ 1949776 h 2172408"/>
              <a:gd name="connsiteX9" fmla="*/ 422910 w 720090"/>
              <a:gd name="connsiteY9" fmla="*/ 0 h 2172408"/>
              <a:gd name="connsiteX10" fmla="*/ 251460 w 720090"/>
              <a:gd name="connsiteY10" fmla="*/ 708 h 2172408"/>
              <a:gd name="connsiteX0" fmla="*/ 251460 w 720090"/>
              <a:gd name="connsiteY0" fmla="*/ 708 h 2172408"/>
              <a:gd name="connsiteX1" fmla="*/ 257226 w 720090"/>
              <a:gd name="connsiteY1" fmla="*/ 1171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74955 w 720090"/>
              <a:gd name="connsiteY1" fmla="*/ 13151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94005 w 720090"/>
              <a:gd name="connsiteY1" fmla="*/ 17596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94005 w 720090"/>
              <a:gd name="connsiteY1" fmla="*/ 17596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43205 w 720090"/>
              <a:gd name="connsiteY1" fmla="*/ 1188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8027 w 720090"/>
              <a:gd name="connsiteY4" fmla="*/ 217810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66920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4689 w 720090"/>
              <a:gd name="connsiteY3" fmla="*/ 22508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67976 w 720090"/>
              <a:gd name="connsiteY0" fmla="*/ 21026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67976 w 720090"/>
              <a:gd name="connsiteY13" fmla="*/ 21026 h 2172408"/>
              <a:gd name="connsiteX0" fmla="*/ 262894 w 720090"/>
              <a:gd name="connsiteY0" fmla="*/ 14677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62894 w 720090"/>
              <a:gd name="connsiteY13" fmla="*/ 14677 h 2172408"/>
              <a:gd name="connsiteX0" fmla="*/ 262894 w 720090"/>
              <a:gd name="connsiteY0" fmla="*/ 0 h 2157731"/>
              <a:gd name="connsiteX1" fmla="*/ 258448 w 720090"/>
              <a:gd name="connsiteY1" fmla="*/ 151130 h 2157731"/>
              <a:gd name="connsiteX2" fmla="*/ 289557 w 720090"/>
              <a:gd name="connsiteY2" fmla="*/ 153036 h 2157731"/>
              <a:gd name="connsiteX3" fmla="*/ 287066 w 720090"/>
              <a:gd name="connsiteY3" fmla="*/ 211674 h 2157731"/>
              <a:gd name="connsiteX4" fmla="*/ 259297 w 720090"/>
              <a:gd name="connsiteY4" fmla="*/ 210752 h 2157731"/>
              <a:gd name="connsiteX5" fmla="*/ 262182 w 720090"/>
              <a:gd name="connsiteY5" fmla="*/ 1933177 h 2157731"/>
              <a:gd name="connsiteX6" fmla="*/ 0 w 720090"/>
              <a:gd name="connsiteY6" fmla="*/ 2095827 h 2157731"/>
              <a:gd name="connsiteX7" fmla="*/ 0 w 720090"/>
              <a:gd name="connsiteY7" fmla="*/ 2146301 h 2157731"/>
              <a:gd name="connsiteX8" fmla="*/ 720090 w 720090"/>
              <a:gd name="connsiteY8" fmla="*/ 2157731 h 2157731"/>
              <a:gd name="connsiteX9" fmla="*/ 720090 w 720090"/>
              <a:gd name="connsiteY9" fmla="*/ 2157731 h 2157731"/>
              <a:gd name="connsiteX10" fmla="*/ 718472 w 720090"/>
              <a:gd name="connsiteY10" fmla="*/ 2105234 h 2157731"/>
              <a:gd name="connsiteX11" fmla="*/ 426956 w 720090"/>
              <a:gd name="connsiteY11" fmla="*/ 1935099 h 2157731"/>
              <a:gd name="connsiteX12" fmla="*/ 397500 w 720090"/>
              <a:gd name="connsiteY12" fmla="*/ 9450 h 2157731"/>
              <a:gd name="connsiteX13" fmla="*/ 262894 w 720090"/>
              <a:gd name="connsiteY13" fmla="*/ 0 h 2157731"/>
              <a:gd name="connsiteX0" fmla="*/ 262894 w 720090"/>
              <a:gd name="connsiteY0" fmla="*/ 1979 h 2159710"/>
              <a:gd name="connsiteX1" fmla="*/ 258448 w 720090"/>
              <a:gd name="connsiteY1" fmla="*/ 15310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8448 w 720090"/>
              <a:gd name="connsiteY1" fmla="*/ 15310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2259 w 720090"/>
              <a:gd name="connsiteY1" fmla="*/ 15437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7341 w 720090"/>
              <a:gd name="connsiteY1" fmla="*/ 15564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6071 w 720090"/>
              <a:gd name="connsiteY1" fmla="*/ 128982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94022 w 720090"/>
              <a:gd name="connsiteY1" fmla="*/ 120093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3369 w 720090"/>
              <a:gd name="connsiteY2" fmla="*/ 125808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0828 w 720090"/>
              <a:gd name="connsiteY2" fmla="*/ 13088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0828 w 720090"/>
              <a:gd name="connsiteY2" fmla="*/ 13088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56130 h 2213861"/>
              <a:gd name="connsiteX1" fmla="*/ 260990 w 720090"/>
              <a:gd name="connsiteY1" fmla="*/ 180593 h 2213861"/>
              <a:gd name="connsiteX2" fmla="*/ 288287 w 720090"/>
              <a:gd name="connsiteY2" fmla="*/ 185038 h 2213861"/>
              <a:gd name="connsiteX3" fmla="*/ 288337 w 720090"/>
              <a:gd name="connsiteY3" fmla="*/ 266534 h 2213861"/>
              <a:gd name="connsiteX4" fmla="*/ 259297 w 720090"/>
              <a:gd name="connsiteY4" fmla="*/ 266882 h 2213861"/>
              <a:gd name="connsiteX5" fmla="*/ 262182 w 720090"/>
              <a:gd name="connsiteY5" fmla="*/ 1989307 h 2213861"/>
              <a:gd name="connsiteX6" fmla="*/ 0 w 720090"/>
              <a:gd name="connsiteY6" fmla="*/ 2151957 h 2213861"/>
              <a:gd name="connsiteX7" fmla="*/ 0 w 720090"/>
              <a:gd name="connsiteY7" fmla="*/ 2202431 h 2213861"/>
              <a:gd name="connsiteX8" fmla="*/ 720090 w 720090"/>
              <a:gd name="connsiteY8" fmla="*/ 2213861 h 2213861"/>
              <a:gd name="connsiteX9" fmla="*/ 720090 w 720090"/>
              <a:gd name="connsiteY9" fmla="*/ 2213861 h 2213861"/>
              <a:gd name="connsiteX10" fmla="*/ 718472 w 720090"/>
              <a:gd name="connsiteY10" fmla="*/ 2161364 h 2213861"/>
              <a:gd name="connsiteX11" fmla="*/ 426956 w 720090"/>
              <a:gd name="connsiteY11" fmla="*/ 1991229 h 2213861"/>
              <a:gd name="connsiteX12" fmla="*/ 415935 w 720090"/>
              <a:gd name="connsiteY12" fmla="*/ 177846 h 2213861"/>
              <a:gd name="connsiteX13" fmla="*/ 416557 w 720090"/>
              <a:gd name="connsiteY13" fmla="*/ 54151 h 2213861"/>
              <a:gd name="connsiteX14" fmla="*/ 262894 w 720090"/>
              <a:gd name="connsiteY14" fmla="*/ 56130 h 2213861"/>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2123 w 720090"/>
              <a:gd name="connsiteY12" fmla="*/ 213854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2123 w 720090"/>
              <a:gd name="connsiteY13" fmla="*/ 180838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3066 w 720090"/>
              <a:gd name="connsiteY13" fmla="*/ 221473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85443 w 720090"/>
              <a:gd name="connsiteY13" fmla="*/ 217663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89255 w 720090"/>
              <a:gd name="connsiteY13" fmla="*/ 21258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94336 w 720090"/>
              <a:gd name="connsiteY14" fmla="*/ 160521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6713 w 720090"/>
              <a:gd name="connsiteY14" fmla="*/ 136394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1631 w 720090"/>
              <a:gd name="connsiteY14" fmla="*/ 131314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1631 w 720090"/>
              <a:gd name="connsiteY14" fmla="*/ 13131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21017 w 720090"/>
              <a:gd name="connsiteY15" fmla="*/ 12115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26680 w 746770"/>
              <a:gd name="connsiteY7" fmla="*/ 214828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3811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22451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07038 w 746770"/>
              <a:gd name="connsiteY10" fmla="*/ 2113562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22631 w 746770"/>
              <a:gd name="connsiteY9" fmla="*/ 2157170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22631 w 746770"/>
              <a:gd name="connsiteY9" fmla="*/ 2143202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19743 w 746770"/>
              <a:gd name="connsiteY9" fmla="*/ 2105943 h 2159710"/>
              <a:gd name="connsiteX10" fmla="*/ 453636 w 746770"/>
              <a:gd name="connsiteY10" fmla="*/ 1935808 h 2159710"/>
              <a:gd name="connsiteX11" fmla="*/ 441344 w 746770"/>
              <a:gd name="connsiteY11" fmla="*/ 212584 h 2159710"/>
              <a:gd name="connsiteX12" fmla="*/ 415935 w 746770"/>
              <a:gd name="connsiteY12" fmla="*/ 212584 h 2159710"/>
              <a:gd name="connsiteX13" fmla="*/ 415934 w 746770"/>
              <a:gd name="connsiteY13" fmla="*/ 128774 h 2159710"/>
              <a:gd name="connsiteX14" fmla="*/ 443885 w 746770"/>
              <a:gd name="connsiteY14" fmla="*/ 123696 h 2159710"/>
              <a:gd name="connsiteX15" fmla="*/ 443237 w 746770"/>
              <a:gd name="connsiteY15" fmla="*/ 0 h 2159710"/>
              <a:gd name="connsiteX16" fmla="*/ 289574 w 746770"/>
              <a:gd name="connsiteY16" fmla="*/ 1979 h 2159710"/>
              <a:gd name="connsiteX0" fmla="*/ 289574 w 725172"/>
              <a:gd name="connsiteY0" fmla="*/ 1979 h 2158440"/>
              <a:gd name="connsiteX1" fmla="*/ 287670 w 725172"/>
              <a:gd name="connsiteY1" fmla="*/ 126442 h 2158440"/>
              <a:gd name="connsiteX2" fmla="*/ 314967 w 725172"/>
              <a:gd name="connsiteY2" fmla="*/ 130887 h 2158440"/>
              <a:gd name="connsiteX3" fmla="*/ 315017 w 725172"/>
              <a:gd name="connsiteY3" fmla="*/ 212383 h 2158440"/>
              <a:gd name="connsiteX4" fmla="*/ 285977 w 725172"/>
              <a:gd name="connsiteY4" fmla="*/ 212731 h 2158440"/>
              <a:gd name="connsiteX5" fmla="*/ 281239 w 725172"/>
              <a:gd name="connsiteY5" fmla="*/ 1938966 h 2158440"/>
              <a:gd name="connsiteX6" fmla="*/ 0 w 725172"/>
              <a:gd name="connsiteY6" fmla="*/ 2113044 h 2158440"/>
              <a:gd name="connsiteX7" fmla="*/ 0 w 725172"/>
              <a:gd name="connsiteY7" fmla="*/ 2150820 h 2158440"/>
              <a:gd name="connsiteX8" fmla="*/ 725172 w 725172"/>
              <a:gd name="connsiteY8" fmla="*/ 2158440 h 2158440"/>
              <a:gd name="connsiteX9" fmla="*/ 719743 w 725172"/>
              <a:gd name="connsiteY9" fmla="*/ 2105943 h 2158440"/>
              <a:gd name="connsiteX10" fmla="*/ 453636 w 725172"/>
              <a:gd name="connsiteY10" fmla="*/ 1935808 h 2158440"/>
              <a:gd name="connsiteX11" fmla="*/ 441344 w 725172"/>
              <a:gd name="connsiteY11" fmla="*/ 212584 h 2158440"/>
              <a:gd name="connsiteX12" fmla="*/ 415935 w 725172"/>
              <a:gd name="connsiteY12" fmla="*/ 212584 h 2158440"/>
              <a:gd name="connsiteX13" fmla="*/ 415934 w 725172"/>
              <a:gd name="connsiteY13" fmla="*/ 128774 h 2158440"/>
              <a:gd name="connsiteX14" fmla="*/ 443885 w 725172"/>
              <a:gd name="connsiteY14" fmla="*/ 123696 h 2158440"/>
              <a:gd name="connsiteX15" fmla="*/ 443237 w 725172"/>
              <a:gd name="connsiteY15" fmla="*/ 0 h 2158440"/>
              <a:gd name="connsiteX16" fmla="*/ 289574 w 725172"/>
              <a:gd name="connsiteY16" fmla="*/ 1979 h 2158440"/>
              <a:gd name="connsiteX0" fmla="*/ 289574 w 719743"/>
              <a:gd name="connsiteY0" fmla="*/ 1979 h 2157170"/>
              <a:gd name="connsiteX1" fmla="*/ 287670 w 719743"/>
              <a:gd name="connsiteY1" fmla="*/ 126442 h 2157170"/>
              <a:gd name="connsiteX2" fmla="*/ 314967 w 719743"/>
              <a:gd name="connsiteY2" fmla="*/ 130887 h 2157170"/>
              <a:gd name="connsiteX3" fmla="*/ 315017 w 719743"/>
              <a:gd name="connsiteY3" fmla="*/ 212383 h 2157170"/>
              <a:gd name="connsiteX4" fmla="*/ 285977 w 719743"/>
              <a:gd name="connsiteY4" fmla="*/ 212731 h 2157170"/>
              <a:gd name="connsiteX5" fmla="*/ 281239 w 719743"/>
              <a:gd name="connsiteY5" fmla="*/ 1938966 h 2157170"/>
              <a:gd name="connsiteX6" fmla="*/ 0 w 719743"/>
              <a:gd name="connsiteY6" fmla="*/ 2113044 h 2157170"/>
              <a:gd name="connsiteX7" fmla="*/ 0 w 719743"/>
              <a:gd name="connsiteY7" fmla="*/ 2150820 h 2157170"/>
              <a:gd name="connsiteX8" fmla="*/ 707385 w 719743"/>
              <a:gd name="connsiteY8" fmla="*/ 2157170 h 2157170"/>
              <a:gd name="connsiteX9" fmla="*/ 719743 w 719743"/>
              <a:gd name="connsiteY9" fmla="*/ 2105943 h 2157170"/>
              <a:gd name="connsiteX10" fmla="*/ 453636 w 719743"/>
              <a:gd name="connsiteY10" fmla="*/ 1935808 h 2157170"/>
              <a:gd name="connsiteX11" fmla="*/ 441344 w 719743"/>
              <a:gd name="connsiteY11" fmla="*/ 212584 h 2157170"/>
              <a:gd name="connsiteX12" fmla="*/ 415935 w 719743"/>
              <a:gd name="connsiteY12" fmla="*/ 212584 h 2157170"/>
              <a:gd name="connsiteX13" fmla="*/ 415934 w 719743"/>
              <a:gd name="connsiteY13" fmla="*/ 128774 h 2157170"/>
              <a:gd name="connsiteX14" fmla="*/ 443885 w 719743"/>
              <a:gd name="connsiteY14" fmla="*/ 123696 h 2157170"/>
              <a:gd name="connsiteX15" fmla="*/ 443237 w 719743"/>
              <a:gd name="connsiteY15" fmla="*/ 0 h 2157170"/>
              <a:gd name="connsiteX16" fmla="*/ 289574 w 719743"/>
              <a:gd name="connsiteY16" fmla="*/ 1979 h 2157170"/>
              <a:gd name="connsiteX0" fmla="*/ 289574 w 722631"/>
              <a:gd name="connsiteY0" fmla="*/ 1979 h 2150820"/>
              <a:gd name="connsiteX1" fmla="*/ 287670 w 722631"/>
              <a:gd name="connsiteY1" fmla="*/ 126442 h 2150820"/>
              <a:gd name="connsiteX2" fmla="*/ 314967 w 722631"/>
              <a:gd name="connsiteY2" fmla="*/ 130887 h 2150820"/>
              <a:gd name="connsiteX3" fmla="*/ 315017 w 722631"/>
              <a:gd name="connsiteY3" fmla="*/ 212383 h 2150820"/>
              <a:gd name="connsiteX4" fmla="*/ 285977 w 722631"/>
              <a:gd name="connsiteY4" fmla="*/ 212731 h 2150820"/>
              <a:gd name="connsiteX5" fmla="*/ 281239 w 722631"/>
              <a:gd name="connsiteY5" fmla="*/ 1938966 h 2150820"/>
              <a:gd name="connsiteX6" fmla="*/ 0 w 722631"/>
              <a:gd name="connsiteY6" fmla="*/ 2113044 h 2150820"/>
              <a:gd name="connsiteX7" fmla="*/ 0 w 722631"/>
              <a:gd name="connsiteY7" fmla="*/ 2150820 h 2150820"/>
              <a:gd name="connsiteX8" fmla="*/ 722631 w 722631"/>
              <a:gd name="connsiteY8" fmla="*/ 2145741 h 2150820"/>
              <a:gd name="connsiteX9" fmla="*/ 719743 w 722631"/>
              <a:gd name="connsiteY9" fmla="*/ 2105943 h 2150820"/>
              <a:gd name="connsiteX10" fmla="*/ 453636 w 722631"/>
              <a:gd name="connsiteY10" fmla="*/ 1935808 h 2150820"/>
              <a:gd name="connsiteX11" fmla="*/ 441344 w 722631"/>
              <a:gd name="connsiteY11" fmla="*/ 212584 h 2150820"/>
              <a:gd name="connsiteX12" fmla="*/ 415935 w 722631"/>
              <a:gd name="connsiteY12" fmla="*/ 212584 h 2150820"/>
              <a:gd name="connsiteX13" fmla="*/ 415934 w 722631"/>
              <a:gd name="connsiteY13" fmla="*/ 128774 h 2150820"/>
              <a:gd name="connsiteX14" fmla="*/ 443885 w 722631"/>
              <a:gd name="connsiteY14" fmla="*/ 123696 h 2150820"/>
              <a:gd name="connsiteX15" fmla="*/ 443237 w 722631"/>
              <a:gd name="connsiteY15" fmla="*/ 0 h 2150820"/>
              <a:gd name="connsiteX16" fmla="*/ 289574 w 722631"/>
              <a:gd name="connsiteY16" fmla="*/ 1979 h 2150820"/>
              <a:gd name="connsiteX0" fmla="*/ 289574 w 722631"/>
              <a:gd name="connsiteY0" fmla="*/ 1979 h 2150820"/>
              <a:gd name="connsiteX1" fmla="*/ 287670 w 722631"/>
              <a:gd name="connsiteY1" fmla="*/ 126442 h 2150820"/>
              <a:gd name="connsiteX2" fmla="*/ 314967 w 722631"/>
              <a:gd name="connsiteY2" fmla="*/ 130887 h 2150820"/>
              <a:gd name="connsiteX3" fmla="*/ 315017 w 722631"/>
              <a:gd name="connsiteY3" fmla="*/ 212383 h 2150820"/>
              <a:gd name="connsiteX4" fmla="*/ 285977 w 722631"/>
              <a:gd name="connsiteY4" fmla="*/ 212731 h 2150820"/>
              <a:gd name="connsiteX5" fmla="*/ 281239 w 722631"/>
              <a:gd name="connsiteY5" fmla="*/ 1938966 h 2150820"/>
              <a:gd name="connsiteX6" fmla="*/ 0 w 722631"/>
              <a:gd name="connsiteY6" fmla="*/ 2113044 h 2150820"/>
              <a:gd name="connsiteX7" fmla="*/ 0 w 722631"/>
              <a:gd name="connsiteY7" fmla="*/ 2150820 h 2150820"/>
              <a:gd name="connsiteX8" fmla="*/ 722631 w 722631"/>
              <a:gd name="connsiteY8" fmla="*/ 2145741 h 2150820"/>
              <a:gd name="connsiteX9" fmla="*/ 719743 w 722631"/>
              <a:gd name="connsiteY9" fmla="*/ 2105943 h 2150820"/>
              <a:gd name="connsiteX10" fmla="*/ 453636 w 722631"/>
              <a:gd name="connsiteY10" fmla="*/ 1935808 h 2150820"/>
              <a:gd name="connsiteX11" fmla="*/ 441344 w 722631"/>
              <a:gd name="connsiteY11" fmla="*/ 212584 h 2150820"/>
              <a:gd name="connsiteX12" fmla="*/ 415935 w 722631"/>
              <a:gd name="connsiteY12" fmla="*/ 212584 h 2150820"/>
              <a:gd name="connsiteX13" fmla="*/ 415934 w 722631"/>
              <a:gd name="connsiteY13" fmla="*/ 128774 h 2150820"/>
              <a:gd name="connsiteX14" fmla="*/ 443885 w 722631"/>
              <a:gd name="connsiteY14" fmla="*/ 123696 h 2150820"/>
              <a:gd name="connsiteX15" fmla="*/ 443237 w 722631"/>
              <a:gd name="connsiteY15" fmla="*/ 0 h 2150820"/>
              <a:gd name="connsiteX16" fmla="*/ 289574 w 722631"/>
              <a:gd name="connsiteY16" fmla="*/ 1979 h 2150820"/>
              <a:gd name="connsiteX0" fmla="*/ 289574 w 723033"/>
              <a:gd name="connsiteY0" fmla="*/ 1979 h 2150820"/>
              <a:gd name="connsiteX1" fmla="*/ 287670 w 723033"/>
              <a:gd name="connsiteY1" fmla="*/ 126442 h 2150820"/>
              <a:gd name="connsiteX2" fmla="*/ 314967 w 723033"/>
              <a:gd name="connsiteY2" fmla="*/ 130887 h 2150820"/>
              <a:gd name="connsiteX3" fmla="*/ 315017 w 723033"/>
              <a:gd name="connsiteY3" fmla="*/ 212383 h 2150820"/>
              <a:gd name="connsiteX4" fmla="*/ 285977 w 723033"/>
              <a:gd name="connsiteY4" fmla="*/ 212731 h 2150820"/>
              <a:gd name="connsiteX5" fmla="*/ 281239 w 723033"/>
              <a:gd name="connsiteY5" fmla="*/ 1938966 h 2150820"/>
              <a:gd name="connsiteX6" fmla="*/ 0 w 723033"/>
              <a:gd name="connsiteY6" fmla="*/ 2113044 h 2150820"/>
              <a:gd name="connsiteX7" fmla="*/ 0 w 723033"/>
              <a:gd name="connsiteY7" fmla="*/ 2150820 h 2150820"/>
              <a:gd name="connsiteX8" fmla="*/ 722631 w 723033"/>
              <a:gd name="connsiteY8" fmla="*/ 2145741 h 2150820"/>
              <a:gd name="connsiteX9" fmla="*/ 719743 w 723033"/>
              <a:gd name="connsiteY9" fmla="*/ 2105943 h 2150820"/>
              <a:gd name="connsiteX10" fmla="*/ 453636 w 723033"/>
              <a:gd name="connsiteY10" fmla="*/ 1935808 h 2150820"/>
              <a:gd name="connsiteX11" fmla="*/ 441344 w 723033"/>
              <a:gd name="connsiteY11" fmla="*/ 212584 h 2150820"/>
              <a:gd name="connsiteX12" fmla="*/ 415935 w 723033"/>
              <a:gd name="connsiteY12" fmla="*/ 212584 h 2150820"/>
              <a:gd name="connsiteX13" fmla="*/ 415934 w 723033"/>
              <a:gd name="connsiteY13" fmla="*/ 128774 h 2150820"/>
              <a:gd name="connsiteX14" fmla="*/ 443885 w 723033"/>
              <a:gd name="connsiteY14" fmla="*/ 123696 h 2150820"/>
              <a:gd name="connsiteX15" fmla="*/ 443237 w 723033"/>
              <a:gd name="connsiteY15" fmla="*/ 0 h 2150820"/>
              <a:gd name="connsiteX16" fmla="*/ 289574 w 723033"/>
              <a:gd name="connsiteY16" fmla="*/ 1979 h 2150820"/>
              <a:gd name="connsiteX0" fmla="*/ 289574 w 723179"/>
              <a:gd name="connsiteY0" fmla="*/ 1979 h 2150820"/>
              <a:gd name="connsiteX1" fmla="*/ 287670 w 723179"/>
              <a:gd name="connsiteY1" fmla="*/ 126442 h 2150820"/>
              <a:gd name="connsiteX2" fmla="*/ 314967 w 723179"/>
              <a:gd name="connsiteY2" fmla="*/ 130887 h 2150820"/>
              <a:gd name="connsiteX3" fmla="*/ 315017 w 723179"/>
              <a:gd name="connsiteY3" fmla="*/ 212383 h 2150820"/>
              <a:gd name="connsiteX4" fmla="*/ 285977 w 723179"/>
              <a:gd name="connsiteY4" fmla="*/ 212731 h 2150820"/>
              <a:gd name="connsiteX5" fmla="*/ 281239 w 723179"/>
              <a:gd name="connsiteY5" fmla="*/ 1938966 h 2150820"/>
              <a:gd name="connsiteX6" fmla="*/ 0 w 723179"/>
              <a:gd name="connsiteY6" fmla="*/ 2113044 h 2150820"/>
              <a:gd name="connsiteX7" fmla="*/ 0 w 723179"/>
              <a:gd name="connsiteY7" fmla="*/ 2150820 h 2150820"/>
              <a:gd name="connsiteX8" fmla="*/ 722631 w 723179"/>
              <a:gd name="connsiteY8" fmla="*/ 2145741 h 2150820"/>
              <a:gd name="connsiteX9" fmla="*/ 721013 w 723179"/>
              <a:gd name="connsiteY9" fmla="*/ 2111022 h 2150820"/>
              <a:gd name="connsiteX10" fmla="*/ 453636 w 723179"/>
              <a:gd name="connsiteY10" fmla="*/ 1935808 h 2150820"/>
              <a:gd name="connsiteX11" fmla="*/ 441344 w 723179"/>
              <a:gd name="connsiteY11" fmla="*/ 212584 h 2150820"/>
              <a:gd name="connsiteX12" fmla="*/ 415935 w 723179"/>
              <a:gd name="connsiteY12" fmla="*/ 212584 h 2150820"/>
              <a:gd name="connsiteX13" fmla="*/ 415934 w 723179"/>
              <a:gd name="connsiteY13" fmla="*/ 128774 h 2150820"/>
              <a:gd name="connsiteX14" fmla="*/ 443885 w 723179"/>
              <a:gd name="connsiteY14" fmla="*/ 123696 h 2150820"/>
              <a:gd name="connsiteX15" fmla="*/ 443237 w 723179"/>
              <a:gd name="connsiteY15" fmla="*/ 0 h 2150820"/>
              <a:gd name="connsiteX16" fmla="*/ 289574 w 723179"/>
              <a:gd name="connsiteY16" fmla="*/ 1979 h 2150820"/>
              <a:gd name="connsiteX0" fmla="*/ 289574 w 723468"/>
              <a:gd name="connsiteY0" fmla="*/ 1979 h 2150820"/>
              <a:gd name="connsiteX1" fmla="*/ 287670 w 723468"/>
              <a:gd name="connsiteY1" fmla="*/ 126442 h 2150820"/>
              <a:gd name="connsiteX2" fmla="*/ 314967 w 723468"/>
              <a:gd name="connsiteY2" fmla="*/ 130887 h 2150820"/>
              <a:gd name="connsiteX3" fmla="*/ 315017 w 723468"/>
              <a:gd name="connsiteY3" fmla="*/ 212383 h 2150820"/>
              <a:gd name="connsiteX4" fmla="*/ 285977 w 723468"/>
              <a:gd name="connsiteY4" fmla="*/ 212731 h 2150820"/>
              <a:gd name="connsiteX5" fmla="*/ 281239 w 723468"/>
              <a:gd name="connsiteY5" fmla="*/ 1938966 h 2150820"/>
              <a:gd name="connsiteX6" fmla="*/ 0 w 723468"/>
              <a:gd name="connsiteY6" fmla="*/ 2113044 h 2150820"/>
              <a:gd name="connsiteX7" fmla="*/ 0 w 723468"/>
              <a:gd name="connsiteY7" fmla="*/ 2150820 h 2150820"/>
              <a:gd name="connsiteX8" fmla="*/ 722631 w 723468"/>
              <a:gd name="connsiteY8" fmla="*/ 2145741 h 2150820"/>
              <a:gd name="connsiteX9" fmla="*/ 722283 w 723468"/>
              <a:gd name="connsiteY9" fmla="*/ 2113562 h 2150820"/>
              <a:gd name="connsiteX10" fmla="*/ 453636 w 723468"/>
              <a:gd name="connsiteY10" fmla="*/ 1935808 h 2150820"/>
              <a:gd name="connsiteX11" fmla="*/ 441344 w 723468"/>
              <a:gd name="connsiteY11" fmla="*/ 212584 h 2150820"/>
              <a:gd name="connsiteX12" fmla="*/ 415935 w 723468"/>
              <a:gd name="connsiteY12" fmla="*/ 212584 h 2150820"/>
              <a:gd name="connsiteX13" fmla="*/ 415934 w 723468"/>
              <a:gd name="connsiteY13" fmla="*/ 128774 h 2150820"/>
              <a:gd name="connsiteX14" fmla="*/ 443885 w 723468"/>
              <a:gd name="connsiteY14" fmla="*/ 123696 h 2150820"/>
              <a:gd name="connsiteX15" fmla="*/ 443237 w 723468"/>
              <a:gd name="connsiteY15" fmla="*/ 0 h 2150820"/>
              <a:gd name="connsiteX16" fmla="*/ 289574 w 723468"/>
              <a:gd name="connsiteY16" fmla="*/ 1979 h 215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3468" h="2150820">
                <a:moveTo>
                  <a:pt x="289574" y="1979"/>
                </a:moveTo>
                <a:cubicBezTo>
                  <a:pt x="291373" y="78932"/>
                  <a:pt x="287563" y="81352"/>
                  <a:pt x="287670" y="126442"/>
                </a:cubicBezTo>
                <a:cubicBezTo>
                  <a:pt x="303638" y="128985"/>
                  <a:pt x="301939" y="127991"/>
                  <a:pt x="314967" y="130887"/>
                </a:cubicBezTo>
                <a:cubicBezTo>
                  <a:pt x="315184" y="152198"/>
                  <a:pt x="314239" y="192922"/>
                  <a:pt x="315017" y="212383"/>
                </a:cubicBezTo>
                <a:cubicBezTo>
                  <a:pt x="300039" y="212372"/>
                  <a:pt x="305469" y="211777"/>
                  <a:pt x="285977" y="212731"/>
                </a:cubicBezTo>
                <a:cubicBezTo>
                  <a:pt x="281412" y="548684"/>
                  <a:pt x="279565" y="1596850"/>
                  <a:pt x="281239" y="1938966"/>
                </a:cubicBezTo>
                <a:cubicBezTo>
                  <a:pt x="179029" y="2025867"/>
                  <a:pt x="96894" y="2066131"/>
                  <a:pt x="0" y="2113044"/>
                </a:cubicBezTo>
                <a:lnTo>
                  <a:pt x="0" y="2150820"/>
                </a:lnTo>
                <a:cubicBezTo>
                  <a:pt x="284536" y="2130354"/>
                  <a:pt x="446655" y="2126544"/>
                  <a:pt x="722631" y="2145741"/>
                </a:cubicBezTo>
                <a:cubicBezTo>
                  <a:pt x="724209" y="2129935"/>
                  <a:pt x="723246" y="2126828"/>
                  <a:pt x="722283" y="2113562"/>
                </a:cubicBezTo>
                <a:cubicBezTo>
                  <a:pt x="559339" y="2020199"/>
                  <a:pt x="561578" y="2023147"/>
                  <a:pt x="453636" y="1935808"/>
                </a:cubicBezTo>
                <a:cubicBezTo>
                  <a:pt x="436881" y="1460247"/>
                  <a:pt x="443181" y="514814"/>
                  <a:pt x="441344" y="212584"/>
                </a:cubicBezTo>
                <a:cubicBezTo>
                  <a:pt x="432520" y="214482"/>
                  <a:pt x="427581" y="213219"/>
                  <a:pt x="415935" y="212584"/>
                </a:cubicBezTo>
                <a:cubicBezTo>
                  <a:pt x="412547" y="203907"/>
                  <a:pt x="414028" y="155018"/>
                  <a:pt x="415934" y="128774"/>
                </a:cubicBezTo>
                <a:cubicBezTo>
                  <a:pt x="429274" y="129197"/>
                  <a:pt x="428747" y="126322"/>
                  <a:pt x="443885" y="123696"/>
                </a:cubicBezTo>
                <a:cubicBezTo>
                  <a:pt x="442152" y="82757"/>
                  <a:pt x="444605" y="55842"/>
                  <a:pt x="443237" y="0"/>
                </a:cubicBezTo>
                <a:lnTo>
                  <a:pt x="289574" y="1979"/>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BD44247C-1550-4644-AEFF-2DEF971DD650}"/>
              </a:ext>
            </a:extLst>
          </p:cNvPr>
          <p:cNvSpPr>
            <a:spLocks noChangeAspect="1"/>
          </p:cNvSpPr>
          <p:nvPr/>
        </p:nvSpPr>
        <p:spPr>
          <a:xfrm>
            <a:off x="1796920" y="1732875"/>
            <a:ext cx="433437" cy="1289214"/>
          </a:xfrm>
          <a:custGeom>
            <a:avLst/>
            <a:gdLst>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422910 w 720090"/>
              <a:gd name="connsiteY6" fmla="*/ 1977390 h 2171700"/>
              <a:gd name="connsiteX7" fmla="*/ 422910 w 720090"/>
              <a:gd name="connsiteY7" fmla="*/ 11430 h 2171700"/>
              <a:gd name="connsiteX8" fmla="*/ 251460 w 720090"/>
              <a:gd name="connsiteY8" fmla="*/ 0 h 2171700"/>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661827 w 720090"/>
              <a:gd name="connsiteY6" fmla="*/ 2135387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62182 w 720090"/>
              <a:gd name="connsiteY1" fmla="*/ 1947146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62182 w 720090"/>
              <a:gd name="connsiteY1" fmla="*/ 1947146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2910 w 720090"/>
              <a:gd name="connsiteY7" fmla="*/ 1978098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57868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5070 h 2176770"/>
              <a:gd name="connsiteX1" fmla="*/ 249134 w 720090"/>
              <a:gd name="connsiteY1" fmla="*/ 214553 h 2176770"/>
              <a:gd name="connsiteX2" fmla="*/ 262182 w 720090"/>
              <a:gd name="connsiteY2" fmla="*/ 1952216 h 2176770"/>
              <a:gd name="connsiteX3" fmla="*/ 0 w 720090"/>
              <a:gd name="connsiteY3" fmla="*/ 2114866 h 2176770"/>
              <a:gd name="connsiteX4" fmla="*/ 0 w 720090"/>
              <a:gd name="connsiteY4" fmla="*/ 2165340 h 2176770"/>
              <a:gd name="connsiteX5" fmla="*/ 720090 w 720090"/>
              <a:gd name="connsiteY5" fmla="*/ 2176770 h 2176770"/>
              <a:gd name="connsiteX6" fmla="*/ 720090 w 720090"/>
              <a:gd name="connsiteY6" fmla="*/ 2176770 h 2176770"/>
              <a:gd name="connsiteX7" fmla="*/ 718472 w 720090"/>
              <a:gd name="connsiteY7" fmla="*/ 2124273 h 2176770"/>
              <a:gd name="connsiteX8" fmla="*/ 426956 w 720090"/>
              <a:gd name="connsiteY8" fmla="*/ 1954138 h 2176770"/>
              <a:gd name="connsiteX9" fmla="*/ 422910 w 720090"/>
              <a:gd name="connsiteY9" fmla="*/ 4362 h 2176770"/>
              <a:gd name="connsiteX10" fmla="*/ 251460 w 720090"/>
              <a:gd name="connsiteY10" fmla="*/ 5070 h 2176770"/>
              <a:gd name="connsiteX0" fmla="*/ 251460 w 720090"/>
              <a:gd name="connsiteY0" fmla="*/ 708 h 2172408"/>
              <a:gd name="connsiteX1" fmla="*/ 249134 w 720090"/>
              <a:gd name="connsiteY1" fmla="*/ 210191 h 2172408"/>
              <a:gd name="connsiteX2" fmla="*/ 262182 w 720090"/>
              <a:gd name="connsiteY2" fmla="*/ 1947854 h 2172408"/>
              <a:gd name="connsiteX3" fmla="*/ 0 w 720090"/>
              <a:gd name="connsiteY3" fmla="*/ 2110504 h 2172408"/>
              <a:gd name="connsiteX4" fmla="*/ 0 w 720090"/>
              <a:gd name="connsiteY4" fmla="*/ 2160978 h 2172408"/>
              <a:gd name="connsiteX5" fmla="*/ 720090 w 720090"/>
              <a:gd name="connsiteY5" fmla="*/ 2172408 h 2172408"/>
              <a:gd name="connsiteX6" fmla="*/ 720090 w 720090"/>
              <a:gd name="connsiteY6" fmla="*/ 2172408 h 2172408"/>
              <a:gd name="connsiteX7" fmla="*/ 718472 w 720090"/>
              <a:gd name="connsiteY7" fmla="*/ 2119911 h 2172408"/>
              <a:gd name="connsiteX8" fmla="*/ 426956 w 720090"/>
              <a:gd name="connsiteY8" fmla="*/ 1949776 h 2172408"/>
              <a:gd name="connsiteX9" fmla="*/ 422910 w 720090"/>
              <a:gd name="connsiteY9" fmla="*/ 0 h 2172408"/>
              <a:gd name="connsiteX10" fmla="*/ 251460 w 720090"/>
              <a:gd name="connsiteY10" fmla="*/ 708 h 2172408"/>
              <a:gd name="connsiteX0" fmla="*/ 251460 w 720090"/>
              <a:gd name="connsiteY0" fmla="*/ 708 h 2172408"/>
              <a:gd name="connsiteX1" fmla="*/ 257226 w 720090"/>
              <a:gd name="connsiteY1" fmla="*/ 1171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74955 w 720090"/>
              <a:gd name="connsiteY1" fmla="*/ 13151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94005 w 720090"/>
              <a:gd name="connsiteY1" fmla="*/ 17596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94005 w 720090"/>
              <a:gd name="connsiteY1" fmla="*/ 17596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43205 w 720090"/>
              <a:gd name="connsiteY1" fmla="*/ 1188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8027 w 720090"/>
              <a:gd name="connsiteY4" fmla="*/ 217810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66920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4689 w 720090"/>
              <a:gd name="connsiteY3" fmla="*/ 22508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67976 w 720090"/>
              <a:gd name="connsiteY0" fmla="*/ 21026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67976 w 720090"/>
              <a:gd name="connsiteY13" fmla="*/ 21026 h 2172408"/>
              <a:gd name="connsiteX0" fmla="*/ 262894 w 720090"/>
              <a:gd name="connsiteY0" fmla="*/ 14677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62894 w 720090"/>
              <a:gd name="connsiteY13" fmla="*/ 14677 h 2172408"/>
              <a:gd name="connsiteX0" fmla="*/ 262894 w 720090"/>
              <a:gd name="connsiteY0" fmla="*/ 0 h 2157731"/>
              <a:gd name="connsiteX1" fmla="*/ 258448 w 720090"/>
              <a:gd name="connsiteY1" fmla="*/ 151130 h 2157731"/>
              <a:gd name="connsiteX2" fmla="*/ 289557 w 720090"/>
              <a:gd name="connsiteY2" fmla="*/ 153036 h 2157731"/>
              <a:gd name="connsiteX3" fmla="*/ 287066 w 720090"/>
              <a:gd name="connsiteY3" fmla="*/ 211674 h 2157731"/>
              <a:gd name="connsiteX4" fmla="*/ 259297 w 720090"/>
              <a:gd name="connsiteY4" fmla="*/ 210752 h 2157731"/>
              <a:gd name="connsiteX5" fmla="*/ 262182 w 720090"/>
              <a:gd name="connsiteY5" fmla="*/ 1933177 h 2157731"/>
              <a:gd name="connsiteX6" fmla="*/ 0 w 720090"/>
              <a:gd name="connsiteY6" fmla="*/ 2095827 h 2157731"/>
              <a:gd name="connsiteX7" fmla="*/ 0 w 720090"/>
              <a:gd name="connsiteY7" fmla="*/ 2146301 h 2157731"/>
              <a:gd name="connsiteX8" fmla="*/ 720090 w 720090"/>
              <a:gd name="connsiteY8" fmla="*/ 2157731 h 2157731"/>
              <a:gd name="connsiteX9" fmla="*/ 720090 w 720090"/>
              <a:gd name="connsiteY9" fmla="*/ 2157731 h 2157731"/>
              <a:gd name="connsiteX10" fmla="*/ 718472 w 720090"/>
              <a:gd name="connsiteY10" fmla="*/ 2105234 h 2157731"/>
              <a:gd name="connsiteX11" fmla="*/ 426956 w 720090"/>
              <a:gd name="connsiteY11" fmla="*/ 1935099 h 2157731"/>
              <a:gd name="connsiteX12" fmla="*/ 397500 w 720090"/>
              <a:gd name="connsiteY12" fmla="*/ 9450 h 2157731"/>
              <a:gd name="connsiteX13" fmla="*/ 262894 w 720090"/>
              <a:gd name="connsiteY13" fmla="*/ 0 h 2157731"/>
              <a:gd name="connsiteX0" fmla="*/ 262894 w 720090"/>
              <a:gd name="connsiteY0" fmla="*/ 1979 h 2159710"/>
              <a:gd name="connsiteX1" fmla="*/ 258448 w 720090"/>
              <a:gd name="connsiteY1" fmla="*/ 15310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8448 w 720090"/>
              <a:gd name="connsiteY1" fmla="*/ 15310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2259 w 720090"/>
              <a:gd name="connsiteY1" fmla="*/ 15437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7341 w 720090"/>
              <a:gd name="connsiteY1" fmla="*/ 15564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6071 w 720090"/>
              <a:gd name="connsiteY1" fmla="*/ 128982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94022 w 720090"/>
              <a:gd name="connsiteY1" fmla="*/ 120093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3369 w 720090"/>
              <a:gd name="connsiteY2" fmla="*/ 125808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0828 w 720090"/>
              <a:gd name="connsiteY2" fmla="*/ 13088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0828 w 720090"/>
              <a:gd name="connsiteY2" fmla="*/ 13088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56130 h 2213861"/>
              <a:gd name="connsiteX1" fmla="*/ 260990 w 720090"/>
              <a:gd name="connsiteY1" fmla="*/ 180593 h 2213861"/>
              <a:gd name="connsiteX2" fmla="*/ 288287 w 720090"/>
              <a:gd name="connsiteY2" fmla="*/ 185038 h 2213861"/>
              <a:gd name="connsiteX3" fmla="*/ 288337 w 720090"/>
              <a:gd name="connsiteY3" fmla="*/ 266534 h 2213861"/>
              <a:gd name="connsiteX4" fmla="*/ 259297 w 720090"/>
              <a:gd name="connsiteY4" fmla="*/ 266882 h 2213861"/>
              <a:gd name="connsiteX5" fmla="*/ 262182 w 720090"/>
              <a:gd name="connsiteY5" fmla="*/ 1989307 h 2213861"/>
              <a:gd name="connsiteX6" fmla="*/ 0 w 720090"/>
              <a:gd name="connsiteY6" fmla="*/ 2151957 h 2213861"/>
              <a:gd name="connsiteX7" fmla="*/ 0 w 720090"/>
              <a:gd name="connsiteY7" fmla="*/ 2202431 h 2213861"/>
              <a:gd name="connsiteX8" fmla="*/ 720090 w 720090"/>
              <a:gd name="connsiteY8" fmla="*/ 2213861 h 2213861"/>
              <a:gd name="connsiteX9" fmla="*/ 720090 w 720090"/>
              <a:gd name="connsiteY9" fmla="*/ 2213861 h 2213861"/>
              <a:gd name="connsiteX10" fmla="*/ 718472 w 720090"/>
              <a:gd name="connsiteY10" fmla="*/ 2161364 h 2213861"/>
              <a:gd name="connsiteX11" fmla="*/ 426956 w 720090"/>
              <a:gd name="connsiteY11" fmla="*/ 1991229 h 2213861"/>
              <a:gd name="connsiteX12" fmla="*/ 415935 w 720090"/>
              <a:gd name="connsiteY12" fmla="*/ 177846 h 2213861"/>
              <a:gd name="connsiteX13" fmla="*/ 416557 w 720090"/>
              <a:gd name="connsiteY13" fmla="*/ 54151 h 2213861"/>
              <a:gd name="connsiteX14" fmla="*/ 262894 w 720090"/>
              <a:gd name="connsiteY14" fmla="*/ 56130 h 2213861"/>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2123 w 720090"/>
              <a:gd name="connsiteY12" fmla="*/ 213854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2123 w 720090"/>
              <a:gd name="connsiteY13" fmla="*/ 180838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3066 w 720090"/>
              <a:gd name="connsiteY13" fmla="*/ 221473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85443 w 720090"/>
              <a:gd name="connsiteY13" fmla="*/ 217663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89255 w 720090"/>
              <a:gd name="connsiteY13" fmla="*/ 21258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94336 w 720090"/>
              <a:gd name="connsiteY14" fmla="*/ 160521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6713 w 720090"/>
              <a:gd name="connsiteY14" fmla="*/ 136394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1631 w 720090"/>
              <a:gd name="connsiteY14" fmla="*/ 131314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1631 w 720090"/>
              <a:gd name="connsiteY14" fmla="*/ 13131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21017 w 720090"/>
              <a:gd name="connsiteY15" fmla="*/ 12115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26680 w 746770"/>
              <a:gd name="connsiteY7" fmla="*/ 214828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3811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22451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07038 w 746770"/>
              <a:gd name="connsiteY10" fmla="*/ 2113562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22631 w 746770"/>
              <a:gd name="connsiteY9" fmla="*/ 2157170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22631 w 746770"/>
              <a:gd name="connsiteY9" fmla="*/ 2143202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19743 w 746770"/>
              <a:gd name="connsiteY9" fmla="*/ 2105943 h 2159710"/>
              <a:gd name="connsiteX10" fmla="*/ 453636 w 746770"/>
              <a:gd name="connsiteY10" fmla="*/ 1935808 h 2159710"/>
              <a:gd name="connsiteX11" fmla="*/ 441344 w 746770"/>
              <a:gd name="connsiteY11" fmla="*/ 212584 h 2159710"/>
              <a:gd name="connsiteX12" fmla="*/ 415935 w 746770"/>
              <a:gd name="connsiteY12" fmla="*/ 212584 h 2159710"/>
              <a:gd name="connsiteX13" fmla="*/ 415934 w 746770"/>
              <a:gd name="connsiteY13" fmla="*/ 128774 h 2159710"/>
              <a:gd name="connsiteX14" fmla="*/ 443885 w 746770"/>
              <a:gd name="connsiteY14" fmla="*/ 123696 h 2159710"/>
              <a:gd name="connsiteX15" fmla="*/ 443237 w 746770"/>
              <a:gd name="connsiteY15" fmla="*/ 0 h 2159710"/>
              <a:gd name="connsiteX16" fmla="*/ 289574 w 746770"/>
              <a:gd name="connsiteY16" fmla="*/ 1979 h 2159710"/>
              <a:gd name="connsiteX0" fmla="*/ 289574 w 725172"/>
              <a:gd name="connsiteY0" fmla="*/ 1979 h 2158440"/>
              <a:gd name="connsiteX1" fmla="*/ 287670 w 725172"/>
              <a:gd name="connsiteY1" fmla="*/ 126442 h 2158440"/>
              <a:gd name="connsiteX2" fmla="*/ 314967 w 725172"/>
              <a:gd name="connsiteY2" fmla="*/ 130887 h 2158440"/>
              <a:gd name="connsiteX3" fmla="*/ 315017 w 725172"/>
              <a:gd name="connsiteY3" fmla="*/ 212383 h 2158440"/>
              <a:gd name="connsiteX4" fmla="*/ 285977 w 725172"/>
              <a:gd name="connsiteY4" fmla="*/ 212731 h 2158440"/>
              <a:gd name="connsiteX5" fmla="*/ 281239 w 725172"/>
              <a:gd name="connsiteY5" fmla="*/ 1938966 h 2158440"/>
              <a:gd name="connsiteX6" fmla="*/ 0 w 725172"/>
              <a:gd name="connsiteY6" fmla="*/ 2113044 h 2158440"/>
              <a:gd name="connsiteX7" fmla="*/ 0 w 725172"/>
              <a:gd name="connsiteY7" fmla="*/ 2150820 h 2158440"/>
              <a:gd name="connsiteX8" fmla="*/ 725172 w 725172"/>
              <a:gd name="connsiteY8" fmla="*/ 2158440 h 2158440"/>
              <a:gd name="connsiteX9" fmla="*/ 719743 w 725172"/>
              <a:gd name="connsiteY9" fmla="*/ 2105943 h 2158440"/>
              <a:gd name="connsiteX10" fmla="*/ 453636 w 725172"/>
              <a:gd name="connsiteY10" fmla="*/ 1935808 h 2158440"/>
              <a:gd name="connsiteX11" fmla="*/ 441344 w 725172"/>
              <a:gd name="connsiteY11" fmla="*/ 212584 h 2158440"/>
              <a:gd name="connsiteX12" fmla="*/ 415935 w 725172"/>
              <a:gd name="connsiteY12" fmla="*/ 212584 h 2158440"/>
              <a:gd name="connsiteX13" fmla="*/ 415934 w 725172"/>
              <a:gd name="connsiteY13" fmla="*/ 128774 h 2158440"/>
              <a:gd name="connsiteX14" fmla="*/ 443885 w 725172"/>
              <a:gd name="connsiteY14" fmla="*/ 123696 h 2158440"/>
              <a:gd name="connsiteX15" fmla="*/ 443237 w 725172"/>
              <a:gd name="connsiteY15" fmla="*/ 0 h 2158440"/>
              <a:gd name="connsiteX16" fmla="*/ 289574 w 725172"/>
              <a:gd name="connsiteY16" fmla="*/ 1979 h 2158440"/>
              <a:gd name="connsiteX0" fmla="*/ 289574 w 719743"/>
              <a:gd name="connsiteY0" fmla="*/ 1979 h 2157170"/>
              <a:gd name="connsiteX1" fmla="*/ 287670 w 719743"/>
              <a:gd name="connsiteY1" fmla="*/ 126442 h 2157170"/>
              <a:gd name="connsiteX2" fmla="*/ 314967 w 719743"/>
              <a:gd name="connsiteY2" fmla="*/ 130887 h 2157170"/>
              <a:gd name="connsiteX3" fmla="*/ 315017 w 719743"/>
              <a:gd name="connsiteY3" fmla="*/ 212383 h 2157170"/>
              <a:gd name="connsiteX4" fmla="*/ 285977 w 719743"/>
              <a:gd name="connsiteY4" fmla="*/ 212731 h 2157170"/>
              <a:gd name="connsiteX5" fmla="*/ 281239 w 719743"/>
              <a:gd name="connsiteY5" fmla="*/ 1938966 h 2157170"/>
              <a:gd name="connsiteX6" fmla="*/ 0 w 719743"/>
              <a:gd name="connsiteY6" fmla="*/ 2113044 h 2157170"/>
              <a:gd name="connsiteX7" fmla="*/ 0 w 719743"/>
              <a:gd name="connsiteY7" fmla="*/ 2150820 h 2157170"/>
              <a:gd name="connsiteX8" fmla="*/ 707385 w 719743"/>
              <a:gd name="connsiteY8" fmla="*/ 2157170 h 2157170"/>
              <a:gd name="connsiteX9" fmla="*/ 719743 w 719743"/>
              <a:gd name="connsiteY9" fmla="*/ 2105943 h 2157170"/>
              <a:gd name="connsiteX10" fmla="*/ 453636 w 719743"/>
              <a:gd name="connsiteY10" fmla="*/ 1935808 h 2157170"/>
              <a:gd name="connsiteX11" fmla="*/ 441344 w 719743"/>
              <a:gd name="connsiteY11" fmla="*/ 212584 h 2157170"/>
              <a:gd name="connsiteX12" fmla="*/ 415935 w 719743"/>
              <a:gd name="connsiteY12" fmla="*/ 212584 h 2157170"/>
              <a:gd name="connsiteX13" fmla="*/ 415934 w 719743"/>
              <a:gd name="connsiteY13" fmla="*/ 128774 h 2157170"/>
              <a:gd name="connsiteX14" fmla="*/ 443885 w 719743"/>
              <a:gd name="connsiteY14" fmla="*/ 123696 h 2157170"/>
              <a:gd name="connsiteX15" fmla="*/ 443237 w 719743"/>
              <a:gd name="connsiteY15" fmla="*/ 0 h 2157170"/>
              <a:gd name="connsiteX16" fmla="*/ 289574 w 719743"/>
              <a:gd name="connsiteY16" fmla="*/ 1979 h 2157170"/>
              <a:gd name="connsiteX0" fmla="*/ 289574 w 722631"/>
              <a:gd name="connsiteY0" fmla="*/ 1979 h 2150820"/>
              <a:gd name="connsiteX1" fmla="*/ 287670 w 722631"/>
              <a:gd name="connsiteY1" fmla="*/ 126442 h 2150820"/>
              <a:gd name="connsiteX2" fmla="*/ 314967 w 722631"/>
              <a:gd name="connsiteY2" fmla="*/ 130887 h 2150820"/>
              <a:gd name="connsiteX3" fmla="*/ 315017 w 722631"/>
              <a:gd name="connsiteY3" fmla="*/ 212383 h 2150820"/>
              <a:gd name="connsiteX4" fmla="*/ 285977 w 722631"/>
              <a:gd name="connsiteY4" fmla="*/ 212731 h 2150820"/>
              <a:gd name="connsiteX5" fmla="*/ 281239 w 722631"/>
              <a:gd name="connsiteY5" fmla="*/ 1938966 h 2150820"/>
              <a:gd name="connsiteX6" fmla="*/ 0 w 722631"/>
              <a:gd name="connsiteY6" fmla="*/ 2113044 h 2150820"/>
              <a:gd name="connsiteX7" fmla="*/ 0 w 722631"/>
              <a:gd name="connsiteY7" fmla="*/ 2150820 h 2150820"/>
              <a:gd name="connsiteX8" fmla="*/ 722631 w 722631"/>
              <a:gd name="connsiteY8" fmla="*/ 2145741 h 2150820"/>
              <a:gd name="connsiteX9" fmla="*/ 719743 w 722631"/>
              <a:gd name="connsiteY9" fmla="*/ 2105943 h 2150820"/>
              <a:gd name="connsiteX10" fmla="*/ 453636 w 722631"/>
              <a:gd name="connsiteY10" fmla="*/ 1935808 h 2150820"/>
              <a:gd name="connsiteX11" fmla="*/ 441344 w 722631"/>
              <a:gd name="connsiteY11" fmla="*/ 212584 h 2150820"/>
              <a:gd name="connsiteX12" fmla="*/ 415935 w 722631"/>
              <a:gd name="connsiteY12" fmla="*/ 212584 h 2150820"/>
              <a:gd name="connsiteX13" fmla="*/ 415934 w 722631"/>
              <a:gd name="connsiteY13" fmla="*/ 128774 h 2150820"/>
              <a:gd name="connsiteX14" fmla="*/ 443885 w 722631"/>
              <a:gd name="connsiteY14" fmla="*/ 123696 h 2150820"/>
              <a:gd name="connsiteX15" fmla="*/ 443237 w 722631"/>
              <a:gd name="connsiteY15" fmla="*/ 0 h 2150820"/>
              <a:gd name="connsiteX16" fmla="*/ 289574 w 722631"/>
              <a:gd name="connsiteY16" fmla="*/ 1979 h 2150820"/>
              <a:gd name="connsiteX0" fmla="*/ 289574 w 722631"/>
              <a:gd name="connsiteY0" fmla="*/ 1979 h 2150820"/>
              <a:gd name="connsiteX1" fmla="*/ 287670 w 722631"/>
              <a:gd name="connsiteY1" fmla="*/ 126442 h 2150820"/>
              <a:gd name="connsiteX2" fmla="*/ 314967 w 722631"/>
              <a:gd name="connsiteY2" fmla="*/ 130887 h 2150820"/>
              <a:gd name="connsiteX3" fmla="*/ 315017 w 722631"/>
              <a:gd name="connsiteY3" fmla="*/ 212383 h 2150820"/>
              <a:gd name="connsiteX4" fmla="*/ 285977 w 722631"/>
              <a:gd name="connsiteY4" fmla="*/ 212731 h 2150820"/>
              <a:gd name="connsiteX5" fmla="*/ 281239 w 722631"/>
              <a:gd name="connsiteY5" fmla="*/ 1938966 h 2150820"/>
              <a:gd name="connsiteX6" fmla="*/ 0 w 722631"/>
              <a:gd name="connsiteY6" fmla="*/ 2113044 h 2150820"/>
              <a:gd name="connsiteX7" fmla="*/ 0 w 722631"/>
              <a:gd name="connsiteY7" fmla="*/ 2150820 h 2150820"/>
              <a:gd name="connsiteX8" fmla="*/ 722631 w 722631"/>
              <a:gd name="connsiteY8" fmla="*/ 2145741 h 2150820"/>
              <a:gd name="connsiteX9" fmla="*/ 719743 w 722631"/>
              <a:gd name="connsiteY9" fmla="*/ 2105943 h 2150820"/>
              <a:gd name="connsiteX10" fmla="*/ 453636 w 722631"/>
              <a:gd name="connsiteY10" fmla="*/ 1935808 h 2150820"/>
              <a:gd name="connsiteX11" fmla="*/ 441344 w 722631"/>
              <a:gd name="connsiteY11" fmla="*/ 212584 h 2150820"/>
              <a:gd name="connsiteX12" fmla="*/ 415935 w 722631"/>
              <a:gd name="connsiteY12" fmla="*/ 212584 h 2150820"/>
              <a:gd name="connsiteX13" fmla="*/ 415934 w 722631"/>
              <a:gd name="connsiteY13" fmla="*/ 128774 h 2150820"/>
              <a:gd name="connsiteX14" fmla="*/ 443885 w 722631"/>
              <a:gd name="connsiteY14" fmla="*/ 123696 h 2150820"/>
              <a:gd name="connsiteX15" fmla="*/ 443237 w 722631"/>
              <a:gd name="connsiteY15" fmla="*/ 0 h 2150820"/>
              <a:gd name="connsiteX16" fmla="*/ 289574 w 722631"/>
              <a:gd name="connsiteY16" fmla="*/ 1979 h 2150820"/>
              <a:gd name="connsiteX0" fmla="*/ 289574 w 723033"/>
              <a:gd name="connsiteY0" fmla="*/ 1979 h 2150820"/>
              <a:gd name="connsiteX1" fmla="*/ 287670 w 723033"/>
              <a:gd name="connsiteY1" fmla="*/ 126442 h 2150820"/>
              <a:gd name="connsiteX2" fmla="*/ 314967 w 723033"/>
              <a:gd name="connsiteY2" fmla="*/ 130887 h 2150820"/>
              <a:gd name="connsiteX3" fmla="*/ 315017 w 723033"/>
              <a:gd name="connsiteY3" fmla="*/ 212383 h 2150820"/>
              <a:gd name="connsiteX4" fmla="*/ 285977 w 723033"/>
              <a:gd name="connsiteY4" fmla="*/ 212731 h 2150820"/>
              <a:gd name="connsiteX5" fmla="*/ 281239 w 723033"/>
              <a:gd name="connsiteY5" fmla="*/ 1938966 h 2150820"/>
              <a:gd name="connsiteX6" fmla="*/ 0 w 723033"/>
              <a:gd name="connsiteY6" fmla="*/ 2113044 h 2150820"/>
              <a:gd name="connsiteX7" fmla="*/ 0 w 723033"/>
              <a:gd name="connsiteY7" fmla="*/ 2150820 h 2150820"/>
              <a:gd name="connsiteX8" fmla="*/ 722631 w 723033"/>
              <a:gd name="connsiteY8" fmla="*/ 2145741 h 2150820"/>
              <a:gd name="connsiteX9" fmla="*/ 719743 w 723033"/>
              <a:gd name="connsiteY9" fmla="*/ 2105943 h 2150820"/>
              <a:gd name="connsiteX10" fmla="*/ 453636 w 723033"/>
              <a:gd name="connsiteY10" fmla="*/ 1935808 h 2150820"/>
              <a:gd name="connsiteX11" fmla="*/ 441344 w 723033"/>
              <a:gd name="connsiteY11" fmla="*/ 212584 h 2150820"/>
              <a:gd name="connsiteX12" fmla="*/ 415935 w 723033"/>
              <a:gd name="connsiteY12" fmla="*/ 212584 h 2150820"/>
              <a:gd name="connsiteX13" fmla="*/ 415934 w 723033"/>
              <a:gd name="connsiteY13" fmla="*/ 128774 h 2150820"/>
              <a:gd name="connsiteX14" fmla="*/ 443885 w 723033"/>
              <a:gd name="connsiteY14" fmla="*/ 123696 h 2150820"/>
              <a:gd name="connsiteX15" fmla="*/ 443237 w 723033"/>
              <a:gd name="connsiteY15" fmla="*/ 0 h 2150820"/>
              <a:gd name="connsiteX16" fmla="*/ 289574 w 723033"/>
              <a:gd name="connsiteY16" fmla="*/ 1979 h 2150820"/>
              <a:gd name="connsiteX0" fmla="*/ 289574 w 723179"/>
              <a:gd name="connsiteY0" fmla="*/ 1979 h 2150820"/>
              <a:gd name="connsiteX1" fmla="*/ 287670 w 723179"/>
              <a:gd name="connsiteY1" fmla="*/ 126442 h 2150820"/>
              <a:gd name="connsiteX2" fmla="*/ 314967 w 723179"/>
              <a:gd name="connsiteY2" fmla="*/ 130887 h 2150820"/>
              <a:gd name="connsiteX3" fmla="*/ 315017 w 723179"/>
              <a:gd name="connsiteY3" fmla="*/ 212383 h 2150820"/>
              <a:gd name="connsiteX4" fmla="*/ 285977 w 723179"/>
              <a:gd name="connsiteY4" fmla="*/ 212731 h 2150820"/>
              <a:gd name="connsiteX5" fmla="*/ 281239 w 723179"/>
              <a:gd name="connsiteY5" fmla="*/ 1938966 h 2150820"/>
              <a:gd name="connsiteX6" fmla="*/ 0 w 723179"/>
              <a:gd name="connsiteY6" fmla="*/ 2113044 h 2150820"/>
              <a:gd name="connsiteX7" fmla="*/ 0 w 723179"/>
              <a:gd name="connsiteY7" fmla="*/ 2150820 h 2150820"/>
              <a:gd name="connsiteX8" fmla="*/ 722631 w 723179"/>
              <a:gd name="connsiteY8" fmla="*/ 2145741 h 2150820"/>
              <a:gd name="connsiteX9" fmla="*/ 721013 w 723179"/>
              <a:gd name="connsiteY9" fmla="*/ 2111022 h 2150820"/>
              <a:gd name="connsiteX10" fmla="*/ 453636 w 723179"/>
              <a:gd name="connsiteY10" fmla="*/ 1935808 h 2150820"/>
              <a:gd name="connsiteX11" fmla="*/ 441344 w 723179"/>
              <a:gd name="connsiteY11" fmla="*/ 212584 h 2150820"/>
              <a:gd name="connsiteX12" fmla="*/ 415935 w 723179"/>
              <a:gd name="connsiteY12" fmla="*/ 212584 h 2150820"/>
              <a:gd name="connsiteX13" fmla="*/ 415934 w 723179"/>
              <a:gd name="connsiteY13" fmla="*/ 128774 h 2150820"/>
              <a:gd name="connsiteX14" fmla="*/ 443885 w 723179"/>
              <a:gd name="connsiteY14" fmla="*/ 123696 h 2150820"/>
              <a:gd name="connsiteX15" fmla="*/ 443237 w 723179"/>
              <a:gd name="connsiteY15" fmla="*/ 0 h 2150820"/>
              <a:gd name="connsiteX16" fmla="*/ 289574 w 723179"/>
              <a:gd name="connsiteY16" fmla="*/ 1979 h 2150820"/>
              <a:gd name="connsiteX0" fmla="*/ 289574 w 723468"/>
              <a:gd name="connsiteY0" fmla="*/ 1979 h 2150820"/>
              <a:gd name="connsiteX1" fmla="*/ 287670 w 723468"/>
              <a:gd name="connsiteY1" fmla="*/ 126442 h 2150820"/>
              <a:gd name="connsiteX2" fmla="*/ 314967 w 723468"/>
              <a:gd name="connsiteY2" fmla="*/ 130887 h 2150820"/>
              <a:gd name="connsiteX3" fmla="*/ 315017 w 723468"/>
              <a:gd name="connsiteY3" fmla="*/ 212383 h 2150820"/>
              <a:gd name="connsiteX4" fmla="*/ 285977 w 723468"/>
              <a:gd name="connsiteY4" fmla="*/ 212731 h 2150820"/>
              <a:gd name="connsiteX5" fmla="*/ 281239 w 723468"/>
              <a:gd name="connsiteY5" fmla="*/ 1938966 h 2150820"/>
              <a:gd name="connsiteX6" fmla="*/ 0 w 723468"/>
              <a:gd name="connsiteY6" fmla="*/ 2113044 h 2150820"/>
              <a:gd name="connsiteX7" fmla="*/ 0 w 723468"/>
              <a:gd name="connsiteY7" fmla="*/ 2150820 h 2150820"/>
              <a:gd name="connsiteX8" fmla="*/ 722631 w 723468"/>
              <a:gd name="connsiteY8" fmla="*/ 2145741 h 2150820"/>
              <a:gd name="connsiteX9" fmla="*/ 722283 w 723468"/>
              <a:gd name="connsiteY9" fmla="*/ 2113562 h 2150820"/>
              <a:gd name="connsiteX10" fmla="*/ 453636 w 723468"/>
              <a:gd name="connsiteY10" fmla="*/ 1935808 h 2150820"/>
              <a:gd name="connsiteX11" fmla="*/ 441344 w 723468"/>
              <a:gd name="connsiteY11" fmla="*/ 212584 h 2150820"/>
              <a:gd name="connsiteX12" fmla="*/ 415935 w 723468"/>
              <a:gd name="connsiteY12" fmla="*/ 212584 h 2150820"/>
              <a:gd name="connsiteX13" fmla="*/ 415934 w 723468"/>
              <a:gd name="connsiteY13" fmla="*/ 128774 h 2150820"/>
              <a:gd name="connsiteX14" fmla="*/ 443885 w 723468"/>
              <a:gd name="connsiteY14" fmla="*/ 123696 h 2150820"/>
              <a:gd name="connsiteX15" fmla="*/ 443237 w 723468"/>
              <a:gd name="connsiteY15" fmla="*/ 0 h 2150820"/>
              <a:gd name="connsiteX16" fmla="*/ 289574 w 723468"/>
              <a:gd name="connsiteY16" fmla="*/ 1979 h 215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3468" h="2150820">
                <a:moveTo>
                  <a:pt x="289574" y="1979"/>
                </a:moveTo>
                <a:cubicBezTo>
                  <a:pt x="291373" y="78932"/>
                  <a:pt x="287563" y="81352"/>
                  <a:pt x="287670" y="126442"/>
                </a:cubicBezTo>
                <a:cubicBezTo>
                  <a:pt x="303638" y="128985"/>
                  <a:pt x="301939" y="127991"/>
                  <a:pt x="314967" y="130887"/>
                </a:cubicBezTo>
                <a:cubicBezTo>
                  <a:pt x="315184" y="152198"/>
                  <a:pt x="314239" y="192922"/>
                  <a:pt x="315017" y="212383"/>
                </a:cubicBezTo>
                <a:cubicBezTo>
                  <a:pt x="300039" y="212372"/>
                  <a:pt x="305469" y="211777"/>
                  <a:pt x="285977" y="212731"/>
                </a:cubicBezTo>
                <a:cubicBezTo>
                  <a:pt x="281412" y="548684"/>
                  <a:pt x="279565" y="1596850"/>
                  <a:pt x="281239" y="1938966"/>
                </a:cubicBezTo>
                <a:cubicBezTo>
                  <a:pt x="179029" y="2025867"/>
                  <a:pt x="96894" y="2066131"/>
                  <a:pt x="0" y="2113044"/>
                </a:cubicBezTo>
                <a:lnTo>
                  <a:pt x="0" y="2150820"/>
                </a:lnTo>
                <a:cubicBezTo>
                  <a:pt x="284536" y="2130354"/>
                  <a:pt x="446655" y="2126544"/>
                  <a:pt x="722631" y="2145741"/>
                </a:cubicBezTo>
                <a:cubicBezTo>
                  <a:pt x="724209" y="2129935"/>
                  <a:pt x="723246" y="2126828"/>
                  <a:pt x="722283" y="2113562"/>
                </a:cubicBezTo>
                <a:cubicBezTo>
                  <a:pt x="559339" y="2020199"/>
                  <a:pt x="561578" y="2023147"/>
                  <a:pt x="453636" y="1935808"/>
                </a:cubicBezTo>
                <a:cubicBezTo>
                  <a:pt x="436881" y="1460247"/>
                  <a:pt x="443181" y="514814"/>
                  <a:pt x="441344" y="212584"/>
                </a:cubicBezTo>
                <a:cubicBezTo>
                  <a:pt x="432520" y="214482"/>
                  <a:pt x="427581" y="213219"/>
                  <a:pt x="415935" y="212584"/>
                </a:cubicBezTo>
                <a:cubicBezTo>
                  <a:pt x="412547" y="203907"/>
                  <a:pt x="414028" y="155018"/>
                  <a:pt x="415934" y="128774"/>
                </a:cubicBezTo>
                <a:cubicBezTo>
                  <a:pt x="429274" y="129197"/>
                  <a:pt x="428747" y="126322"/>
                  <a:pt x="443885" y="123696"/>
                </a:cubicBezTo>
                <a:cubicBezTo>
                  <a:pt x="442152" y="82757"/>
                  <a:pt x="444605" y="55842"/>
                  <a:pt x="443237" y="0"/>
                </a:cubicBezTo>
                <a:lnTo>
                  <a:pt x="289574" y="1979"/>
                </a:lnTo>
                <a:close/>
              </a:path>
            </a:pathLst>
          </a:cu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800D5AC2-CB3C-6E4E-A482-54687EF69653}"/>
              </a:ext>
            </a:extLst>
          </p:cNvPr>
          <p:cNvGrpSpPr/>
          <p:nvPr/>
        </p:nvGrpSpPr>
        <p:grpSpPr>
          <a:xfrm rot="18855805">
            <a:off x="1675160" y="4908831"/>
            <a:ext cx="1353505" cy="1143000"/>
            <a:chOff x="3593805" y="5007935"/>
            <a:chExt cx="1353505" cy="1143000"/>
          </a:xfrm>
        </p:grpSpPr>
        <p:grpSp>
          <p:nvGrpSpPr>
            <p:cNvPr id="20" name="Group 19">
              <a:extLst>
                <a:ext uri="{FF2B5EF4-FFF2-40B4-BE49-F238E27FC236}">
                  <a16:creationId xmlns:a16="http://schemas.microsoft.com/office/drawing/2014/main" id="{CA264B5B-FF97-E14C-B038-1CDBFBED726E}"/>
                </a:ext>
              </a:extLst>
            </p:cNvPr>
            <p:cNvGrpSpPr>
              <a:grpSpLocks noChangeAspect="1"/>
            </p:cNvGrpSpPr>
            <p:nvPr/>
          </p:nvGrpSpPr>
          <p:grpSpPr>
            <a:xfrm>
              <a:off x="3593805" y="5007935"/>
              <a:ext cx="1353505" cy="1143000"/>
              <a:chOff x="3593805" y="5007935"/>
              <a:chExt cx="1353505" cy="1143000"/>
            </a:xfrm>
          </p:grpSpPr>
          <p:sp>
            <p:nvSpPr>
              <p:cNvPr id="22" name="Freeform 21">
                <a:extLst>
                  <a:ext uri="{FF2B5EF4-FFF2-40B4-BE49-F238E27FC236}">
                    <a16:creationId xmlns:a16="http://schemas.microsoft.com/office/drawing/2014/main" id="{279E0535-82A0-2C4F-94D8-27C8A9134962}"/>
                  </a:ext>
                </a:extLst>
              </p:cNvPr>
              <p:cNvSpPr/>
              <p:nvPr/>
            </p:nvSpPr>
            <p:spPr>
              <a:xfrm>
                <a:off x="3593805" y="5007935"/>
                <a:ext cx="1353505" cy="1143000"/>
              </a:xfrm>
              <a:custGeom>
                <a:avLst/>
                <a:gdLst>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80484 w 1345019"/>
                  <a:gd name="connsiteY0" fmla="*/ 0 h 1143000"/>
                  <a:gd name="connsiteX1" fmla="*/ 0 w 1345019"/>
                  <a:gd name="connsiteY1" fmla="*/ 547577 h 1143000"/>
                  <a:gd name="connsiteX2" fmla="*/ 685800 w 1345019"/>
                  <a:gd name="connsiteY2" fmla="*/ 1143000 h 1143000"/>
                  <a:gd name="connsiteX3" fmla="*/ 664535 w 1345019"/>
                  <a:gd name="connsiteY3" fmla="*/ 776177 h 1143000"/>
                  <a:gd name="connsiteX4" fmla="*/ 1100470 w 1345019"/>
                  <a:gd name="connsiteY4" fmla="*/ 701749 h 1143000"/>
                  <a:gd name="connsiteX5" fmla="*/ 1345019 w 1345019"/>
                  <a:gd name="connsiteY5" fmla="*/ 579474 h 1143000"/>
                  <a:gd name="connsiteX6" fmla="*/ 1100470 w 1345019"/>
                  <a:gd name="connsiteY6" fmla="*/ 446567 h 1143000"/>
                  <a:gd name="connsiteX7" fmla="*/ 781493 w 1345019"/>
                  <a:gd name="connsiteY7" fmla="*/ 425302 h 1143000"/>
                  <a:gd name="connsiteX8" fmla="*/ 664535 w 1345019"/>
                  <a:gd name="connsiteY8" fmla="*/ 329609 h 1143000"/>
                  <a:gd name="connsiteX9" fmla="*/ 680484 w 1345019"/>
                  <a:gd name="connsiteY9" fmla="*/ 0 h 1143000"/>
                  <a:gd name="connsiteX0" fmla="*/ 680484 w 1345019"/>
                  <a:gd name="connsiteY0" fmla="*/ 0 h 1143000"/>
                  <a:gd name="connsiteX1" fmla="*/ 0 w 1345019"/>
                  <a:gd name="connsiteY1" fmla="*/ 547577 h 1143000"/>
                  <a:gd name="connsiteX2" fmla="*/ 685800 w 1345019"/>
                  <a:gd name="connsiteY2" fmla="*/ 1143000 h 1143000"/>
                  <a:gd name="connsiteX3" fmla="*/ 664535 w 1345019"/>
                  <a:gd name="connsiteY3" fmla="*/ 776177 h 1143000"/>
                  <a:gd name="connsiteX4" fmla="*/ 1100470 w 1345019"/>
                  <a:gd name="connsiteY4" fmla="*/ 701749 h 1143000"/>
                  <a:gd name="connsiteX5" fmla="*/ 1345019 w 1345019"/>
                  <a:gd name="connsiteY5" fmla="*/ 579474 h 1143000"/>
                  <a:gd name="connsiteX6" fmla="*/ 1100470 w 1345019"/>
                  <a:gd name="connsiteY6" fmla="*/ 446567 h 1143000"/>
                  <a:gd name="connsiteX7" fmla="*/ 781493 w 1345019"/>
                  <a:gd name="connsiteY7" fmla="*/ 425302 h 1143000"/>
                  <a:gd name="connsiteX8" fmla="*/ 664535 w 1345019"/>
                  <a:gd name="connsiteY8" fmla="*/ 329609 h 1143000"/>
                  <a:gd name="connsiteX9" fmla="*/ 680484 w 1345019"/>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69851 w 1350335"/>
                  <a:gd name="connsiteY3" fmla="*/ 776177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69851 w 1350335"/>
                  <a:gd name="connsiteY3" fmla="*/ 776177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69851 w 1350335"/>
                  <a:gd name="connsiteY3" fmla="*/ 776177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776177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887818 w 1350335"/>
                  <a:gd name="connsiteY4" fmla="*/ 765544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802757 w 1350335"/>
                  <a:gd name="connsiteY4" fmla="*/ 754911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2125 w 1350335"/>
                  <a:gd name="connsiteY4" fmla="*/ 776176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2125 w 1350335"/>
                  <a:gd name="connsiteY4" fmla="*/ 776176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2125 w 1350335"/>
                  <a:gd name="connsiteY4" fmla="*/ 776176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2125 w 1350335"/>
                  <a:gd name="connsiteY4" fmla="*/ 776176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28330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65469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65469 h 1143000"/>
                  <a:gd name="connsiteX5" fmla="*/ 1192545 w 1350335"/>
                  <a:gd name="connsiteY5" fmla="*/ 750629 h 1143000"/>
                  <a:gd name="connsiteX6" fmla="*/ 1350335 w 1350335"/>
                  <a:gd name="connsiteY6" fmla="*/ 579474 h 1143000"/>
                  <a:gd name="connsiteX7" fmla="*/ 1105786 w 1350335"/>
                  <a:gd name="connsiteY7" fmla="*/ 446567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65469 h 1143000"/>
                  <a:gd name="connsiteX5" fmla="*/ 1192545 w 1350335"/>
                  <a:gd name="connsiteY5" fmla="*/ 750629 h 1143000"/>
                  <a:gd name="connsiteX6" fmla="*/ 1350335 w 1350335"/>
                  <a:gd name="connsiteY6" fmla="*/ 579474 h 1143000"/>
                  <a:gd name="connsiteX7" fmla="*/ 1153411 w 1350335"/>
                  <a:gd name="connsiteY7" fmla="*/ 424342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65469 h 1143000"/>
                  <a:gd name="connsiteX5" fmla="*/ 1192545 w 1350335"/>
                  <a:gd name="connsiteY5" fmla="*/ 750629 h 1143000"/>
                  <a:gd name="connsiteX6" fmla="*/ 1350335 w 1350335"/>
                  <a:gd name="connsiteY6" fmla="*/ 579474 h 1143000"/>
                  <a:gd name="connsiteX7" fmla="*/ 1153411 w 1350335"/>
                  <a:gd name="connsiteY7" fmla="*/ 424342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3505"/>
                  <a:gd name="connsiteY0" fmla="*/ 0 h 1143000"/>
                  <a:gd name="connsiteX1" fmla="*/ 0 w 1353505"/>
                  <a:gd name="connsiteY1" fmla="*/ 595424 h 1143000"/>
                  <a:gd name="connsiteX2" fmla="*/ 691116 w 1353505"/>
                  <a:gd name="connsiteY2" fmla="*/ 1143000 h 1143000"/>
                  <a:gd name="connsiteX3" fmla="*/ 685800 w 1353505"/>
                  <a:gd name="connsiteY3" fmla="*/ 829340 h 1143000"/>
                  <a:gd name="connsiteX4" fmla="*/ 797441 w 1353505"/>
                  <a:gd name="connsiteY4" fmla="*/ 765469 h 1143000"/>
                  <a:gd name="connsiteX5" fmla="*/ 1192545 w 1353505"/>
                  <a:gd name="connsiteY5" fmla="*/ 750629 h 1143000"/>
                  <a:gd name="connsiteX6" fmla="*/ 1350335 w 1353505"/>
                  <a:gd name="connsiteY6" fmla="*/ 579474 h 1143000"/>
                  <a:gd name="connsiteX7" fmla="*/ 1153411 w 1353505"/>
                  <a:gd name="connsiteY7" fmla="*/ 424342 h 1143000"/>
                  <a:gd name="connsiteX8" fmla="*/ 781493 w 1353505"/>
                  <a:gd name="connsiteY8" fmla="*/ 408467 h 1143000"/>
                  <a:gd name="connsiteX9" fmla="*/ 669851 w 1353505"/>
                  <a:gd name="connsiteY9" fmla="*/ 329609 h 1143000"/>
                  <a:gd name="connsiteX10" fmla="*/ 685800 w 1353505"/>
                  <a:gd name="connsiteY10" fmla="*/ 0 h 1143000"/>
                  <a:gd name="connsiteX0" fmla="*/ 685800 w 1353505"/>
                  <a:gd name="connsiteY0" fmla="*/ 0 h 1143000"/>
                  <a:gd name="connsiteX1" fmla="*/ 0 w 1353505"/>
                  <a:gd name="connsiteY1" fmla="*/ 595424 h 1143000"/>
                  <a:gd name="connsiteX2" fmla="*/ 691116 w 1353505"/>
                  <a:gd name="connsiteY2" fmla="*/ 1143000 h 1143000"/>
                  <a:gd name="connsiteX3" fmla="*/ 685800 w 1353505"/>
                  <a:gd name="connsiteY3" fmla="*/ 829340 h 1143000"/>
                  <a:gd name="connsiteX4" fmla="*/ 797441 w 1353505"/>
                  <a:gd name="connsiteY4" fmla="*/ 765469 h 1143000"/>
                  <a:gd name="connsiteX5" fmla="*/ 1192545 w 1353505"/>
                  <a:gd name="connsiteY5" fmla="*/ 750629 h 1143000"/>
                  <a:gd name="connsiteX6" fmla="*/ 1350335 w 1353505"/>
                  <a:gd name="connsiteY6" fmla="*/ 579474 h 1143000"/>
                  <a:gd name="connsiteX7" fmla="*/ 1153411 w 1353505"/>
                  <a:gd name="connsiteY7" fmla="*/ 424342 h 1143000"/>
                  <a:gd name="connsiteX8" fmla="*/ 781493 w 1353505"/>
                  <a:gd name="connsiteY8" fmla="*/ 408467 h 1143000"/>
                  <a:gd name="connsiteX9" fmla="*/ 669851 w 1353505"/>
                  <a:gd name="connsiteY9" fmla="*/ 329609 h 1143000"/>
                  <a:gd name="connsiteX10" fmla="*/ 685800 w 1353505"/>
                  <a:gd name="connsiteY10"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3505" h="1143000">
                    <a:moveTo>
                      <a:pt x="685800" y="0"/>
                    </a:moveTo>
                    <a:cubicBezTo>
                      <a:pt x="69112" y="26582"/>
                      <a:pt x="15949" y="425302"/>
                      <a:pt x="0" y="595424"/>
                    </a:cubicBezTo>
                    <a:cubicBezTo>
                      <a:pt x="58479" y="836427"/>
                      <a:pt x="143540" y="997689"/>
                      <a:pt x="691116" y="1143000"/>
                    </a:cubicBezTo>
                    <a:lnTo>
                      <a:pt x="685800" y="829340"/>
                    </a:lnTo>
                    <a:cubicBezTo>
                      <a:pt x="758456" y="816935"/>
                      <a:pt x="756683" y="804455"/>
                      <a:pt x="797441" y="765469"/>
                    </a:cubicBezTo>
                    <a:lnTo>
                      <a:pt x="1192545" y="750629"/>
                    </a:lnTo>
                    <a:cubicBezTo>
                      <a:pt x="1355578" y="716959"/>
                      <a:pt x="1360451" y="679155"/>
                      <a:pt x="1350335" y="579474"/>
                    </a:cubicBezTo>
                    <a:cubicBezTo>
                      <a:pt x="1343100" y="493601"/>
                      <a:pt x="1330399" y="455870"/>
                      <a:pt x="1153411" y="424342"/>
                    </a:cubicBezTo>
                    <a:lnTo>
                      <a:pt x="781493" y="408467"/>
                    </a:lnTo>
                    <a:cubicBezTo>
                      <a:pt x="742507" y="376569"/>
                      <a:pt x="751367" y="350874"/>
                      <a:pt x="669851" y="329609"/>
                    </a:cubicBezTo>
                    <a:lnTo>
                      <a:pt x="68580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rved Right Arrow 22">
                <a:extLst>
                  <a:ext uri="{FF2B5EF4-FFF2-40B4-BE49-F238E27FC236}">
                    <a16:creationId xmlns:a16="http://schemas.microsoft.com/office/drawing/2014/main" id="{17F0D533-7960-EC4C-A8E7-9CF7A4F0AA45}"/>
                  </a:ext>
                </a:extLst>
              </p:cNvPr>
              <p:cNvSpPr/>
              <p:nvPr/>
            </p:nvSpPr>
            <p:spPr>
              <a:xfrm>
                <a:off x="3767884" y="5258458"/>
                <a:ext cx="307795" cy="686455"/>
              </a:xfrm>
              <a:prstGeom prst="curvedRightArrow">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1" name="Oval 20">
              <a:extLst>
                <a:ext uri="{FF2B5EF4-FFF2-40B4-BE49-F238E27FC236}">
                  <a16:creationId xmlns:a16="http://schemas.microsoft.com/office/drawing/2014/main" id="{6A1BAD67-FA1E-064F-80BE-1DE6D35B945B}"/>
                </a:ext>
              </a:extLst>
            </p:cNvPr>
            <p:cNvSpPr/>
            <p:nvPr/>
          </p:nvSpPr>
          <p:spPr>
            <a:xfrm>
              <a:off x="4674990" y="5499738"/>
              <a:ext cx="197711" cy="203893"/>
            </a:xfrm>
            <a:prstGeom prst="ellipse">
              <a:avLst/>
            </a:prstGeom>
            <a:solidFill>
              <a:schemeClr val="accent1">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Oval 23">
            <a:extLst>
              <a:ext uri="{FF2B5EF4-FFF2-40B4-BE49-F238E27FC236}">
                <a16:creationId xmlns:a16="http://schemas.microsoft.com/office/drawing/2014/main" id="{1ABB6705-97B4-364E-9346-20C56727D96B}"/>
              </a:ext>
            </a:extLst>
          </p:cNvPr>
          <p:cNvSpPr>
            <a:spLocks noChangeAspect="1"/>
          </p:cNvSpPr>
          <p:nvPr/>
        </p:nvSpPr>
        <p:spPr>
          <a:xfrm>
            <a:off x="2196464" y="5324281"/>
            <a:ext cx="310896" cy="31210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background pattern&#10;&#10;Description automatically generated">
            <a:extLst>
              <a:ext uri="{FF2B5EF4-FFF2-40B4-BE49-F238E27FC236}">
                <a16:creationId xmlns:a16="http://schemas.microsoft.com/office/drawing/2014/main" id="{BDB0D46D-A70B-614F-9176-1F07AA4C715D}"/>
              </a:ext>
            </a:extLst>
          </p:cNvPr>
          <p:cNvPicPr>
            <a:picLocks noChangeAspect="1"/>
          </p:cNvPicPr>
          <p:nvPr/>
        </p:nvPicPr>
        <p:blipFill>
          <a:blip r:embed="rId3"/>
          <a:stretch>
            <a:fillRect/>
          </a:stretch>
        </p:blipFill>
        <p:spPr>
          <a:xfrm>
            <a:off x="4691814" y="1315891"/>
            <a:ext cx="5452679" cy="5639273"/>
          </a:xfrm>
          <a:prstGeom prst="rect">
            <a:avLst/>
          </a:prstGeom>
        </p:spPr>
      </p:pic>
      <p:sp>
        <p:nvSpPr>
          <p:cNvPr id="26" name="TextBox 25">
            <a:extLst>
              <a:ext uri="{FF2B5EF4-FFF2-40B4-BE49-F238E27FC236}">
                <a16:creationId xmlns:a16="http://schemas.microsoft.com/office/drawing/2014/main" id="{15E4E87A-58C6-CE4B-A1C0-D015FD61A45D}"/>
              </a:ext>
            </a:extLst>
          </p:cNvPr>
          <p:cNvSpPr txBox="1"/>
          <p:nvPr/>
        </p:nvSpPr>
        <p:spPr>
          <a:xfrm>
            <a:off x="629487" y="7200584"/>
            <a:ext cx="3755745" cy="3323987"/>
          </a:xfrm>
          <a:prstGeom prst="rect">
            <a:avLst/>
          </a:prstGeom>
          <a:noFill/>
        </p:spPr>
        <p:txBody>
          <a:bodyPr wrap="square" rtlCol="0">
            <a:spAutoFit/>
          </a:bodyPr>
          <a:lstStyle/>
          <a:p>
            <a:r>
              <a:rPr lang="en-US" dirty="0"/>
              <a:t>The amount of fuel an engine can bring in through the intake valve is limited by how quickly air can mix with the fuel and move through the carb and into the cylinder. Physical limiting factors maximize the total fuel able to get into the engine. </a:t>
            </a:r>
          </a:p>
          <a:p>
            <a:endParaRPr lang="en-US" dirty="0"/>
          </a:p>
          <a:p>
            <a:r>
              <a:rPr lang="en-US" dirty="0"/>
              <a:t>Assuming that the fastest a cylinder can fill is 1/60 of a second, create a graph which shows the amount of fuel drawn into the engine over a range of speeds from 3,000-4,200 rpm. Use the following chart to help construct your graph.</a:t>
            </a:r>
          </a:p>
          <a:p>
            <a:endParaRPr lang="en-US" dirty="0"/>
          </a:p>
          <a:p>
            <a:r>
              <a:rPr lang="en-US" dirty="0"/>
              <a:t>HINT: a cylinder cannot fill over 100%.</a:t>
            </a:r>
          </a:p>
        </p:txBody>
      </p:sp>
      <p:graphicFrame>
        <p:nvGraphicFramePr>
          <p:cNvPr id="28" name="Table 28">
            <a:extLst>
              <a:ext uri="{FF2B5EF4-FFF2-40B4-BE49-F238E27FC236}">
                <a16:creationId xmlns:a16="http://schemas.microsoft.com/office/drawing/2014/main" id="{9F60F8E1-A942-F442-9879-96534CE37373}"/>
              </a:ext>
            </a:extLst>
          </p:cNvPr>
          <p:cNvGraphicFramePr>
            <a:graphicFrameLocks noGrp="1"/>
          </p:cNvGraphicFramePr>
          <p:nvPr>
            <p:extLst>
              <p:ext uri="{D42A27DB-BD31-4B8C-83A1-F6EECF244321}">
                <p14:modId xmlns:p14="http://schemas.microsoft.com/office/powerpoint/2010/main" val="2786617372"/>
              </p:ext>
            </p:extLst>
          </p:nvPr>
        </p:nvGraphicFramePr>
        <p:xfrm>
          <a:off x="4574148" y="7983472"/>
          <a:ext cx="5688009" cy="2225040"/>
        </p:xfrm>
        <a:graphic>
          <a:graphicData uri="http://schemas.openxmlformats.org/drawingml/2006/table">
            <a:tbl>
              <a:tblPr firstRow="1" bandRow="1">
                <a:tableStyleId>{F6A9E37A-CE2F-48D0-AA16-F9C1D15D1484}</a:tableStyleId>
              </a:tblPr>
              <a:tblGrid>
                <a:gridCol w="1896003">
                  <a:extLst>
                    <a:ext uri="{9D8B030D-6E8A-4147-A177-3AD203B41FA5}">
                      <a16:colId xmlns:a16="http://schemas.microsoft.com/office/drawing/2014/main" val="2919766841"/>
                    </a:ext>
                  </a:extLst>
                </a:gridCol>
                <a:gridCol w="1896003">
                  <a:extLst>
                    <a:ext uri="{9D8B030D-6E8A-4147-A177-3AD203B41FA5}">
                      <a16:colId xmlns:a16="http://schemas.microsoft.com/office/drawing/2014/main" val="3854326339"/>
                    </a:ext>
                  </a:extLst>
                </a:gridCol>
                <a:gridCol w="1896003">
                  <a:extLst>
                    <a:ext uri="{9D8B030D-6E8A-4147-A177-3AD203B41FA5}">
                      <a16:colId xmlns:a16="http://schemas.microsoft.com/office/drawing/2014/main" val="925582991"/>
                    </a:ext>
                  </a:extLst>
                </a:gridCol>
              </a:tblGrid>
              <a:tr h="370840">
                <a:tc>
                  <a:txBody>
                    <a:bodyPr/>
                    <a:lstStyle/>
                    <a:p>
                      <a:r>
                        <a:rPr lang="en-US" dirty="0"/>
                        <a:t>RPM</a:t>
                      </a:r>
                    </a:p>
                  </a:txBody>
                  <a:tcPr/>
                </a:tc>
                <a:tc>
                  <a:txBody>
                    <a:bodyPr/>
                    <a:lstStyle/>
                    <a:p>
                      <a:r>
                        <a:rPr lang="en-US" dirty="0"/>
                        <a:t>Sec/revolution</a:t>
                      </a:r>
                    </a:p>
                  </a:txBody>
                  <a:tcPr/>
                </a:tc>
                <a:tc>
                  <a:txBody>
                    <a:bodyPr/>
                    <a:lstStyle/>
                    <a:p>
                      <a:r>
                        <a:rPr lang="en-US" dirty="0"/>
                        <a:t>% of Cylinder full</a:t>
                      </a:r>
                    </a:p>
                  </a:txBody>
                  <a:tcPr/>
                </a:tc>
                <a:extLst>
                  <a:ext uri="{0D108BD9-81ED-4DB2-BD59-A6C34878D82A}">
                    <a16:rowId xmlns:a16="http://schemas.microsoft.com/office/drawing/2014/main" val="3171795480"/>
                  </a:ext>
                </a:extLst>
              </a:tr>
              <a:tr h="370840">
                <a:tc>
                  <a:txBody>
                    <a:bodyPr/>
                    <a:lstStyle/>
                    <a:p>
                      <a:pPr algn="ctr"/>
                      <a:r>
                        <a:rPr lang="en-US" dirty="0"/>
                        <a:t>3,000</a:t>
                      </a:r>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3583703879"/>
                  </a:ext>
                </a:extLst>
              </a:tr>
              <a:tr h="370840">
                <a:tc>
                  <a:txBody>
                    <a:bodyPr/>
                    <a:lstStyle/>
                    <a:p>
                      <a:pPr algn="ctr"/>
                      <a:r>
                        <a:rPr lang="en-US" dirty="0"/>
                        <a:t>3,300</a:t>
                      </a:r>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1474458266"/>
                  </a:ext>
                </a:extLst>
              </a:tr>
              <a:tr h="370840">
                <a:tc>
                  <a:txBody>
                    <a:bodyPr/>
                    <a:lstStyle/>
                    <a:p>
                      <a:pPr algn="ctr"/>
                      <a:r>
                        <a:rPr lang="en-US" dirty="0"/>
                        <a:t>3,600</a:t>
                      </a:r>
                    </a:p>
                  </a:txBody>
                  <a:tcPr anchor="ctr"/>
                </a:tc>
                <a:tc>
                  <a:txBody>
                    <a:bodyPr/>
                    <a:lstStyle/>
                    <a:p>
                      <a:pPr algn="ctr"/>
                      <a:r>
                        <a:rPr lang="en-US" dirty="0"/>
                        <a:t>1/60</a:t>
                      </a:r>
                    </a:p>
                  </a:txBody>
                  <a:tcPr anchor="ctr"/>
                </a:tc>
                <a:tc>
                  <a:txBody>
                    <a:bodyPr/>
                    <a:lstStyle/>
                    <a:p>
                      <a:pPr algn="ctr"/>
                      <a:r>
                        <a:rPr lang="en-US" dirty="0"/>
                        <a:t>100</a:t>
                      </a:r>
                    </a:p>
                  </a:txBody>
                  <a:tcPr anchor="ctr"/>
                </a:tc>
                <a:extLst>
                  <a:ext uri="{0D108BD9-81ED-4DB2-BD59-A6C34878D82A}">
                    <a16:rowId xmlns:a16="http://schemas.microsoft.com/office/drawing/2014/main" val="1898373395"/>
                  </a:ext>
                </a:extLst>
              </a:tr>
              <a:tr h="370840">
                <a:tc>
                  <a:txBody>
                    <a:bodyPr/>
                    <a:lstStyle/>
                    <a:p>
                      <a:pPr algn="ctr"/>
                      <a:r>
                        <a:rPr lang="en-US" dirty="0"/>
                        <a:t>3,900</a:t>
                      </a:r>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3819107966"/>
                  </a:ext>
                </a:extLst>
              </a:tr>
              <a:tr h="370840">
                <a:tc>
                  <a:txBody>
                    <a:bodyPr/>
                    <a:lstStyle/>
                    <a:p>
                      <a:pPr algn="ctr"/>
                      <a:r>
                        <a:rPr lang="en-US" dirty="0"/>
                        <a:t>4,200</a:t>
                      </a:r>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2827300931"/>
                  </a:ext>
                </a:extLst>
              </a:tr>
            </a:tbl>
          </a:graphicData>
        </a:graphic>
      </p:graphicFrame>
      <p:sp>
        <p:nvSpPr>
          <p:cNvPr id="29" name="TextBox 28">
            <a:extLst>
              <a:ext uri="{FF2B5EF4-FFF2-40B4-BE49-F238E27FC236}">
                <a16:creationId xmlns:a16="http://schemas.microsoft.com/office/drawing/2014/main" id="{B34EAEA3-27AA-624B-8597-96C53D2604D4}"/>
              </a:ext>
            </a:extLst>
          </p:cNvPr>
          <p:cNvSpPr txBox="1"/>
          <p:nvPr/>
        </p:nvSpPr>
        <p:spPr>
          <a:xfrm>
            <a:off x="11351172" y="896621"/>
            <a:ext cx="3184634" cy="6224589"/>
          </a:xfrm>
          <a:prstGeom prst="rect">
            <a:avLst/>
          </a:prstGeom>
          <a:noFill/>
        </p:spPr>
        <p:txBody>
          <a:bodyPr wrap="square" rtlCol="0">
            <a:spAutoFit/>
          </a:bodyPr>
          <a:lstStyle/>
          <a:p>
            <a:pPr>
              <a:lnSpc>
                <a:spcPts val="2040"/>
              </a:lnSpc>
            </a:pPr>
            <a:r>
              <a:rPr lang="en-US" dirty="0"/>
              <a:t>Using. Your graph to justify your explanation, what effect does the engine going faster have on the amount of fuel-air mixture drawn into the cylinder?</a:t>
            </a:r>
          </a:p>
          <a:p>
            <a:pPr>
              <a:lnSpc>
                <a:spcPts val="2040"/>
              </a:lnSpc>
            </a:pPr>
            <a:endParaRPr lang="en-US" dirty="0"/>
          </a:p>
          <a:p>
            <a:pPr>
              <a:lnSpc>
                <a:spcPts val="2040"/>
              </a:lnSpc>
            </a:pPr>
            <a:endParaRPr lang="en-US" dirty="0"/>
          </a:p>
          <a:p>
            <a:pPr>
              <a:lnSpc>
                <a:spcPts val="2040"/>
              </a:lnSpc>
            </a:pPr>
            <a:endParaRPr lang="en-US" dirty="0"/>
          </a:p>
          <a:p>
            <a:pPr>
              <a:lnSpc>
                <a:spcPts val="2040"/>
              </a:lnSpc>
            </a:pPr>
            <a:endParaRPr lang="en-US" dirty="0"/>
          </a:p>
          <a:p>
            <a:pPr>
              <a:lnSpc>
                <a:spcPts val="2040"/>
              </a:lnSpc>
            </a:pPr>
            <a:endParaRPr lang="en-US" dirty="0"/>
          </a:p>
          <a:p>
            <a:pPr>
              <a:lnSpc>
                <a:spcPts val="2040"/>
              </a:lnSpc>
            </a:pPr>
            <a:endParaRPr lang="en-US" dirty="0"/>
          </a:p>
          <a:p>
            <a:pPr>
              <a:lnSpc>
                <a:spcPts val="2040"/>
              </a:lnSpc>
            </a:pPr>
            <a:endParaRPr lang="en-US" dirty="0"/>
          </a:p>
          <a:p>
            <a:pPr>
              <a:lnSpc>
                <a:spcPts val="2040"/>
              </a:lnSpc>
            </a:pPr>
            <a:endParaRPr lang="en-US" dirty="0"/>
          </a:p>
          <a:p>
            <a:pPr>
              <a:lnSpc>
                <a:spcPts val="2040"/>
              </a:lnSpc>
            </a:pPr>
            <a:endParaRPr lang="en-US" dirty="0"/>
          </a:p>
          <a:p>
            <a:pPr>
              <a:lnSpc>
                <a:spcPts val="2040"/>
              </a:lnSpc>
            </a:pPr>
            <a:endParaRPr lang="en-US" dirty="0"/>
          </a:p>
          <a:p>
            <a:pPr>
              <a:lnSpc>
                <a:spcPts val="2040"/>
              </a:lnSpc>
            </a:pPr>
            <a:endParaRPr lang="en-US" dirty="0"/>
          </a:p>
          <a:p>
            <a:pPr>
              <a:lnSpc>
                <a:spcPts val="2040"/>
              </a:lnSpc>
            </a:pPr>
            <a:endParaRPr lang="en-US" dirty="0"/>
          </a:p>
          <a:p>
            <a:pPr>
              <a:lnSpc>
                <a:spcPts val="2040"/>
              </a:lnSpc>
            </a:pPr>
            <a:endParaRPr lang="en-US" dirty="0"/>
          </a:p>
          <a:p>
            <a:pPr>
              <a:lnSpc>
                <a:spcPts val="2040"/>
              </a:lnSpc>
            </a:pPr>
            <a:endParaRPr lang="en-US" dirty="0"/>
          </a:p>
          <a:p>
            <a:pPr>
              <a:lnSpc>
                <a:spcPts val="2040"/>
              </a:lnSpc>
            </a:pPr>
            <a:endParaRPr lang="en-US" dirty="0"/>
          </a:p>
          <a:p>
            <a:pPr>
              <a:lnSpc>
                <a:spcPts val="2040"/>
              </a:lnSpc>
            </a:pPr>
            <a:endParaRPr lang="en-US" dirty="0"/>
          </a:p>
          <a:p>
            <a:pPr>
              <a:lnSpc>
                <a:spcPts val="2040"/>
              </a:lnSpc>
            </a:pPr>
            <a:r>
              <a:rPr lang="en-US" dirty="0"/>
              <a:t>What effect does this change have on power (pressure or torque placed on the piston head)? </a:t>
            </a:r>
          </a:p>
        </p:txBody>
      </p:sp>
    </p:spTree>
    <p:extLst>
      <p:ext uri="{BB962C8B-B14F-4D97-AF65-F5344CB8AC3E}">
        <p14:creationId xmlns:p14="http://schemas.microsoft.com/office/powerpoint/2010/main" val="2501308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77CC26-8D20-794C-A1C1-60BBFC627AC5}"/>
              </a:ext>
            </a:extLst>
          </p:cNvPr>
          <p:cNvSpPr txBox="1"/>
          <p:nvPr/>
        </p:nvSpPr>
        <p:spPr>
          <a:xfrm>
            <a:off x="2296160" y="1971040"/>
            <a:ext cx="1707519" cy="2031325"/>
          </a:xfrm>
          <a:prstGeom prst="rect">
            <a:avLst/>
          </a:prstGeom>
          <a:noFill/>
        </p:spPr>
        <p:txBody>
          <a:bodyPr wrap="none" rtlCol="0">
            <a:spAutoFit/>
          </a:bodyPr>
          <a:lstStyle/>
          <a:p>
            <a:r>
              <a:rPr lang="en-US" dirty="0"/>
              <a:t>Energy Conversion</a:t>
            </a:r>
          </a:p>
          <a:p>
            <a:endParaRPr lang="en-US" dirty="0"/>
          </a:p>
          <a:p>
            <a:r>
              <a:rPr lang="en-US" dirty="0"/>
              <a:t>Heat</a:t>
            </a:r>
          </a:p>
          <a:p>
            <a:endParaRPr lang="en-US" dirty="0"/>
          </a:p>
          <a:p>
            <a:r>
              <a:rPr lang="en-US" dirty="0"/>
              <a:t>Force</a:t>
            </a:r>
          </a:p>
          <a:p>
            <a:endParaRPr lang="en-US" dirty="0"/>
          </a:p>
          <a:p>
            <a:r>
              <a:rPr lang="en-US" dirty="0"/>
              <a:t>Pressure</a:t>
            </a:r>
          </a:p>
          <a:p>
            <a:endParaRPr lang="en-US" dirty="0"/>
          </a:p>
          <a:p>
            <a:endParaRPr lang="en-US" dirty="0"/>
          </a:p>
        </p:txBody>
      </p:sp>
      <p:grpSp>
        <p:nvGrpSpPr>
          <p:cNvPr id="3" name="Google Shape;328;gb520c5eab2_0_4572">
            <a:extLst>
              <a:ext uri="{FF2B5EF4-FFF2-40B4-BE49-F238E27FC236}">
                <a16:creationId xmlns:a16="http://schemas.microsoft.com/office/drawing/2014/main" id="{DEAD04B0-3D40-0242-A964-3C6D870E32D2}"/>
              </a:ext>
            </a:extLst>
          </p:cNvPr>
          <p:cNvGrpSpPr/>
          <p:nvPr/>
        </p:nvGrpSpPr>
        <p:grpSpPr>
          <a:xfrm>
            <a:off x="18973" y="833128"/>
            <a:ext cx="15445340" cy="9482529"/>
            <a:chOff x="43841" y="541749"/>
            <a:chExt cx="12116843" cy="5774635"/>
          </a:xfrm>
        </p:grpSpPr>
        <p:grpSp>
          <p:nvGrpSpPr>
            <p:cNvPr id="4" name="Google Shape;329;gb520c5eab2_0_4572">
              <a:extLst>
                <a:ext uri="{FF2B5EF4-FFF2-40B4-BE49-F238E27FC236}">
                  <a16:creationId xmlns:a16="http://schemas.microsoft.com/office/drawing/2014/main" id="{99EA34F0-F22C-284A-882D-81C9EA73D64E}"/>
                </a:ext>
              </a:extLst>
            </p:cNvPr>
            <p:cNvGrpSpPr/>
            <p:nvPr/>
          </p:nvGrpSpPr>
          <p:grpSpPr>
            <a:xfrm>
              <a:off x="43841" y="541749"/>
              <a:ext cx="300601" cy="5774635"/>
              <a:chOff x="43841" y="541749"/>
              <a:chExt cx="300601" cy="5774635"/>
            </a:xfrm>
          </p:grpSpPr>
          <p:sp>
            <p:nvSpPr>
              <p:cNvPr id="13" name="Google Shape;330;gb520c5eab2_0_4572">
                <a:extLst>
                  <a:ext uri="{FF2B5EF4-FFF2-40B4-BE49-F238E27FC236}">
                    <a16:creationId xmlns:a16="http://schemas.microsoft.com/office/drawing/2014/main" id="{BBBF45C4-AEC7-0143-87CF-FB3D3919FA78}"/>
                  </a:ext>
                </a:extLst>
              </p:cNvPr>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 name="Google Shape;331;gb520c5eab2_0_4572">
                <a:extLst>
                  <a:ext uri="{FF2B5EF4-FFF2-40B4-BE49-F238E27FC236}">
                    <a16:creationId xmlns:a16="http://schemas.microsoft.com/office/drawing/2014/main" id="{D897009D-1BE5-3C48-8A2C-37CD4A6274D8}"/>
                  </a:ext>
                </a:extLst>
              </p:cNvPr>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5" name="Google Shape;332;gb520c5eab2_0_4572">
                <a:extLst>
                  <a:ext uri="{FF2B5EF4-FFF2-40B4-BE49-F238E27FC236}">
                    <a16:creationId xmlns:a16="http://schemas.microsoft.com/office/drawing/2014/main" id="{C53F77F3-8F6F-1946-A62B-0BDBB42854E2}"/>
                  </a:ext>
                </a:extLst>
              </p:cNvPr>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6" name="Google Shape;333;gb520c5eab2_0_4572">
                <a:extLst>
                  <a:ext uri="{FF2B5EF4-FFF2-40B4-BE49-F238E27FC236}">
                    <a16:creationId xmlns:a16="http://schemas.microsoft.com/office/drawing/2014/main" id="{6CBB0A56-6A0C-CD40-AA50-7F527D19961D}"/>
                  </a:ext>
                </a:extLst>
              </p:cNvPr>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 name="Google Shape;334;gb520c5eab2_0_4572">
                <a:extLst>
                  <a:ext uri="{FF2B5EF4-FFF2-40B4-BE49-F238E27FC236}">
                    <a16:creationId xmlns:a16="http://schemas.microsoft.com/office/drawing/2014/main" id="{513BFEC7-51A5-4543-A7E7-D3FF74B050F3}"/>
                  </a:ext>
                </a:extLst>
              </p:cNvPr>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8" name="Google Shape;335;gb520c5eab2_0_4572">
                <a:extLst>
                  <a:ext uri="{FF2B5EF4-FFF2-40B4-BE49-F238E27FC236}">
                    <a16:creationId xmlns:a16="http://schemas.microsoft.com/office/drawing/2014/main" id="{188171A6-AFB8-9249-A592-F5420B7C5334}"/>
                  </a:ext>
                </a:extLst>
              </p:cNvPr>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 name="Google Shape;336;gb520c5eab2_0_4572">
                <a:extLst>
                  <a:ext uri="{FF2B5EF4-FFF2-40B4-BE49-F238E27FC236}">
                    <a16:creationId xmlns:a16="http://schemas.microsoft.com/office/drawing/2014/main" id="{321426EA-BFF9-0246-8C43-7C7CAE0494CA}"/>
                  </a:ext>
                </a:extLst>
              </p:cNvPr>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5" name="Google Shape;337;gb520c5eab2_0_4572">
              <a:extLst>
                <a:ext uri="{FF2B5EF4-FFF2-40B4-BE49-F238E27FC236}">
                  <a16:creationId xmlns:a16="http://schemas.microsoft.com/office/drawing/2014/main" id="{F331F818-4EEA-CC46-86DC-DEE7FF0FD3BC}"/>
                </a:ext>
              </a:extLst>
            </p:cNvPr>
            <p:cNvGrpSpPr/>
            <p:nvPr/>
          </p:nvGrpSpPr>
          <p:grpSpPr>
            <a:xfrm>
              <a:off x="11860084" y="541749"/>
              <a:ext cx="300600" cy="5774635"/>
              <a:chOff x="11860084" y="541749"/>
              <a:chExt cx="300600" cy="5774635"/>
            </a:xfrm>
          </p:grpSpPr>
          <p:sp>
            <p:nvSpPr>
              <p:cNvPr id="6" name="Google Shape;338;gb520c5eab2_0_4572">
                <a:extLst>
                  <a:ext uri="{FF2B5EF4-FFF2-40B4-BE49-F238E27FC236}">
                    <a16:creationId xmlns:a16="http://schemas.microsoft.com/office/drawing/2014/main" id="{3D8E501A-B621-B040-BBA5-623F2E766ADF}"/>
                  </a:ext>
                </a:extLst>
              </p:cNvPr>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7" name="Google Shape;339;gb520c5eab2_0_4572">
                <a:extLst>
                  <a:ext uri="{FF2B5EF4-FFF2-40B4-BE49-F238E27FC236}">
                    <a16:creationId xmlns:a16="http://schemas.microsoft.com/office/drawing/2014/main" id="{E0AB598C-9366-BD40-97D4-887C73CE6F50}"/>
                  </a:ext>
                </a:extLst>
              </p:cNvPr>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8" name="Google Shape;340;gb520c5eab2_0_4572">
                <a:extLst>
                  <a:ext uri="{FF2B5EF4-FFF2-40B4-BE49-F238E27FC236}">
                    <a16:creationId xmlns:a16="http://schemas.microsoft.com/office/drawing/2014/main" id="{E4676CF5-DB20-5D46-9562-6D075D67FA20}"/>
                  </a:ext>
                </a:extLst>
              </p:cNvPr>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9" name="Google Shape;341;gb520c5eab2_0_4572">
                <a:extLst>
                  <a:ext uri="{FF2B5EF4-FFF2-40B4-BE49-F238E27FC236}">
                    <a16:creationId xmlns:a16="http://schemas.microsoft.com/office/drawing/2014/main" id="{04678FA5-3B99-9A47-B193-FCDC1E4107BC}"/>
                  </a:ext>
                </a:extLst>
              </p:cNvPr>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0" name="Google Shape;342;gb520c5eab2_0_4572">
                <a:extLst>
                  <a:ext uri="{FF2B5EF4-FFF2-40B4-BE49-F238E27FC236}">
                    <a16:creationId xmlns:a16="http://schemas.microsoft.com/office/drawing/2014/main" id="{0FD0C540-9E9A-0041-B2FF-7DA8D89800DA}"/>
                  </a:ext>
                </a:extLst>
              </p:cNvPr>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 name="Google Shape;343;gb520c5eab2_0_4572">
                <a:extLst>
                  <a:ext uri="{FF2B5EF4-FFF2-40B4-BE49-F238E27FC236}">
                    <a16:creationId xmlns:a16="http://schemas.microsoft.com/office/drawing/2014/main" id="{0FDC2B57-FE5D-D14B-9523-FB0024A3D3C1}"/>
                  </a:ext>
                </a:extLst>
              </p:cNvPr>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2" name="Google Shape;344;gb520c5eab2_0_4572">
                <a:extLst>
                  <a:ext uri="{FF2B5EF4-FFF2-40B4-BE49-F238E27FC236}">
                    <a16:creationId xmlns:a16="http://schemas.microsoft.com/office/drawing/2014/main" id="{C753AC70-B72F-DF4E-B8FE-9A7D50172F8A}"/>
                  </a:ext>
                </a:extLst>
              </p:cNvPr>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grpSp>
        <p:nvGrpSpPr>
          <p:cNvPr id="22" name="Google Shape;687;gb520c5eab2_0_4925">
            <a:extLst>
              <a:ext uri="{FF2B5EF4-FFF2-40B4-BE49-F238E27FC236}">
                <a16:creationId xmlns:a16="http://schemas.microsoft.com/office/drawing/2014/main" id="{3A13769A-3F09-FF4B-8509-F4247CDBB0E3}"/>
              </a:ext>
            </a:extLst>
          </p:cNvPr>
          <p:cNvGrpSpPr/>
          <p:nvPr/>
        </p:nvGrpSpPr>
        <p:grpSpPr>
          <a:xfrm>
            <a:off x="11419139" y="1225021"/>
            <a:ext cx="3316201" cy="9261574"/>
            <a:chOff x="11419139" y="1225021"/>
            <a:chExt cx="3316201" cy="9261574"/>
          </a:xfrm>
        </p:grpSpPr>
        <p:cxnSp>
          <p:nvCxnSpPr>
            <p:cNvPr id="23" name="Google Shape;688;gb520c5eab2_0_4925">
              <a:extLst>
                <a:ext uri="{FF2B5EF4-FFF2-40B4-BE49-F238E27FC236}">
                  <a16:creationId xmlns:a16="http://schemas.microsoft.com/office/drawing/2014/main" id="{FF0074A6-BD35-8942-B66C-F953814F095F}"/>
                </a:ext>
              </a:extLst>
            </p:cNvPr>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4" name="Google Shape;689;gb520c5eab2_0_4925">
              <a:extLst>
                <a:ext uri="{FF2B5EF4-FFF2-40B4-BE49-F238E27FC236}">
                  <a16:creationId xmlns:a16="http://schemas.microsoft.com/office/drawing/2014/main" id="{8DB4B9ED-7F8E-DE4E-B893-B8C3068D527E}"/>
                </a:ext>
              </a:extLst>
            </p:cNvPr>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5" name="Google Shape;690;gb520c5eab2_0_4925">
              <a:extLst>
                <a:ext uri="{FF2B5EF4-FFF2-40B4-BE49-F238E27FC236}">
                  <a16:creationId xmlns:a16="http://schemas.microsoft.com/office/drawing/2014/main" id="{40C678C6-9B27-2540-8B1C-C412F83A6E23}"/>
                </a:ext>
              </a:extLst>
            </p:cNvPr>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6" name="Google Shape;691;gb520c5eab2_0_4925">
              <a:extLst>
                <a:ext uri="{FF2B5EF4-FFF2-40B4-BE49-F238E27FC236}">
                  <a16:creationId xmlns:a16="http://schemas.microsoft.com/office/drawing/2014/main" id="{2E35090C-3E6E-F64D-B178-69D44723EE4D}"/>
                </a:ext>
              </a:extLst>
            </p:cNvPr>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7" name="Google Shape;692;gb520c5eab2_0_4925">
              <a:extLst>
                <a:ext uri="{FF2B5EF4-FFF2-40B4-BE49-F238E27FC236}">
                  <a16:creationId xmlns:a16="http://schemas.microsoft.com/office/drawing/2014/main" id="{3AB954CC-AA15-C649-8AF4-8FCDA9B03BB3}"/>
                </a:ext>
              </a:extLst>
            </p:cNvPr>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8" name="Google Shape;693;gb520c5eab2_0_4925">
              <a:extLst>
                <a:ext uri="{FF2B5EF4-FFF2-40B4-BE49-F238E27FC236}">
                  <a16:creationId xmlns:a16="http://schemas.microsoft.com/office/drawing/2014/main" id="{C671242C-5046-7346-9A79-2DA5CD98F2CF}"/>
                </a:ext>
              </a:extLst>
            </p:cNvPr>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9" name="Google Shape;694;gb520c5eab2_0_4925">
              <a:extLst>
                <a:ext uri="{FF2B5EF4-FFF2-40B4-BE49-F238E27FC236}">
                  <a16:creationId xmlns:a16="http://schemas.microsoft.com/office/drawing/2014/main" id="{82A1793E-E07B-E846-B7D7-8AB85B0A9026}"/>
                </a:ext>
              </a:extLst>
            </p:cNvPr>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0" name="Google Shape;695;gb520c5eab2_0_4925">
              <a:extLst>
                <a:ext uri="{FF2B5EF4-FFF2-40B4-BE49-F238E27FC236}">
                  <a16:creationId xmlns:a16="http://schemas.microsoft.com/office/drawing/2014/main" id="{2D2C1ED6-DCBE-5347-9D6C-77040D4CCE1F}"/>
                </a:ext>
              </a:extLst>
            </p:cNvPr>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1" name="Google Shape;696;gb520c5eab2_0_4925">
              <a:extLst>
                <a:ext uri="{FF2B5EF4-FFF2-40B4-BE49-F238E27FC236}">
                  <a16:creationId xmlns:a16="http://schemas.microsoft.com/office/drawing/2014/main" id="{CF8877EF-A1D9-3542-9407-76C8299A0635}"/>
                </a:ext>
              </a:extLst>
            </p:cNvPr>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2" name="Google Shape;697;gb520c5eab2_0_4925">
              <a:extLst>
                <a:ext uri="{FF2B5EF4-FFF2-40B4-BE49-F238E27FC236}">
                  <a16:creationId xmlns:a16="http://schemas.microsoft.com/office/drawing/2014/main" id="{9C4D191C-39A6-B345-A364-EB2493940FF9}"/>
                </a:ext>
              </a:extLst>
            </p:cNvPr>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3" name="Google Shape;698;gb520c5eab2_0_4925">
              <a:extLst>
                <a:ext uri="{FF2B5EF4-FFF2-40B4-BE49-F238E27FC236}">
                  <a16:creationId xmlns:a16="http://schemas.microsoft.com/office/drawing/2014/main" id="{5E88BF1D-173D-1F41-A2A7-09A9CAB6E02F}"/>
                </a:ext>
              </a:extLst>
            </p:cNvPr>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4" name="Google Shape;699;gb520c5eab2_0_4925">
              <a:extLst>
                <a:ext uri="{FF2B5EF4-FFF2-40B4-BE49-F238E27FC236}">
                  <a16:creationId xmlns:a16="http://schemas.microsoft.com/office/drawing/2014/main" id="{1B78BA5B-E1FE-DB43-8B6F-3ECEADB76747}"/>
                </a:ext>
              </a:extLst>
            </p:cNvPr>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5" name="Google Shape;700;gb520c5eab2_0_4925">
              <a:extLst>
                <a:ext uri="{FF2B5EF4-FFF2-40B4-BE49-F238E27FC236}">
                  <a16:creationId xmlns:a16="http://schemas.microsoft.com/office/drawing/2014/main" id="{4191819D-E002-EC41-B380-E9F451B306AF}"/>
                </a:ext>
              </a:extLst>
            </p:cNvPr>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6" name="Google Shape;701;gb520c5eab2_0_4925">
              <a:extLst>
                <a:ext uri="{FF2B5EF4-FFF2-40B4-BE49-F238E27FC236}">
                  <a16:creationId xmlns:a16="http://schemas.microsoft.com/office/drawing/2014/main" id="{52306974-FF75-524A-9A39-9AF372D24076}"/>
                </a:ext>
              </a:extLst>
            </p:cNvPr>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7" name="Google Shape;702;gb520c5eab2_0_4925">
              <a:extLst>
                <a:ext uri="{FF2B5EF4-FFF2-40B4-BE49-F238E27FC236}">
                  <a16:creationId xmlns:a16="http://schemas.microsoft.com/office/drawing/2014/main" id="{C3987227-E046-894A-AA48-79C65D78922D}"/>
                </a:ext>
              </a:extLst>
            </p:cNvPr>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8" name="Google Shape;703;gb520c5eab2_0_4925">
              <a:extLst>
                <a:ext uri="{FF2B5EF4-FFF2-40B4-BE49-F238E27FC236}">
                  <a16:creationId xmlns:a16="http://schemas.microsoft.com/office/drawing/2014/main" id="{73A62641-457E-1F45-9833-4AE408DA470D}"/>
                </a:ext>
              </a:extLst>
            </p:cNvPr>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9" name="Google Shape;704;gb520c5eab2_0_4925">
              <a:extLst>
                <a:ext uri="{FF2B5EF4-FFF2-40B4-BE49-F238E27FC236}">
                  <a16:creationId xmlns:a16="http://schemas.microsoft.com/office/drawing/2014/main" id="{3FBE793F-52D9-8545-9C5B-9FC975F6F18C}"/>
                </a:ext>
              </a:extLst>
            </p:cNvPr>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0" name="Google Shape;705;gb520c5eab2_0_4925">
              <a:extLst>
                <a:ext uri="{FF2B5EF4-FFF2-40B4-BE49-F238E27FC236}">
                  <a16:creationId xmlns:a16="http://schemas.microsoft.com/office/drawing/2014/main" id="{E58AF143-7E2E-5642-AADC-6299429FF5A5}"/>
                </a:ext>
              </a:extLst>
            </p:cNvPr>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1" name="Google Shape;706;gb520c5eab2_0_4925">
              <a:extLst>
                <a:ext uri="{FF2B5EF4-FFF2-40B4-BE49-F238E27FC236}">
                  <a16:creationId xmlns:a16="http://schemas.microsoft.com/office/drawing/2014/main" id="{EEE2DD4E-34AA-454F-9FBD-6C06E30C909E}"/>
                </a:ext>
              </a:extLst>
            </p:cNvPr>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2" name="Google Shape;707;gb520c5eab2_0_4925">
              <a:extLst>
                <a:ext uri="{FF2B5EF4-FFF2-40B4-BE49-F238E27FC236}">
                  <a16:creationId xmlns:a16="http://schemas.microsoft.com/office/drawing/2014/main" id="{E8F7446C-815E-B14E-95EF-7EC0D2CDA0E0}"/>
                </a:ext>
              </a:extLst>
            </p:cNvPr>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3" name="Google Shape;708;gb520c5eab2_0_4925">
              <a:extLst>
                <a:ext uri="{FF2B5EF4-FFF2-40B4-BE49-F238E27FC236}">
                  <a16:creationId xmlns:a16="http://schemas.microsoft.com/office/drawing/2014/main" id="{AA60A6C2-A45A-E84A-A9C7-6839BD5E17A7}"/>
                </a:ext>
              </a:extLst>
            </p:cNvPr>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4" name="Google Shape;709;gb520c5eab2_0_4925">
              <a:extLst>
                <a:ext uri="{FF2B5EF4-FFF2-40B4-BE49-F238E27FC236}">
                  <a16:creationId xmlns:a16="http://schemas.microsoft.com/office/drawing/2014/main" id="{EC5BC6A5-691F-8444-B532-277671CDF6F9}"/>
                </a:ext>
              </a:extLst>
            </p:cNvPr>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5" name="Google Shape;710;gb520c5eab2_0_4925">
              <a:extLst>
                <a:ext uri="{FF2B5EF4-FFF2-40B4-BE49-F238E27FC236}">
                  <a16:creationId xmlns:a16="http://schemas.microsoft.com/office/drawing/2014/main" id="{9D99D2A2-80DC-024A-BB1E-9C90E0A5BD93}"/>
                </a:ext>
              </a:extLst>
            </p:cNvPr>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6" name="Google Shape;711;gb520c5eab2_0_4925">
              <a:extLst>
                <a:ext uri="{FF2B5EF4-FFF2-40B4-BE49-F238E27FC236}">
                  <a16:creationId xmlns:a16="http://schemas.microsoft.com/office/drawing/2014/main" id="{914A5978-BB5E-BE41-B229-308860C43401}"/>
                </a:ext>
              </a:extLst>
            </p:cNvPr>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7" name="Google Shape;712;gb520c5eab2_0_4925">
              <a:extLst>
                <a:ext uri="{FF2B5EF4-FFF2-40B4-BE49-F238E27FC236}">
                  <a16:creationId xmlns:a16="http://schemas.microsoft.com/office/drawing/2014/main" id="{A6ED2E49-2163-B84B-B524-AAF1F8E2B5CD}"/>
                </a:ext>
              </a:extLst>
            </p:cNvPr>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8" name="Google Shape;713;gb520c5eab2_0_4925">
              <a:extLst>
                <a:ext uri="{FF2B5EF4-FFF2-40B4-BE49-F238E27FC236}">
                  <a16:creationId xmlns:a16="http://schemas.microsoft.com/office/drawing/2014/main" id="{5E97358C-2A45-2F48-81D8-B8DBB33E3E2C}"/>
                </a:ext>
              </a:extLst>
            </p:cNvPr>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9" name="Google Shape;714;gb520c5eab2_0_4925">
              <a:extLst>
                <a:ext uri="{FF2B5EF4-FFF2-40B4-BE49-F238E27FC236}">
                  <a16:creationId xmlns:a16="http://schemas.microsoft.com/office/drawing/2014/main" id="{5AA784C2-5C4F-924C-BA11-16C19047EAEE}"/>
                </a:ext>
              </a:extLst>
            </p:cNvPr>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0" name="Google Shape;715;gb520c5eab2_0_4925">
              <a:extLst>
                <a:ext uri="{FF2B5EF4-FFF2-40B4-BE49-F238E27FC236}">
                  <a16:creationId xmlns:a16="http://schemas.microsoft.com/office/drawing/2014/main" id="{3CC9E998-602B-F34E-9F4C-3D3A89DF8669}"/>
                </a:ext>
              </a:extLst>
            </p:cNvPr>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1" name="Google Shape;716;gb520c5eab2_0_4925">
              <a:extLst>
                <a:ext uri="{FF2B5EF4-FFF2-40B4-BE49-F238E27FC236}">
                  <a16:creationId xmlns:a16="http://schemas.microsoft.com/office/drawing/2014/main" id="{48D0979C-81F5-784A-8A41-B16FEB36FD18}"/>
                </a:ext>
              </a:extLst>
            </p:cNvPr>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2" name="Google Shape;717;gb520c5eab2_0_4925">
              <a:extLst>
                <a:ext uri="{FF2B5EF4-FFF2-40B4-BE49-F238E27FC236}">
                  <a16:creationId xmlns:a16="http://schemas.microsoft.com/office/drawing/2014/main" id="{058CE655-42FA-9F40-8A9B-602D25AAFBE6}"/>
                </a:ext>
              </a:extLst>
            </p:cNvPr>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3" name="Google Shape;718;gb520c5eab2_0_4925">
              <a:extLst>
                <a:ext uri="{FF2B5EF4-FFF2-40B4-BE49-F238E27FC236}">
                  <a16:creationId xmlns:a16="http://schemas.microsoft.com/office/drawing/2014/main" id="{A062E3FD-5A66-7D42-80EA-A7485A9BFF41}"/>
                </a:ext>
              </a:extLst>
            </p:cNvPr>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4" name="Google Shape;719;gb520c5eab2_0_4925">
              <a:extLst>
                <a:ext uri="{FF2B5EF4-FFF2-40B4-BE49-F238E27FC236}">
                  <a16:creationId xmlns:a16="http://schemas.microsoft.com/office/drawing/2014/main" id="{E5D51D3F-CFBA-4447-907B-E37BBA57693A}"/>
                </a:ext>
              </a:extLst>
            </p:cNvPr>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5" name="Google Shape;720;gb520c5eab2_0_4925">
              <a:extLst>
                <a:ext uri="{FF2B5EF4-FFF2-40B4-BE49-F238E27FC236}">
                  <a16:creationId xmlns:a16="http://schemas.microsoft.com/office/drawing/2014/main" id="{55495A15-3712-434A-AB48-8D8B908C32F9}"/>
                </a:ext>
              </a:extLst>
            </p:cNvPr>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6" name="Google Shape;721;gb520c5eab2_0_4925">
              <a:extLst>
                <a:ext uri="{FF2B5EF4-FFF2-40B4-BE49-F238E27FC236}">
                  <a16:creationId xmlns:a16="http://schemas.microsoft.com/office/drawing/2014/main" id="{61CE3867-256F-4B44-89FF-EDCA071752A4}"/>
                </a:ext>
              </a:extLst>
            </p:cNvPr>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7" name="Google Shape;722;gb520c5eab2_0_4925">
              <a:extLst>
                <a:ext uri="{FF2B5EF4-FFF2-40B4-BE49-F238E27FC236}">
                  <a16:creationId xmlns:a16="http://schemas.microsoft.com/office/drawing/2014/main" id="{AA449D2A-4A4F-3C44-B1D0-968EA538A28A}"/>
                </a:ext>
              </a:extLst>
            </p:cNvPr>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8" name="Google Shape;723;gb520c5eab2_0_4925">
              <a:extLst>
                <a:ext uri="{FF2B5EF4-FFF2-40B4-BE49-F238E27FC236}">
                  <a16:creationId xmlns:a16="http://schemas.microsoft.com/office/drawing/2014/main" id="{494103BC-8529-0A49-8516-6988F2C0FE90}"/>
                </a:ext>
              </a:extLst>
            </p:cNvPr>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9" name="Google Shape;724;gb520c5eab2_0_4925">
              <a:extLst>
                <a:ext uri="{FF2B5EF4-FFF2-40B4-BE49-F238E27FC236}">
                  <a16:creationId xmlns:a16="http://schemas.microsoft.com/office/drawing/2014/main" id="{872FA9C0-3FEF-6745-A68E-26A20A3DCD16}"/>
                </a:ext>
              </a:extLst>
            </p:cNvPr>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0" name="Google Shape;725;gb520c5eab2_0_4925">
              <a:extLst>
                <a:ext uri="{FF2B5EF4-FFF2-40B4-BE49-F238E27FC236}">
                  <a16:creationId xmlns:a16="http://schemas.microsoft.com/office/drawing/2014/main" id="{0BE328EA-95FB-7A4F-BA74-C5D85691F303}"/>
                </a:ext>
              </a:extLst>
            </p:cNvPr>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
        <p:nvSpPr>
          <p:cNvPr id="62" name="TextBox 61">
            <a:extLst>
              <a:ext uri="{FF2B5EF4-FFF2-40B4-BE49-F238E27FC236}">
                <a16:creationId xmlns:a16="http://schemas.microsoft.com/office/drawing/2014/main" id="{00570527-98D2-9F44-9555-BD9852086B13}"/>
              </a:ext>
            </a:extLst>
          </p:cNvPr>
          <p:cNvSpPr txBox="1"/>
          <p:nvPr/>
        </p:nvSpPr>
        <p:spPr>
          <a:xfrm>
            <a:off x="1491916" y="1347537"/>
            <a:ext cx="5091458" cy="307777"/>
          </a:xfrm>
          <a:prstGeom prst="rect">
            <a:avLst/>
          </a:prstGeom>
          <a:noFill/>
        </p:spPr>
        <p:txBody>
          <a:bodyPr wrap="none" rtlCol="0">
            <a:spAutoFit/>
          </a:bodyPr>
          <a:lstStyle/>
          <a:p>
            <a:r>
              <a:rPr lang="en-US" dirty="0"/>
              <a:t>Using words AND pictures, define each of the following terms:</a:t>
            </a:r>
          </a:p>
        </p:txBody>
      </p:sp>
    </p:spTree>
    <p:extLst>
      <p:ext uri="{BB962C8B-B14F-4D97-AF65-F5344CB8AC3E}">
        <p14:creationId xmlns:p14="http://schemas.microsoft.com/office/powerpoint/2010/main" val="4286256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28;gb520c5eab2_0_4572">
            <a:extLst>
              <a:ext uri="{FF2B5EF4-FFF2-40B4-BE49-F238E27FC236}">
                <a16:creationId xmlns:a16="http://schemas.microsoft.com/office/drawing/2014/main" id="{7A024805-EE56-4444-82A4-3CA5754C26D3}"/>
              </a:ext>
            </a:extLst>
          </p:cNvPr>
          <p:cNvGrpSpPr/>
          <p:nvPr/>
        </p:nvGrpSpPr>
        <p:grpSpPr>
          <a:xfrm>
            <a:off x="18973" y="833128"/>
            <a:ext cx="15445340" cy="9482529"/>
            <a:chOff x="43841" y="541749"/>
            <a:chExt cx="12116843" cy="5774635"/>
          </a:xfrm>
        </p:grpSpPr>
        <p:grpSp>
          <p:nvGrpSpPr>
            <p:cNvPr id="3" name="Google Shape;329;gb520c5eab2_0_4572">
              <a:extLst>
                <a:ext uri="{FF2B5EF4-FFF2-40B4-BE49-F238E27FC236}">
                  <a16:creationId xmlns:a16="http://schemas.microsoft.com/office/drawing/2014/main" id="{78C44983-E79B-9248-834A-F9360904614B}"/>
                </a:ext>
              </a:extLst>
            </p:cNvPr>
            <p:cNvGrpSpPr/>
            <p:nvPr/>
          </p:nvGrpSpPr>
          <p:grpSpPr>
            <a:xfrm>
              <a:off x="43841" y="541749"/>
              <a:ext cx="300601" cy="5774635"/>
              <a:chOff x="43841" y="541749"/>
              <a:chExt cx="300601" cy="5774635"/>
            </a:xfrm>
          </p:grpSpPr>
          <p:sp>
            <p:nvSpPr>
              <p:cNvPr id="12" name="Google Shape;330;gb520c5eab2_0_4572">
                <a:extLst>
                  <a:ext uri="{FF2B5EF4-FFF2-40B4-BE49-F238E27FC236}">
                    <a16:creationId xmlns:a16="http://schemas.microsoft.com/office/drawing/2014/main" id="{35190C67-E52E-2E4D-BC17-DAF3B993C17B}"/>
                  </a:ext>
                </a:extLst>
              </p:cNvPr>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 name="Google Shape;331;gb520c5eab2_0_4572">
                <a:extLst>
                  <a:ext uri="{FF2B5EF4-FFF2-40B4-BE49-F238E27FC236}">
                    <a16:creationId xmlns:a16="http://schemas.microsoft.com/office/drawing/2014/main" id="{934C3FE7-5BD0-1F4E-97A2-CE73D9A879E5}"/>
                  </a:ext>
                </a:extLst>
              </p:cNvPr>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 name="Google Shape;332;gb520c5eab2_0_4572">
                <a:extLst>
                  <a:ext uri="{FF2B5EF4-FFF2-40B4-BE49-F238E27FC236}">
                    <a16:creationId xmlns:a16="http://schemas.microsoft.com/office/drawing/2014/main" id="{ABB918AA-D022-1B40-AEE0-74C5153AE4B8}"/>
                  </a:ext>
                </a:extLst>
              </p:cNvPr>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5" name="Google Shape;333;gb520c5eab2_0_4572">
                <a:extLst>
                  <a:ext uri="{FF2B5EF4-FFF2-40B4-BE49-F238E27FC236}">
                    <a16:creationId xmlns:a16="http://schemas.microsoft.com/office/drawing/2014/main" id="{EC7A8E07-0C21-E946-B851-59558EA245BC}"/>
                  </a:ext>
                </a:extLst>
              </p:cNvPr>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6" name="Google Shape;334;gb520c5eab2_0_4572">
                <a:extLst>
                  <a:ext uri="{FF2B5EF4-FFF2-40B4-BE49-F238E27FC236}">
                    <a16:creationId xmlns:a16="http://schemas.microsoft.com/office/drawing/2014/main" id="{E748A371-BE1C-4C47-86F3-02E8026C5FAF}"/>
                  </a:ext>
                </a:extLst>
              </p:cNvPr>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 name="Google Shape;335;gb520c5eab2_0_4572">
                <a:extLst>
                  <a:ext uri="{FF2B5EF4-FFF2-40B4-BE49-F238E27FC236}">
                    <a16:creationId xmlns:a16="http://schemas.microsoft.com/office/drawing/2014/main" id="{B2F5ADF3-C1AA-114B-8A9F-BDAABD2D554A}"/>
                  </a:ext>
                </a:extLst>
              </p:cNvPr>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8" name="Google Shape;336;gb520c5eab2_0_4572">
                <a:extLst>
                  <a:ext uri="{FF2B5EF4-FFF2-40B4-BE49-F238E27FC236}">
                    <a16:creationId xmlns:a16="http://schemas.microsoft.com/office/drawing/2014/main" id="{1BF76CBB-FABC-FE4C-B62B-F7196CE8FE5D}"/>
                  </a:ext>
                </a:extLst>
              </p:cNvPr>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4" name="Google Shape;337;gb520c5eab2_0_4572">
              <a:extLst>
                <a:ext uri="{FF2B5EF4-FFF2-40B4-BE49-F238E27FC236}">
                  <a16:creationId xmlns:a16="http://schemas.microsoft.com/office/drawing/2014/main" id="{D6334699-1DC8-E542-8FA6-FE1C12EEA149}"/>
                </a:ext>
              </a:extLst>
            </p:cNvPr>
            <p:cNvGrpSpPr/>
            <p:nvPr/>
          </p:nvGrpSpPr>
          <p:grpSpPr>
            <a:xfrm>
              <a:off x="11860084" y="541749"/>
              <a:ext cx="300600" cy="5774635"/>
              <a:chOff x="11860084" y="541749"/>
              <a:chExt cx="300600" cy="5774635"/>
            </a:xfrm>
          </p:grpSpPr>
          <p:sp>
            <p:nvSpPr>
              <p:cNvPr id="5" name="Google Shape;338;gb520c5eab2_0_4572">
                <a:extLst>
                  <a:ext uri="{FF2B5EF4-FFF2-40B4-BE49-F238E27FC236}">
                    <a16:creationId xmlns:a16="http://schemas.microsoft.com/office/drawing/2014/main" id="{7E6F6F07-90A0-D241-A019-942000B15526}"/>
                  </a:ext>
                </a:extLst>
              </p:cNvPr>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6" name="Google Shape;339;gb520c5eab2_0_4572">
                <a:extLst>
                  <a:ext uri="{FF2B5EF4-FFF2-40B4-BE49-F238E27FC236}">
                    <a16:creationId xmlns:a16="http://schemas.microsoft.com/office/drawing/2014/main" id="{79376776-C0E8-C144-8D6D-8C2672F4E33E}"/>
                  </a:ext>
                </a:extLst>
              </p:cNvPr>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7" name="Google Shape;340;gb520c5eab2_0_4572">
                <a:extLst>
                  <a:ext uri="{FF2B5EF4-FFF2-40B4-BE49-F238E27FC236}">
                    <a16:creationId xmlns:a16="http://schemas.microsoft.com/office/drawing/2014/main" id="{5D142C93-1053-DB4B-9242-5C66570384E6}"/>
                  </a:ext>
                </a:extLst>
              </p:cNvPr>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8" name="Google Shape;341;gb520c5eab2_0_4572">
                <a:extLst>
                  <a:ext uri="{FF2B5EF4-FFF2-40B4-BE49-F238E27FC236}">
                    <a16:creationId xmlns:a16="http://schemas.microsoft.com/office/drawing/2014/main" id="{71C025AB-4878-5248-B5FA-E2180BA286A9}"/>
                  </a:ext>
                </a:extLst>
              </p:cNvPr>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9" name="Google Shape;342;gb520c5eab2_0_4572">
                <a:extLst>
                  <a:ext uri="{FF2B5EF4-FFF2-40B4-BE49-F238E27FC236}">
                    <a16:creationId xmlns:a16="http://schemas.microsoft.com/office/drawing/2014/main" id="{CFC6339A-AC28-DB4D-BB3C-E5998BC2CB9F}"/>
                  </a:ext>
                </a:extLst>
              </p:cNvPr>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0" name="Google Shape;343;gb520c5eab2_0_4572">
                <a:extLst>
                  <a:ext uri="{FF2B5EF4-FFF2-40B4-BE49-F238E27FC236}">
                    <a16:creationId xmlns:a16="http://schemas.microsoft.com/office/drawing/2014/main" id="{F09E0ABA-C3AF-444F-B17C-9652FFB2BCBB}"/>
                  </a:ext>
                </a:extLst>
              </p:cNvPr>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 name="Google Shape;344;gb520c5eab2_0_4572">
                <a:extLst>
                  <a:ext uri="{FF2B5EF4-FFF2-40B4-BE49-F238E27FC236}">
                    <a16:creationId xmlns:a16="http://schemas.microsoft.com/office/drawing/2014/main" id="{78A71D79-FD97-B447-96B1-97F260468BB9}"/>
                  </a:ext>
                </a:extLst>
              </p:cNvPr>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sp>
        <p:nvSpPr>
          <p:cNvPr id="19" name="Rectangle 18">
            <a:extLst>
              <a:ext uri="{FF2B5EF4-FFF2-40B4-BE49-F238E27FC236}">
                <a16:creationId xmlns:a16="http://schemas.microsoft.com/office/drawing/2014/main" id="{48CC8ACB-A1F3-D94A-B623-A5BB004926CC}"/>
              </a:ext>
            </a:extLst>
          </p:cNvPr>
          <p:cNvSpPr/>
          <p:nvPr/>
        </p:nvSpPr>
        <p:spPr>
          <a:xfrm>
            <a:off x="1363717" y="2384415"/>
            <a:ext cx="7772400" cy="1600438"/>
          </a:xfrm>
          <a:prstGeom prst="rect">
            <a:avLst/>
          </a:prstGeom>
        </p:spPr>
        <p:txBody>
          <a:bodyPr>
            <a:spAutoFit/>
          </a:bodyPr>
          <a:lstStyle/>
          <a:p>
            <a:r>
              <a:rPr lang="en-US" dirty="0"/>
              <a:t>Torque</a:t>
            </a:r>
          </a:p>
          <a:p>
            <a:endParaRPr lang="en-US" dirty="0"/>
          </a:p>
          <a:p>
            <a:r>
              <a:rPr lang="en-US" dirty="0"/>
              <a:t>Work</a:t>
            </a:r>
          </a:p>
          <a:p>
            <a:endParaRPr lang="en-US" dirty="0"/>
          </a:p>
          <a:p>
            <a:r>
              <a:rPr lang="en-US" dirty="0"/>
              <a:t>Horsepower</a:t>
            </a:r>
          </a:p>
          <a:p>
            <a:endParaRPr lang="en-US" dirty="0"/>
          </a:p>
          <a:p>
            <a:r>
              <a:rPr lang="en-US" dirty="0"/>
              <a:t>Chemistry</a:t>
            </a:r>
          </a:p>
        </p:txBody>
      </p:sp>
      <p:grpSp>
        <p:nvGrpSpPr>
          <p:cNvPr id="21" name="Google Shape;687;gb520c5eab2_0_4925">
            <a:extLst>
              <a:ext uri="{FF2B5EF4-FFF2-40B4-BE49-F238E27FC236}">
                <a16:creationId xmlns:a16="http://schemas.microsoft.com/office/drawing/2014/main" id="{85602277-0B1C-8C40-8CF5-61B04A8E2DAC}"/>
              </a:ext>
            </a:extLst>
          </p:cNvPr>
          <p:cNvGrpSpPr/>
          <p:nvPr/>
        </p:nvGrpSpPr>
        <p:grpSpPr>
          <a:xfrm>
            <a:off x="11419139" y="1225021"/>
            <a:ext cx="3316201" cy="9261574"/>
            <a:chOff x="11419139" y="1225021"/>
            <a:chExt cx="3316201" cy="9261574"/>
          </a:xfrm>
        </p:grpSpPr>
        <p:cxnSp>
          <p:nvCxnSpPr>
            <p:cNvPr id="22" name="Google Shape;688;gb520c5eab2_0_4925">
              <a:extLst>
                <a:ext uri="{FF2B5EF4-FFF2-40B4-BE49-F238E27FC236}">
                  <a16:creationId xmlns:a16="http://schemas.microsoft.com/office/drawing/2014/main" id="{7A747416-95C9-5946-8C5C-76A93D06F473}"/>
                </a:ext>
              </a:extLst>
            </p:cNvPr>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3" name="Google Shape;689;gb520c5eab2_0_4925">
              <a:extLst>
                <a:ext uri="{FF2B5EF4-FFF2-40B4-BE49-F238E27FC236}">
                  <a16:creationId xmlns:a16="http://schemas.microsoft.com/office/drawing/2014/main" id="{7C7B2446-B6D1-D646-8761-E295532F8932}"/>
                </a:ext>
              </a:extLst>
            </p:cNvPr>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4" name="Google Shape;690;gb520c5eab2_0_4925">
              <a:extLst>
                <a:ext uri="{FF2B5EF4-FFF2-40B4-BE49-F238E27FC236}">
                  <a16:creationId xmlns:a16="http://schemas.microsoft.com/office/drawing/2014/main" id="{050D871C-D1C4-054F-AC3E-FA48AD68F347}"/>
                </a:ext>
              </a:extLst>
            </p:cNvPr>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5" name="Google Shape;691;gb520c5eab2_0_4925">
              <a:extLst>
                <a:ext uri="{FF2B5EF4-FFF2-40B4-BE49-F238E27FC236}">
                  <a16:creationId xmlns:a16="http://schemas.microsoft.com/office/drawing/2014/main" id="{4F4BF943-1F09-9945-83C7-70C3AA940EFD}"/>
                </a:ext>
              </a:extLst>
            </p:cNvPr>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6" name="Google Shape;692;gb520c5eab2_0_4925">
              <a:extLst>
                <a:ext uri="{FF2B5EF4-FFF2-40B4-BE49-F238E27FC236}">
                  <a16:creationId xmlns:a16="http://schemas.microsoft.com/office/drawing/2014/main" id="{0F66DEC0-2FF9-C540-96F6-7BB9B8E938CA}"/>
                </a:ext>
              </a:extLst>
            </p:cNvPr>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7" name="Google Shape;693;gb520c5eab2_0_4925">
              <a:extLst>
                <a:ext uri="{FF2B5EF4-FFF2-40B4-BE49-F238E27FC236}">
                  <a16:creationId xmlns:a16="http://schemas.microsoft.com/office/drawing/2014/main" id="{5B27EBF6-B22C-4F4D-8A57-05A051F12172}"/>
                </a:ext>
              </a:extLst>
            </p:cNvPr>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8" name="Google Shape;694;gb520c5eab2_0_4925">
              <a:extLst>
                <a:ext uri="{FF2B5EF4-FFF2-40B4-BE49-F238E27FC236}">
                  <a16:creationId xmlns:a16="http://schemas.microsoft.com/office/drawing/2014/main" id="{39F17EA8-1966-CE46-9A35-E1543B342194}"/>
                </a:ext>
              </a:extLst>
            </p:cNvPr>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9" name="Google Shape;695;gb520c5eab2_0_4925">
              <a:extLst>
                <a:ext uri="{FF2B5EF4-FFF2-40B4-BE49-F238E27FC236}">
                  <a16:creationId xmlns:a16="http://schemas.microsoft.com/office/drawing/2014/main" id="{9CF1314F-F43B-3A47-9833-A2DAAD7F7E89}"/>
                </a:ext>
              </a:extLst>
            </p:cNvPr>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0" name="Google Shape;696;gb520c5eab2_0_4925">
              <a:extLst>
                <a:ext uri="{FF2B5EF4-FFF2-40B4-BE49-F238E27FC236}">
                  <a16:creationId xmlns:a16="http://schemas.microsoft.com/office/drawing/2014/main" id="{9E86B4CA-BF45-D84E-A065-F9FD3A489E77}"/>
                </a:ext>
              </a:extLst>
            </p:cNvPr>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1" name="Google Shape;697;gb520c5eab2_0_4925">
              <a:extLst>
                <a:ext uri="{FF2B5EF4-FFF2-40B4-BE49-F238E27FC236}">
                  <a16:creationId xmlns:a16="http://schemas.microsoft.com/office/drawing/2014/main" id="{FD86DE37-90F9-AB4E-8494-E83D3E9C1D01}"/>
                </a:ext>
              </a:extLst>
            </p:cNvPr>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2" name="Google Shape;698;gb520c5eab2_0_4925">
              <a:extLst>
                <a:ext uri="{FF2B5EF4-FFF2-40B4-BE49-F238E27FC236}">
                  <a16:creationId xmlns:a16="http://schemas.microsoft.com/office/drawing/2014/main" id="{F5CFFA62-CA17-7848-BD40-974F1CF32287}"/>
                </a:ext>
              </a:extLst>
            </p:cNvPr>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3" name="Google Shape;699;gb520c5eab2_0_4925">
              <a:extLst>
                <a:ext uri="{FF2B5EF4-FFF2-40B4-BE49-F238E27FC236}">
                  <a16:creationId xmlns:a16="http://schemas.microsoft.com/office/drawing/2014/main" id="{6A9C3CF2-0197-8544-A745-248FF018BF5F}"/>
                </a:ext>
              </a:extLst>
            </p:cNvPr>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4" name="Google Shape;700;gb520c5eab2_0_4925">
              <a:extLst>
                <a:ext uri="{FF2B5EF4-FFF2-40B4-BE49-F238E27FC236}">
                  <a16:creationId xmlns:a16="http://schemas.microsoft.com/office/drawing/2014/main" id="{F07CD043-9B46-7549-80BB-980F1D095D24}"/>
                </a:ext>
              </a:extLst>
            </p:cNvPr>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5" name="Google Shape;701;gb520c5eab2_0_4925">
              <a:extLst>
                <a:ext uri="{FF2B5EF4-FFF2-40B4-BE49-F238E27FC236}">
                  <a16:creationId xmlns:a16="http://schemas.microsoft.com/office/drawing/2014/main" id="{E702B08F-F2DD-1945-9743-67C68068EC45}"/>
                </a:ext>
              </a:extLst>
            </p:cNvPr>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6" name="Google Shape;702;gb520c5eab2_0_4925">
              <a:extLst>
                <a:ext uri="{FF2B5EF4-FFF2-40B4-BE49-F238E27FC236}">
                  <a16:creationId xmlns:a16="http://schemas.microsoft.com/office/drawing/2014/main" id="{220FC591-93E2-8B42-AA33-19DC833C984A}"/>
                </a:ext>
              </a:extLst>
            </p:cNvPr>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7" name="Google Shape;703;gb520c5eab2_0_4925">
              <a:extLst>
                <a:ext uri="{FF2B5EF4-FFF2-40B4-BE49-F238E27FC236}">
                  <a16:creationId xmlns:a16="http://schemas.microsoft.com/office/drawing/2014/main" id="{EB4A118A-38B4-654A-8EBB-5A8159D539F0}"/>
                </a:ext>
              </a:extLst>
            </p:cNvPr>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8" name="Google Shape;704;gb520c5eab2_0_4925">
              <a:extLst>
                <a:ext uri="{FF2B5EF4-FFF2-40B4-BE49-F238E27FC236}">
                  <a16:creationId xmlns:a16="http://schemas.microsoft.com/office/drawing/2014/main" id="{0967208B-D88E-1545-A9F7-C2606D60A061}"/>
                </a:ext>
              </a:extLst>
            </p:cNvPr>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9" name="Google Shape;705;gb520c5eab2_0_4925">
              <a:extLst>
                <a:ext uri="{FF2B5EF4-FFF2-40B4-BE49-F238E27FC236}">
                  <a16:creationId xmlns:a16="http://schemas.microsoft.com/office/drawing/2014/main" id="{89E65D7F-D6DD-144D-9428-BEC15A4F30CC}"/>
                </a:ext>
              </a:extLst>
            </p:cNvPr>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0" name="Google Shape;706;gb520c5eab2_0_4925">
              <a:extLst>
                <a:ext uri="{FF2B5EF4-FFF2-40B4-BE49-F238E27FC236}">
                  <a16:creationId xmlns:a16="http://schemas.microsoft.com/office/drawing/2014/main" id="{D0C50BB8-6CE4-BB42-AD47-92B66BE01079}"/>
                </a:ext>
              </a:extLst>
            </p:cNvPr>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1" name="Google Shape;707;gb520c5eab2_0_4925">
              <a:extLst>
                <a:ext uri="{FF2B5EF4-FFF2-40B4-BE49-F238E27FC236}">
                  <a16:creationId xmlns:a16="http://schemas.microsoft.com/office/drawing/2014/main" id="{D81CD60B-D2E8-EE4A-AEB8-175F790E9F65}"/>
                </a:ext>
              </a:extLst>
            </p:cNvPr>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2" name="Google Shape;708;gb520c5eab2_0_4925">
              <a:extLst>
                <a:ext uri="{FF2B5EF4-FFF2-40B4-BE49-F238E27FC236}">
                  <a16:creationId xmlns:a16="http://schemas.microsoft.com/office/drawing/2014/main" id="{7B05D324-3256-C44C-A27E-66B585B96F7E}"/>
                </a:ext>
              </a:extLst>
            </p:cNvPr>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3" name="Google Shape;709;gb520c5eab2_0_4925">
              <a:extLst>
                <a:ext uri="{FF2B5EF4-FFF2-40B4-BE49-F238E27FC236}">
                  <a16:creationId xmlns:a16="http://schemas.microsoft.com/office/drawing/2014/main" id="{54A7B3B8-D358-2643-ABD9-49866A3AE4FA}"/>
                </a:ext>
              </a:extLst>
            </p:cNvPr>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4" name="Google Shape;710;gb520c5eab2_0_4925">
              <a:extLst>
                <a:ext uri="{FF2B5EF4-FFF2-40B4-BE49-F238E27FC236}">
                  <a16:creationId xmlns:a16="http://schemas.microsoft.com/office/drawing/2014/main" id="{27E9D935-78FD-DB44-8B73-B9D61666BE9A}"/>
                </a:ext>
              </a:extLst>
            </p:cNvPr>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5" name="Google Shape;711;gb520c5eab2_0_4925">
              <a:extLst>
                <a:ext uri="{FF2B5EF4-FFF2-40B4-BE49-F238E27FC236}">
                  <a16:creationId xmlns:a16="http://schemas.microsoft.com/office/drawing/2014/main" id="{29336B44-63CF-7149-A457-052BB1682AD0}"/>
                </a:ext>
              </a:extLst>
            </p:cNvPr>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6" name="Google Shape;712;gb520c5eab2_0_4925">
              <a:extLst>
                <a:ext uri="{FF2B5EF4-FFF2-40B4-BE49-F238E27FC236}">
                  <a16:creationId xmlns:a16="http://schemas.microsoft.com/office/drawing/2014/main" id="{FB0B336F-3880-BE41-B53C-081B5E6D04D9}"/>
                </a:ext>
              </a:extLst>
            </p:cNvPr>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7" name="Google Shape;713;gb520c5eab2_0_4925">
              <a:extLst>
                <a:ext uri="{FF2B5EF4-FFF2-40B4-BE49-F238E27FC236}">
                  <a16:creationId xmlns:a16="http://schemas.microsoft.com/office/drawing/2014/main" id="{33177EF0-6235-E247-810B-6CE24469BB61}"/>
                </a:ext>
              </a:extLst>
            </p:cNvPr>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8" name="Google Shape;714;gb520c5eab2_0_4925">
              <a:extLst>
                <a:ext uri="{FF2B5EF4-FFF2-40B4-BE49-F238E27FC236}">
                  <a16:creationId xmlns:a16="http://schemas.microsoft.com/office/drawing/2014/main" id="{4C10B4AC-6F0F-A34D-9BAF-9ECE7903ED3A}"/>
                </a:ext>
              </a:extLst>
            </p:cNvPr>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9" name="Google Shape;715;gb520c5eab2_0_4925">
              <a:extLst>
                <a:ext uri="{FF2B5EF4-FFF2-40B4-BE49-F238E27FC236}">
                  <a16:creationId xmlns:a16="http://schemas.microsoft.com/office/drawing/2014/main" id="{1F2473E0-DB3E-174F-A301-59FBEE21352A}"/>
                </a:ext>
              </a:extLst>
            </p:cNvPr>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0" name="Google Shape;716;gb520c5eab2_0_4925">
              <a:extLst>
                <a:ext uri="{FF2B5EF4-FFF2-40B4-BE49-F238E27FC236}">
                  <a16:creationId xmlns:a16="http://schemas.microsoft.com/office/drawing/2014/main" id="{71D0527A-3CEE-B64B-9531-080E02B9AE28}"/>
                </a:ext>
              </a:extLst>
            </p:cNvPr>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1" name="Google Shape;717;gb520c5eab2_0_4925">
              <a:extLst>
                <a:ext uri="{FF2B5EF4-FFF2-40B4-BE49-F238E27FC236}">
                  <a16:creationId xmlns:a16="http://schemas.microsoft.com/office/drawing/2014/main" id="{8B8CDC6B-46D1-A941-A4C7-62EDB120C67A}"/>
                </a:ext>
              </a:extLst>
            </p:cNvPr>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2" name="Google Shape;718;gb520c5eab2_0_4925">
              <a:extLst>
                <a:ext uri="{FF2B5EF4-FFF2-40B4-BE49-F238E27FC236}">
                  <a16:creationId xmlns:a16="http://schemas.microsoft.com/office/drawing/2014/main" id="{33FD1C13-4A83-3842-9542-C4E95ECA2155}"/>
                </a:ext>
              </a:extLst>
            </p:cNvPr>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3" name="Google Shape;719;gb520c5eab2_0_4925">
              <a:extLst>
                <a:ext uri="{FF2B5EF4-FFF2-40B4-BE49-F238E27FC236}">
                  <a16:creationId xmlns:a16="http://schemas.microsoft.com/office/drawing/2014/main" id="{FB6CD2ED-E307-9542-9A90-EF075BA79D1C}"/>
                </a:ext>
              </a:extLst>
            </p:cNvPr>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4" name="Google Shape;720;gb520c5eab2_0_4925">
              <a:extLst>
                <a:ext uri="{FF2B5EF4-FFF2-40B4-BE49-F238E27FC236}">
                  <a16:creationId xmlns:a16="http://schemas.microsoft.com/office/drawing/2014/main" id="{4844D772-9161-2340-B4EE-395E4D859A47}"/>
                </a:ext>
              </a:extLst>
            </p:cNvPr>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5" name="Google Shape;721;gb520c5eab2_0_4925">
              <a:extLst>
                <a:ext uri="{FF2B5EF4-FFF2-40B4-BE49-F238E27FC236}">
                  <a16:creationId xmlns:a16="http://schemas.microsoft.com/office/drawing/2014/main" id="{6A98A852-2CD2-224C-B61F-3B3F04C14F89}"/>
                </a:ext>
              </a:extLst>
            </p:cNvPr>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6" name="Google Shape;722;gb520c5eab2_0_4925">
              <a:extLst>
                <a:ext uri="{FF2B5EF4-FFF2-40B4-BE49-F238E27FC236}">
                  <a16:creationId xmlns:a16="http://schemas.microsoft.com/office/drawing/2014/main" id="{2D05528B-F57B-8249-96B3-D7D4D81B239E}"/>
                </a:ext>
              </a:extLst>
            </p:cNvPr>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7" name="Google Shape;723;gb520c5eab2_0_4925">
              <a:extLst>
                <a:ext uri="{FF2B5EF4-FFF2-40B4-BE49-F238E27FC236}">
                  <a16:creationId xmlns:a16="http://schemas.microsoft.com/office/drawing/2014/main" id="{D2BC26DB-7BAA-8440-952C-E8FD24756CEF}"/>
                </a:ext>
              </a:extLst>
            </p:cNvPr>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8" name="Google Shape;724;gb520c5eab2_0_4925">
              <a:extLst>
                <a:ext uri="{FF2B5EF4-FFF2-40B4-BE49-F238E27FC236}">
                  <a16:creationId xmlns:a16="http://schemas.microsoft.com/office/drawing/2014/main" id="{F0A3A571-CEB7-A044-9DFA-A9DDFB5A5377}"/>
                </a:ext>
              </a:extLst>
            </p:cNvPr>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9" name="Google Shape;725;gb520c5eab2_0_4925">
              <a:extLst>
                <a:ext uri="{FF2B5EF4-FFF2-40B4-BE49-F238E27FC236}">
                  <a16:creationId xmlns:a16="http://schemas.microsoft.com/office/drawing/2014/main" id="{4152845E-C3C0-764B-95B4-3475716BE7FC}"/>
                </a:ext>
              </a:extLst>
            </p:cNvPr>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
        <p:nvSpPr>
          <p:cNvPr id="60" name="TextBox 59">
            <a:extLst>
              <a:ext uri="{FF2B5EF4-FFF2-40B4-BE49-F238E27FC236}">
                <a16:creationId xmlns:a16="http://schemas.microsoft.com/office/drawing/2014/main" id="{289FA66B-C796-7942-A07E-AF0940F3031E}"/>
              </a:ext>
            </a:extLst>
          </p:cNvPr>
          <p:cNvSpPr txBox="1"/>
          <p:nvPr/>
        </p:nvSpPr>
        <p:spPr>
          <a:xfrm>
            <a:off x="1491916" y="1347537"/>
            <a:ext cx="5091458" cy="307777"/>
          </a:xfrm>
          <a:prstGeom prst="rect">
            <a:avLst/>
          </a:prstGeom>
          <a:noFill/>
        </p:spPr>
        <p:txBody>
          <a:bodyPr wrap="none" rtlCol="0">
            <a:spAutoFit/>
          </a:bodyPr>
          <a:lstStyle/>
          <a:p>
            <a:r>
              <a:rPr lang="en-US" dirty="0"/>
              <a:t>Using words AND pictures, define each of the following terms:</a:t>
            </a:r>
          </a:p>
        </p:txBody>
      </p:sp>
    </p:spTree>
    <p:extLst>
      <p:ext uri="{BB962C8B-B14F-4D97-AF65-F5344CB8AC3E}">
        <p14:creationId xmlns:p14="http://schemas.microsoft.com/office/powerpoint/2010/main" val="3910216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6C8E40-7118-2840-8312-54BB92F3248C}"/>
              </a:ext>
            </a:extLst>
          </p:cNvPr>
          <p:cNvPicPr>
            <a:picLocks noChangeAspect="1"/>
          </p:cNvPicPr>
          <p:nvPr/>
        </p:nvPicPr>
        <p:blipFill>
          <a:blip r:embed="rId3"/>
          <a:stretch>
            <a:fillRect/>
          </a:stretch>
        </p:blipFill>
        <p:spPr>
          <a:xfrm>
            <a:off x="1246332" y="2286000"/>
            <a:ext cx="8470900" cy="6400800"/>
          </a:xfrm>
          <a:prstGeom prst="rect">
            <a:avLst/>
          </a:prstGeom>
        </p:spPr>
      </p:pic>
      <p:sp>
        <p:nvSpPr>
          <p:cNvPr id="3" name="Rectangle 2">
            <a:extLst>
              <a:ext uri="{FF2B5EF4-FFF2-40B4-BE49-F238E27FC236}">
                <a16:creationId xmlns:a16="http://schemas.microsoft.com/office/drawing/2014/main" id="{E53E19A6-F136-C843-A884-75C40A6DB00C}"/>
              </a:ext>
            </a:extLst>
          </p:cNvPr>
          <p:cNvSpPr/>
          <p:nvPr/>
        </p:nvSpPr>
        <p:spPr>
          <a:xfrm>
            <a:off x="984398" y="955502"/>
            <a:ext cx="8994771"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Major Engine Parts &amp; Pieces</a:t>
            </a:r>
          </a:p>
        </p:txBody>
      </p:sp>
      <p:sp>
        <p:nvSpPr>
          <p:cNvPr id="4" name="TextBox 3">
            <a:extLst>
              <a:ext uri="{FF2B5EF4-FFF2-40B4-BE49-F238E27FC236}">
                <a16:creationId xmlns:a16="http://schemas.microsoft.com/office/drawing/2014/main" id="{F38DF81A-F991-8340-8868-B1B9F204BFAF}"/>
              </a:ext>
            </a:extLst>
          </p:cNvPr>
          <p:cNvSpPr txBox="1"/>
          <p:nvPr/>
        </p:nvSpPr>
        <p:spPr>
          <a:xfrm>
            <a:off x="11536218" y="657215"/>
            <a:ext cx="3131128" cy="8956298"/>
          </a:xfrm>
          <a:prstGeom prst="rect">
            <a:avLst/>
          </a:prstGeom>
          <a:noFill/>
        </p:spPr>
        <p:txBody>
          <a:bodyPr wrap="square" rtlCol="0">
            <a:spAutoFit/>
          </a:bodyPr>
          <a:lstStyle/>
          <a:p>
            <a:r>
              <a:rPr lang="en-US" sz="1800" dirty="0"/>
              <a:t>The next several slides have engine parts photos. </a:t>
            </a:r>
          </a:p>
          <a:p>
            <a:endParaRPr lang="en-US" sz="1800" dirty="0"/>
          </a:p>
          <a:p>
            <a:r>
              <a:rPr lang="en-US" sz="1800" dirty="0"/>
              <a:t>As we go through your 2 engines in the class you are required to change the stock photos to photos from your engines if your engine has the part. </a:t>
            </a:r>
          </a:p>
          <a:p>
            <a:endParaRPr lang="en-US" sz="1800" dirty="0"/>
          </a:p>
          <a:p>
            <a:r>
              <a:rPr lang="en-US" sz="1800" dirty="0"/>
              <a:t>On the right side of each page in the notes section you will use the Illustrated Parts List for your engine to provide a line-art image, a part number, and to look-up the prices for the part from two sources. Shipping charges should be listed as well.</a:t>
            </a:r>
          </a:p>
          <a:p>
            <a:endParaRPr lang="en-US" sz="1800" dirty="0"/>
          </a:p>
          <a:p>
            <a:r>
              <a:rPr lang="en-US" sz="1800" dirty="0"/>
              <a:t>Following the parts slides, are blank slides for tools. For each of the engine components, include the tools required to service that part.</a:t>
            </a:r>
          </a:p>
          <a:p>
            <a:r>
              <a:rPr lang="en-US" sz="1800" dirty="0"/>
              <a:t>The first slide should be used to show all the general tools you need for more than one part (sockets, ratchets, screw drivers, etc. </a:t>
            </a:r>
          </a:p>
        </p:txBody>
      </p:sp>
      <p:grpSp>
        <p:nvGrpSpPr>
          <p:cNvPr id="5" name="Google Shape;328;gb520c5eab2_0_4572">
            <a:extLst>
              <a:ext uri="{FF2B5EF4-FFF2-40B4-BE49-F238E27FC236}">
                <a16:creationId xmlns:a16="http://schemas.microsoft.com/office/drawing/2014/main" id="{ED70D7C4-A3B7-CF4C-AF08-F8687DFD4DD4}"/>
              </a:ext>
            </a:extLst>
          </p:cNvPr>
          <p:cNvGrpSpPr/>
          <p:nvPr/>
        </p:nvGrpSpPr>
        <p:grpSpPr>
          <a:xfrm>
            <a:off x="18973" y="833128"/>
            <a:ext cx="15445340" cy="9482529"/>
            <a:chOff x="43841" y="541749"/>
            <a:chExt cx="12116843" cy="5774635"/>
          </a:xfrm>
        </p:grpSpPr>
        <p:grpSp>
          <p:nvGrpSpPr>
            <p:cNvPr id="6" name="Google Shape;329;gb520c5eab2_0_4572">
              <a:extLst>
                <a:ext uri="{FF2B5EF4-FFF2-40B4-BE49-F238E27FC236}">
                  <a16:creationId xmlns:a16="http://schemas.microsoft.com/office/drawing/2014/main" id="{F5E52738-23B5-CF47-83C1-557424A24AFA}"/>
                </a:ext>
              </a:extLst>
            </p:cNvPr>
            <p:cNvGrpSpPr/>
            <p:nvPr/>
          </p:nvGrpSpPr>
          <p:grpSpPr>
            <a:xfrm>
              <a:off x="43841" y="541749"/>
              <a:ext cx="300601" cy="5774635"/>
              <a:chOff x="43841" y="541749"/>
              <a:chExt cx="300601" cy="5774635"/>
            </a:xfrm>
          </p:grpSpPr>
          <p:sp>
            <p:nvSpPr>
              <p:cNvPr id="15" name="Google Shape;330;gb520c5eab2_0_4572">
                <a:extLst>
                  <a:ext uri="{FF2B5EF4-FFF2-40B4-BE49-F238E27FC236}">
                    <a16:creationId xmlns:a16="http://schemas.microsoft.com/office/drawing/2014/main" id="{ADBF7D2D-9FFA-C449-B789-8EA06879A59F}"/>
                  </a:ext>
                </a:extLst>
              </p:cNvPr>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6" name="Google Shape;331;gb520c5eab2_0_4572">
                <a:extLst>
                  <a:ext uri="{FF2B5EF4-FFF2-40B4-BE49-F238E27FC236}">
                    <a16:creationId xmlns:a16="http://schemas.microsoft.com/office/drawing/2014/main" id="{27FAEBA1-3B9C-E445-9CDA-356239467FE4}"/>
                  </a:ext>
                </a:extLst>
              </p:cNvPr>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 name="Google Shape;332;gb520c5eab2_0_4572">
                <a:extLst>
                  <a:ext uri="{FF2B5EF4-FFF2-40B4-BE49-F238E27FC236}">
                    <a16:creationId xmlns:a16="http://schemas.microsoft.com/office/drawing/2014/main" id="{A0E7A8EA-343E-854C-9988-BC5883379247}"/>
                  </a:ext>
                </a:extLst>
              </p:cNvPr>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8" name="Google Shape;333;gb520c5eab2_0_4572">
                <a:extLst>
                  <a:ext uri="{FF2B5EF4-FFF2-40B4-BE49-F238E27FC236}">
                    <a16:creationId xmlns:a16="http://schemas.microsoft.com/office/drawing/2014/main" id="{643EF2EE-32FF-0543-8C2D-40599D7892BE}"/>
                  </a:ext>
                </a:extLst>
              </p:cNvPr>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 name="Google Shape;334;gb520c5eab2_0_4572">
                <a:extLst>
                  <a:ext uri="{FF2B5EF4-FFF2-40B4-BE49-F238E27FC236}">
                    <a16:creationId xmlns:a16="http://schemas.microsoft.com/office/drawing/2014/main" id="{62A12D7D-F7A0-DB44-BDEA-54BD796FC0CC}"/>
                  </a:ext>
                </a:extLst>
              </p:cNvPr>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0" name="Google Shape;335;gb520c5eab2_0_4572">
                <a:extLst>
                  <a:ext uri="{FF2B5EF4-FFF2-40B4-BE49-F238E27FC236}">
                    <a16:creationId xmlns:a16="http://schemas.microsoft.com/office/drawing/2014/main" id="{21042AA6-B2E4-F642-B057-7C3E3F357167}"/>
                  </a:ext>
                </a:extLst>
              </p:cNvPr>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 name="Google Shape;336;gb520c5eab2_0_4572">
                <a:extLst>
                  <a:ext uri="{FF2B5EF4-FFF2-40B4-BE49-F238E27FC236}">
                    <a16:creationId xmlns:a16="http://schemas.microsoft.com/office/drawing/2014/main" id="{1EC1E36A-686F-494A-9D2C-9BF618085156}"/>
                  </a:ext>
                </a:extLst>
              </p:cNvPr>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7" name="Google Shape;337;gb520c5eab2_0_4572">
              <a:extLst>
                <a:ext uri="{FF2B5EF4-FFF2-40B4-BE49-F238E27FC236}">
                  <a16:creationId xmlns:a16="http://schemas.microsoft.com/office/drawing/2014/main" id="{1BD09211-67CA-2745-8E2C-163CECED7B2F}"/>
                </a:ext>
              </a:extLst>
            </p:cNvPr>
            <p:cNvGrpSpPr/>
            <p:nvPr/>
          </p:nvGrpSpPr>
          <p:grpSpPr>
            <a:xfrm>
              <a:off x="11860084" y="541749"/>
              <a:ext cx="300600" cy="5774635"/>
              <a:chOff x="11860084" y="541749"/>
              <a:chExt cx="300600" cy="5774635"/>
            </a:xfrm>
          </p:grpSpPr>
          <p:sp>
            <p:nvSpPr>
              <p:cNvPr id="8" name="Google Shape;338;gb520c5eab2_0_4572">
                <a:extLst>
                  <a:ext uri="{FF2B5EF4-FFF2-40B4-BE49-F238E27FC236}">
                    <a16:creationId xmlns:a16="http://schemas.microsoft.com/office/drawing/2014/main" id="{D1886604-7D4C-C642-BDED-724A43BDC4A5}"/>
                  </a:ext>
                </a:extLst>
              </p:cNvPr>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9" name="Google Shape;339;gb520c5eab2_0_4572">
                <a:extLst>
                  <a:ext uri="{FF2B5EF4-FFF2-40B4-BE49-F238E27FC236}">
                    <a16:creationId xmlns:a16="http://schemas.microsoft.com/office/drawing/2014/main" id="{488465D1-1AC2-384A-8124-C9D1ADC24A5D}"/>
                  </a:ext>
                </a:extLst>
              </p:cNvPr>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0" name="Google Shape;340;gb520c5eab2_0_4572">
                <a:extLst>
                  <a:ext uri="{FF2B5EF4-FFF2-40B4-BE49-F238E27FC236}">
                    <a16:creationId xmlns:a16="http://schemas.microsoft.com/office/drawing/2014/main" id="{F8BE0473-15DE-9844-AB30-88D4F27DAE29}"/>
                  </a:ext>
                </a:extLst>
              </p:cNvPr>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 name="Google Shape;341;gb520c5eab2_0_4572">
                <a:extLst>
                  <a:ext uri="{FF2B5EF4-FFF2-40B4-BE49-F238E27FC236}">
                    <a16:creationId xmlns:a16="http://schemas.microsoft.com/office/drawing/2014/main" id="{DA6E3CEC-82EE-2646-A632-8B8803C35A47}"/>
                  </a:ext>
                </a:extLst>
              </p:cNvPr>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2" name="Google Shape;342;gb520c5eab2_0_4572">
                <a:extLst>
                  <a:ext uri="{FF2B5EF4-FFF2-40B4-BE49-F238E27FC236}">
                    <a16:creationId xmlns:a16="http://schemas.microsoft.com/office/drawing/2014/main" id="{072F867F-C6F0-9B4D-B53C-BE14A9C18E5D}"/>
                  </a:ext>
                </a:extLst>
              </p:cNvPr>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 name="Google Shape;343;gb520c5eab2_0_4572">
                <a:extLst>
                  <a:ext uri="{FF2B5EF4-FFF2-40B4-BE49-F238E27FC236}">
                    <a16:creationId xmlns:a16="http://schemas.microsoft.com/office/drawing/2014/main" id="{B61352AD-F4F4-7A4F-88FE-AA69D7689A8F}"/>
                  </a:ext>
                </a:extLst>
              </p:cNvPr>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 name="Google Shape;344;gb520c5eab2_0_4572">
                <a:extLst>
                  <a:ext uri="{FF2B5EF4-FFF2-40B4-BE49-F238E27FC236}">
                    <a16:creationId xmlns:a16="http://schemas.microsoft.com/office/drawing/2014/main" id="{81A3D78E-726E-1140-9347-AAECB8B5DB27}"/>
                  </a:ext>
                </a:extLst>
              </p:cNvPr>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spTree>
    <p:extLst>
      <p:ext uri="{BB962C8B-B14F-4D97-AF65-F5344CB8AC3E}">
        <p14:creationId xmlns:p14="http://schemas.microsoft.com/office/powerpoint/2010/main" val="4231144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grpSp>
        <p:nvGrpSpPr>
          <p:cNvPr id="730" name="Google Shape;730;gb520c5eab2_0_4967"/>
          <p:cNvGrpSpPr/>
          <p:nvPr/>
        </p:nvGrpSpPr>
        <p:grpSpPr>
          <a:xfrm>
            <a:off x="11419139" y="1225021"/>
            <a:ext cx="3316201" cy="9261574"/>
            <a:chOff x="11419139" y="1225021"/>
            <a:chExt cx="3316201" cy="9261574"/>
          </a:xfrm>
        </p:grpSpPr>
        <p:cxnSp>
          <p:nvCxnSpPr>
            <p:cNvPr id="731" name="Google Shape;731;gb520c5eab2_0_4967"/>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32" name="Google Shape;732;gb520c5eab2_0_4967"/>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33" name="Google Shape;733;gb520c5eab2_0_4967"/>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34" name="Google Shape;734;gb520c5eab2_0_4967"/>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35" name="Google Shape;735;gb520c5eab2_0_4967"/>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36" name="Google Shape;736;gb520c5eab2_0_4967"/>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37" name="Google Shape;737;gb520c5eab2_0_4967"/>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38" name="Google Shape;738;gb520c5eab2_0_4967"/>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39" name="Google Shape;739;gb520c5eab2_0_4967"/>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40" name="Google Shape;740;gb520c5eab2_0_4967"/>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41" name="Google Shape;741;gb520c5eab2_0_4967"/>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42" name="Google Shape;742;gb520c5eab2_0_4967"/>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43" name="Google Shape;743;gb520c5eab2_0_4967"/>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44" name="Google Shape;744;gb520c5eab2_0_4967"/>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45" name="Google Shape;745;gb520c5eab2_0_4967"/>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46" name="Google Shape;746;gb520c5eab2_0_4967"/>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47" name="Google Shape;747;gb520c5eab2_0_4967"/>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48" name="Google Shape;748;gb520c5eab2_0_4967"/>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49" name="Google Shape;749;gb520c5eab2_0_4967"/>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50" name="Google Shape;750;gb520c5eab2_0_4967"/>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51" name="Google Shape;751;gb520c5eab2_0_4967"/>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52" name="Google Shape;752;gb520c5eab2_0_4967"/>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53" name="Google Shape;753;gb520c5eab2_0_4967"/>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54" name="Google Shape;754;gb520c5eab2_0_4967"/>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55" name="Google Shape;755;gb520c5eab2_0_4967"/>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56" name="Google Shape;756;gb520c5eab2_0_4967"/>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57" name="Google Shape;757;gb520c5eab2_0_4967"/>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58" name="Google Shape;758;gb520c5eab2_0_4967"/>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59" name="Google Shape;759;gb520c5eab2_0_4967"/>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60" name="Google Shape;760;gb520c5eab2_0_4967"/>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61" name="Google Shape;761;gb520c5eab2_0_4967"/>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62" name="Google Shape;762;gb520c5eab2_0_4967"/>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63" name="Google Shape;763;gb520c5eab2_0_4967"/>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64" name="Google Shape;764;gb520c5eab2_0_4967"/>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65" name="Google Shape;765;gb520c5eab2_0_4967"/>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66" name="Google Shape;766;gb520c5eab2_0_4967"/>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67" name="Google Shape;767;gb520c5eab2_0_4967"/>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68" name="Google Shape;768;gb520c5eab2_0_4967"/>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
        <p:nvSpPr>
          <p:cNvPr id="2" name="TextBox 1">
            <a:extLst>
              <a:ext uri="{FF2B5EF4-FFF2-40B4-BE49-F238E27FC236}">
                <a16:creationId xmlns:a16="http://schemas.microsoft.com/office/drawing/2014/main" id="{4F063A83-E87D-9F4D-B923-21EAA73D3C25}"/>
              </a:ext>
            </a:extLst>
          </p:cNvPr>
          <p:cNvSpPr txBox="1"/>
          <p:nvPr/>
        </p:nvSpPr>
        <p:spPr>
          <a:xfrm>
            <a:off x="691375" y="603667"/>
            <a:ext cx="2680542" cy="400110"/>
          </a:xfrm>
          <a:prstGeom prst="rect">
            <a:avLst/>
          </a:prstGeom>
          <a:noFill/>
        </p:spPr>
        <p:txBody>
          <a:bodyPr wrap="none" rtlCol="0">
            <a:spAutoFit/>
          </a:bodyPr>
          <a:lstStyle/>
          <a:p>
            <a:r>
              <a:rPr lang="en-US" sz="2000" b="1" dirty="0"/>
              <a:t>Engine Components</a:t>
            </a:r>
          </a:p>
        </p:txBody>
      </p:sp>
      <p:pic>
        <p:nvPicPr>
          <p:cNvPr id="6" name="Picture 5">
            <a:extLst>
              <a:ext uri="{FF2B5EF4-FFF2-40B4-BE49-F238E27FC236}">
                <a16:creationId xmlns:a16="http://schemas.microsoft.com/office/drawing/2014/main" id="{2F40B3A0-2B81-3942-9061-5515DF9374F4}"/>
              </a:ext>
            </a:extLst>
          </p:cNvPr>
          <p:cNvPicPr>
            <a:picLocks noChangeAspect="1"/>
          </p:cNvPicPr>
          <p:nvPr/>
        </p:nvPicPr>
        <p:blipFill>
          <a:blip r:embed="rId3"/>
          <a:stretch>
            <a:fillRect/>
          </a:stretch>
        </p:blipFill>
        <p:spPr>
          <a:xfrm>
            <a:off x="1301130" y="2061262"/>
            <a:ext cx="8124293" cy="7424088"/>
          </a:xfrm>
          <a:prstGeom prst="rect">
            <a:avLst/>
          </a:prstGeom>
        </p:spPr>
      </p:pic>
      <p:sp>
        <p:nvSpPr>
          <p:cNvPr id="3" name="TextBox 2">
            <a:extLst>
              <a:ext uri="{FF2B5EF4-FFF2-40B4-BE49-F238E27FC236}">
                <a16:creationId xmlns:a16="http://schemas.microsoft.com/office/drawing/2014/main" id="{8BDAA434-B48F-9C44-AB85-331E216B6FA1}"/>
              </a:ext>
            </a:extLst>
          </p:cNvPr>
          <p:cNvSpPr txBox="1"/>
          <p:nvPr/>
        </p:nvSpPr>
        <p:spPr>
          <a:xfrm>
            <a:off x="7304339" y="340652"/>
            <a:ext cx="3100399" cy="1384995"/>
          </a:xfrm>
          <a:prstGeom prst="rect">
            <a:avLst/>
          </a:prstGeom>
          <a:noFill/>
        </p:spPr>
        <p:txBody>
          <a:bodyPr wrap="square" rtlCol="0">
            <a:spAutoFit/>
          </a:bodyPr>
          <a:lstStyle/>
          <a:p>
            <a:r>
              <a:rPr lang="en-US" dirty="0"/>
              <a:t>Using the Illustrated Parts List (IPL), Include a part number for each part. If it is an assembly, list both the individual components and the complete assembly as separate parts.</a:t>
            </a:r>
          </a:p>
        </p:txBody>
      </p:sp>
      <p:sp>
        <p:nvSpPr>
          <p:cNvPr id="4" name="TextBox 3">
            <a:extLst>
              <a:ext uri="{FF2B5EF4-FFF2-40B4-BE49-F238E27FC236}">
                <a16:creationId xmlns:a16="http://schemas.microsoft.com/office/drawing/2014/main" id="{7A013F89-548F-ED4A-9451-1CEE9911194F}"/>
              </a:ext>
            </a:extLst>
          </p:cNvPr>
          <p:cNvSpPr txBox="1"/>
          <p:nvPr/>
        </p:nvSpPr>
        <p:spPr>
          <a:xfrm>
            <a:off x="11342940" y="944403"/>
            <a:ext cx="3316200" cy="3146823"/>
          </a:xfrm>
          <a:prstGeom prst="rect">
            <a:avLst/>
          </a:prstGeom>
          <a:noFill/>
        </p:spPr>
        <p:txBody>
          <a:bodyPr wrap="square" rtlCol="0">
            <a:spAutoFit/>
          </a:bodyPr>
          <a:lstStyle/>
          <a:p>
            <a:pPr>
              <a:lnSpc>
                <a:spcPts val="2020"/>
              </a:lnSpc>
            </a:pPr>
            <a:r>
              <a:rPr lang="en-US" dirty="0"/>
              <a:t>Part Name: </a:t>
            </a:r>
          </a:p>
          <a:p>
            <a:pPr>
              <a:lnSpc>
                <a:spcPts val="2020"/>
              </a:lnSpc>
            </a:pPr>
            <a:endParaRPr lang="en-US" dirty="0"/>
          </a:p>
          <a:p>
            <a:pPr>
              <a:lnSpc>
                <a:spcPts val="2020"/>
              </a:lnSpc>
            </a:pPr>
            <a:r>
              <a:rPr lang="en-US" dirty="0"/>
              <a:t>Part Number:</a:t>
            </a:r>
          </a:p>
          <a:p>
            <a:pPr>
              <a:lnSpc>
                <a:spcPts val="2020"/>
              </a:lnSpc>
            </a:pPr>
            <a:endParaRPr lang="en-US" dirty="0"/>
          </a:p>
          <a:p>
            <a:pPr>
              <a:lnSpc>
                <a:spcPts val="2020"/>
              </a:lnSpc>
            </a:pPr>
            <a:r>
              <a:rPr lang="en-US" dirty="0"/>
              <a:t>Using the </a:t>
            </a:r>
            <a:r>
              <a:rPr lang="en-US" dirty="0" err="1"/>
              <a:t>PowerPortal</a:t>
            </a:r>
            <a:r>
              <a:rPr lang="en-US" dirty="0"/>
              <a:t> Parts Look-up, what is the current part number for ordering a replacement part: </a:t>
            </a:r>
          </a:p>
          <a:p>
            <a:pPr>
              <a:lnSpc>
                <a:spcPts val="2020"/>
              </a:lnSpc>
            </a:pPr>
            <a:endParaRPr lang="en-US" dirty="0"/>
          </a:p>
          <a:p>
            <a:pPr>
              <a:lnSpc>
                <a:spcPts val="2020"/>
              </a:lnSpc>
            </a:pPr>
            <a:endParaRPr lang="en-US" dirty="0"/>
          </a:p>
          <a:p>
            <a:pPr>
              <a:lnSpc>
                <a:spcPts val="2020"/>
              </a:lnSpc>
            </a:pPr>
            <a:r>
              <a:rPr lang="en-US" dirty="0"/>
              <a:t>What is this/these parts role in the function of the engine?</a:t>
            </a:r>
          </a:p>
          <a:p>
            <a:pPr>
              <a:lnSpc>
                <a:spcPts val="2020"/>
              </a:lnSpc>
            </a:pPr>
            <a:endParaRPr lang="en-US" dirty="0"/>
          </a:p>
        </p:txBody>
      </p:sp>
      <p:grpSp>
        <p:nvGrpSpPr>
          <p:cNvPr id="45" name="Google Shape;328;gb520c5eab2_0_4572">
            <a:extLst>
              <a:ext uri="{FF2B5EF4-FFF2-40B4-BE49-F238E27FC236}">
                <a16:creationId xmlns:a16="http://schemas.microsoft.com/office/drawing/2014/main" id="{6CE8B55C-03D7-F34A-BF02-127213C922AB}"/>
              </a:ext>
            </a:extLst>
          </p:cNvPr>
          <p:cNvGrpSpPr/>
          <p:nvPr/>
        </p:nvGrpSpPr>
        <p:grpSpPr>
          <a:xfrm>
            <a:off x="18973" y="833128"/>
            <a:ext cx="15445340" cy="9482529"/>
            <a:chOff x="43841" y="541749"/>
            <a:chExt cx="12116843" cy="5774635"/>
          </a:xfrm>
        </p:grpSpPr>
        <p:grpSp>
          <p:nvGrpSpPr>
            <p:cNvPr id="46" name="Google Shape;329;gb520c5eab2_0_4572">
              <a:extLst>
                <a:ext uri="{FF2B5EF4-FFF2-40B4-BE49-F238E27FC236}">
                  <a16:creationId xmlns:a16="http://schemas.microsoft.com/office/drawing/2014/main" id="{CCC944AB-0FC2-9542-B2E1-EE792A859D72}"/>
                </a:ext>
              </a:extLst>
            </p:cNvPr>
            <p:cNvGrpSpPr/>
            <p:nvPr/>
          </p:nvGrpSpPr>
          <p:grpSpPr>
            <a:xfrm>
              <a:off x="43841" y="541749"/>
              <a:ext cx="300601" cy="5774635"/>
              <a:chOff x="43841" y="541749"/>
              <a:chExt cx="300601" cy="5774635"/>
            </a:xfrm>
          </p:grpSpPr>
          <p:sp>
            <p:nvSpPr>
              <p:cNvPr id="55" name="Google Shape;330;gb520c5eab2_0_4572">
                <a:extLst>
                  <a:ext uri="{FF2B5EF4-FFF2-40B4-BE49-F238E27FC236}">
                    <a16:creationId xmlns:a16="http://schemas.microsoft.com/office/drawing/2014/main" id="{617E0799-1D17-7644-BE6F-FA22A49779F2}"/>
                  </a:ext>
                </a:extLst>
              </p:cNvPr>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6" name="Google Shape;331;gb520c5eab2_0_4572">
                <a:extLst>
                  <a:ext uri="{FF2B5EF4-FFF2-40B4-BE49-F238E27FC236}">
                    <a16:creationId xmlns:a16="http://schemas.microsoft.com/office/drawing/2014/main" id="{6D35140A-9628-564B-8E47-3929F023EF3C}"/>
                  </a:ext>
                </a:extLst>
              </p:cNvPr>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7" name="Google Shape;332;gb520c5eab2_0_4572">
                <a:extLst>
                  <a:ext uri="{FF2B5EF4-FFF2-40B4-BE49-F238E27FC236}">
                    <a16:creationId xmlns:a16="http://schemas.microsoft.com/office/drawing/2014/main" id="{EA7753D1-2053-EA46-87D5-4EE2429215BB}"/>
                  </a:ext>
                </a:extLst>
              </p:cNvPr>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8" name="Google Shape;333;gb520c5eab2_0_4572">
                <a:extLst>
                  <a:ext uri="{FF2B5EF4-FFF2-40B4-BE49-F238E27FC236}">
                    <a16:creationId xmlns:a16="http://schemas.microsoft.com/office/drawing/2014/main" id="{B3F1D7B9-BEF3-8641-A4FE-9BA03CCB6A8A}"/>
                  </a:ext>
                </a:extLst>
              </p:cNvPr>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9" name="Google Shape;334;gb520c5eab2_0_4572">
                <a:extLst>
                  <a:ext uri="{FF2B5EF4-FFF2-40B4-BE49-F238E27FC236}">
                    <a16:creationId xmlns:a16="http://schemas.microsoft.com/office/drawing/2014/main" id="{51469180-01B0-C84B-937A-C49EE40BFE41}"/>
                  </a:ext>
                </a:extLst>
              </p:cNvPr>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60" name="Google Shape;335;gb520c5eab2_0_4572">
                <a:extLst>
                  <a:ext uri="{FF2B5EF4-FFF2-40B4-BE49-F238E27FC236}">
                    <a16:creationId xmlns:a16="http://schemas.microsoft.com/office/drawing/2014/main" id="{99330192-35FC-334B-941A-F55759CC3DCE}"/>
                  </a:ext>
                </a:extLst>
              </p:cNvPr>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61" name="Google Shape;336;gb520c5eab2_0_4572">
                <a:extLst>
                  <a:ext uri="{FF2B5EF4-FFF2-40B4-BE49-F238E27FC236}">
                    <a16:creationId xmlns:a16="http://schemas.microsoft.com/office/drawing/2014/main" id="{0EE0E6E7-45E8-5645-9503-D1DDD3DBBF14}"/>
                  </a:ext>
                </a:extLst>
              </p:cNvPr>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47" name="Google Shape;337;gb520c5eab2_0_4572">
              <a:extLst>
                <a:ext uri="{FF2B5EF4-FFF2-40B4-BE49-F238E27FC236}">
                  <a16:creationId xmlns:a16="http://schemas.microsoft.com/office/drawing/2014/main" id="{DFDF00BE-3DEE-6143-89D3-A6CD389EBE2D}"/>
                </a:ext>
              </a:extLst>
            </p:cNvPr>
            <p:cNvGrpSpPr/>
            <p:nvPr/>
          </p:nvGrpSpPr>
          <p:grpSpPr>
            <a:xfrm>
              <a:off x="11860084" y="541749"/>
              <a:ext cx="300600" cy="5774635"/>
              <a:chOff x="11860084" y="541749"/>
              <a:chExt cx="300600" cy="5774635"/>
            </a:xfrm>
          </p:grpSpPr>
          <p:sp>
            <p:nvSpPr>
              <p:cNvPr id="48" name="Google Shape;338;gb520c5eab2_0_4572">
                <a:extLst>
                  <a:ext uri="{FF2B5EF4-FFF2-40B4-BE49-F238E27FC236}">
                    <a16:creationId xmlns:a16="http://schemas.microsoft.com/office/drawing/2014/main" id="{C699AB96-1C03-B14C-9765-4713A627A436}"/>
                  </a:ext>
                </a:extLst>
              </p:cNvPr>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49" name="Google Shape;339;gb520c5eab2_0_4572">
                <a:extLst>
                  <a:ext uri="{FF2B5EF4-FFF2-40B4-BE49-F238E27FC236}">
                    <a16:creationId xmlns:a16="http://schemas.microsoft.com/office/drawing/2014/main" id="{DFB6B0BA-4B5F-704F-A094-F3A86D670CC2}"/>
                  </a:ext>
                </a:extLst>
              </p:cNvPr>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0" name="Google Shape;340;gb520c5eab2_0_4572">
                <a:extLst>
                  <a:ext uri="{FF2B5EF4-FFF2-40B4-BE49-F238E27FC236}">
                    <a16:creationId xmlns:a16="http://schemas.microsoft.com/office/drawing/2014/main" id="{1BFFF379-80CC-F544-A137-6116C52665B8}"/>
                  </a:ext>
                </a:extLst>
              </p:cNvPr>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1" name="Google Shape;341;gb520c5eab2_0_4572">
                <a:extLst>
                  <a:ext uri="{FF2B5EF4-FFF2-40B4-BE49-F238E27FC236}">
                    <a16:creationId xmlns:a16="http://schemas.microsoft.com/office/drawing/2014/main" id="{8B225758-EC49-AD42-B239-DE415748AD5A}"/>
                  </a:ext>
                </a:extLst>
              </p:cNvPr>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2" name="Google Shape;342;gb520c5eab2_0_4572">
                <a:extLst>
                  <a:ext uri="{FF2B5EF4-FFF2-40B4-BE49-F238E27FC236}">
                    <a16:creationId xmlns:a16="http://schemas.microsoft.com/office/drawing/2014/main" id="{7B6007C3-AF7C-A240-B783-3B634E813620}"/>
                  </a:ext>
                </a:extLst>
              </p:cNvPr>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3" name="Google Shape;343;gb520c5eab2_0_4572">
                <a:extLst>
                  <a:ext uri="{FF2B5EF4-FFF2-40B4-BE49-F238E27FC236}">
                    <a16:creationId xmlns:a16="http://schemas.microsoft.com/office/drawing/2014/main" id="{3EC47D03-651D-784F-995A-FB8BB6866A91}"/>
                  </a:ext>
                </a:extLst>
              </p:cNvPr>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4" name="Google Shape;344;gb520c5eab2_0_4572">
                <a:extLst>
                  <a:ext uri="{FF2B5EF4-FFF2-40B4-BE49-F238E27FC236}">
                    <a16:creationId xmlns:a16="http://schemas.microsoft.com/office/drawing/2014/main" id="{67709B90-F544-894A-A6BB-BBCF6902CA48}"/>
                  </a:ext>
                </a:extLst>
              </p:cNvPr>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grpSp>
        <p:nvGrpSpPr>
          <p:cNvPr id="773" name="Google Shape;773;gb520c5eab2_0_5009"/>
          <p:cNvGrpSpPr/>
          <p:nvPr/>
        </p:nvGrpSpPr>
        <p:grpSpPr>
          <a:xfrm>
            <a:off x="11419139" y="1225021"/>
            <a:ext cx="3316201" cy="9261574"/>
            <a:chOff x="11419139" y="1225021"/>
            <a:chExt cx="3316201" cy="9261574"/>
          </a:xfrm>
        </p:grpSpPr>
        <p:cxnSp>
          <p:nvCxnSpPr>
            <p:cNvPr id="774" name="Google Shape;774;gb520c5eab2_0_5009"/>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75" name="Google Shape;775;gb520c5eab2_0_5009"/>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76" name="Google Shape;776;gb520c5eab2_0_5009"/>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77" name="Google Shape;777;gb520c5eab2_0_5009"/>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78" name="Google Shape;778;gb520c5eab2_0_5009"/>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79" name="Google Shape;779;gb520c5eab2_0_5009"/>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80" name="Google Shape;780;gb520c5eab2_0_5009"/>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81" name="Google Shape;781;gb520c5eab2_0_5009"/>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82" name="Google Shape;782;gb520c5eab2_0_5009"/>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83" name="Google Shape;783;gb520c5eab2_0_5009"/>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84" name="Google Shape;784;gb520c5eab2_0_5009"/>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85" name="Google Shape;785;gb520c5eab2_0_5009"/>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86" name="Google Shape;786;gb520c5eab2_0_5009"/>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87" name="Google Shape;787;gb520c5eab2_0_5009"/>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88" name="Google Shape;788;gb520c5eab2_0_5009"/>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89" name="Google Shape;789;gb520c5eab2_0_5009"/>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90" name="Google Shape;790;gb520c5eab2_0_5009"/>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91" name="Google Shape;791;gb520c5eab2_0_5009"/>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92" name="Google Shape;792;gb520c5eab2_0_5009"/>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93" name="Google Shape;793;gb520c5eab2_0_5009"/>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94" name="Google Shape;794;gb520c5eab2_0_5009"/>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95" name="Google Shape;795;gb520c5eab2_0_5009"/>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96" name="Google Shape;796;gb520c5eab2_0_5009"/>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97" name="Google Shape;797;gb520c5eab2_0_5009"/>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98" name="Google Shape;798;gb520c5eab2_0_5009"/>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99" name="Google Shape;799;gb520c5eab2_0_5009"/>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00" name="Google Shape;800;gb520c5eab2_0_5009"/>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01" name="Google Shape;801;gb520c5eab2_0_5009"/>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02" name="Google Shape;802;gb520c5eab2_0_5009"/>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03" name="Google Shape;803;gb520c5eab2_0_5009"/>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04" name="Google Shape;804;gb520c5eab2_0_5009"/>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05" name="Google Shape;805;gb520c5eab2_0_5009"/>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06" name="Google Shape;806;gb520c5eab2_0_5009"/>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07" name="Google Shape;807;gb520c5eab2_0_5009"/>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08" name="Google Shape;808;gb520c5eab2_0_5009"/>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09" name="Google Shape;809;gb520c5eab2_0_5009"/>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10" name="Google Shape;810;gb520c5eab2_0_5009"/>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11" name="Google Shape;811;gb520c5eab2_0_5009"/>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
        <p:nvSpPr>
          <p:cNvPr id="41" name="TextBox 40">
            <a:extLst>
              <a:ext uri="{FF2B5EF4-FFF2-40B4-BE49-F238E27FC236}">
                <a16:creationId xmlns:a16="http://schemas.microsoft.com/office/drawing/2014/main" id="{D56F5EBC-7F38-E245-8C9A-1217C677E1AE}"/>
              </a:ext>
            </a:extLst>
          </p:cNvPr>
          <p:cNvSpPr txBox="1"/>
          <p:nvPr/>
        </p:nvSpPr>
        <p:spPr>
          <a:xfrm>
            <a:off x="691375" y="603667"/>
            <a:ext cx="2680542" cy="400110"/>
          </a:xfrm>
          <a:prstGeom prst="rect">
            <a:avLst/>
          </a:prstGeom>
          <a:noFill/>
        </p:spPr>
        <p:txBody>
          <a:bodyPr wrap="none" rtlCol="0">
            <a:spAutoFit/>
          </a:bodyPr>
          <a:lstStyle/>
          <a:p>
            <a:r>
              <a:rPr lang="en-US" sz="2000" b="1" dirty="0"/>
              <a:t>Engine Components</a:t>
            </a:r>
          </a:p>
        </p:txBody>
      </p:sp>
      <p:pic>
        <p:nvPicPr>
          <p:cNvPr id="3" name="Picture 2">
            <a:extLst>
              <a:ext uri="{FF2B5EF4-FFF2-40B4-BE49-F238E27FC236}">
                <a16:creationId xmlns:a16="http://schemas.microsoft.com/office/drawing/2014/main" id="{C9ADE8A4-76FD-EB43-8688-A7F6F22A383D}"/>
              </a:ext>
            </a:extLst>
          </p:cNvPr>
          <p:cNvPicPr>
            <a:picLocks noChangeAspect="1"/>
          </p:cNvPicPr>
          <p:nvPr/>
        </p:nvPicPr>
        <p:blipFill>
          <a:blip r:embed="rId3"/>
          <a:stretch>
            <a:fillRect/>
          </a:stretch>
        </p:blipFill>
        <p:spPr>
          <a:xfrm>
            <a:off x="809461" y="1960200"/>
            <a:ext cx="4228608" cy="3977471"/>
          </a:xfrm>
          <a:prstGeom prst="rect">
            <a:avLst/>
          </a:prstGeom>
        </p:spPr>
      </p:pic>
      <p:pic>
        <p:nvPicPr>
          <p:cNvPr id="5" name="Picture 4">
            <a:extLst>
              <a:ext uri="{FF2B5EF4-FFF2-40B4-BE49-F238E27FC236}">
                <a16:creationId xmlns:a16="http://schemas.microsoft.com/office/drawing/2014/main" id="{7FCD2CC7-8F23-C24A-B70D-5B99755BCD26}"/>
              </a:ext>
            </a:extLst>
          </p:cNvPr>
          <p:cNvPicPr>
            <a:picLocks noChangeAspect="1"/>
          </p:cNvPicPr>
          <p:nvPr/>
        </p:nvPicPr>
        <p:blipFill>
          <a:blip r:embed="rId4"/>
          <a:stretch>
            <a:fillRect/>
          </a:stretch>
        </p:blipFill>
        <p:spPr>
          <a:xfrm>
            <a:off x="800605" y="6641881"/>
            <a:ext cx="4228608" cy="3727252"/>
          </a:xfrm>
          <a:prstGeom prst="rect">
            <a:avLst/>
          </a:prstGeom>
        </p:spPr>
      </p:pic>
      <p:pic>
        <p:nvPicPr>
          <p:cNvPr id="7" name="Picture 6">
            <a:extLst>
              <a:ext uri="{FF2B5EF4-FFF2-40B4-BE49-F238E27FC236}">
                <a16:creationId xmlns:a16="http://schemas.microsoft.com/office/drawing/2014/main" id="{B512DAD2-C296-8C47-A236-8A01A2EFF8B8}"/>
              </a:ext>
            </a:extLst>
          </p:cNvPr>
          <p:cNvPicPr>
            <a:picLocks noChangeAspect="1"/>
          </p:cNvPicPr>
          <p:nvPr/>
        </p:nvPicPr>
        <p:blipFill>
          <a:blip r:embed="rId5"/>
          <a:stretch>
            <a:fillRect/>
          </a:stretch>
        </p:blipFill>
        <p:spPr>
          <a:xfrm>
            <a:off x="5636387" y="1997608"/>
            <a:ext cx="3883812" cy="3961711"/>
          </a:xfrm>
          <a:prstGeom prst="rect">
            <a:avLst/>
          </a:prstGeom>
        </p:spPr>
      </p:pic>
      <p:pic>
        <p:nvPicPr>
          <p:cNvPr id="3074" name="Picture 2" descr="Cylinder Head for Briggs 320000 Model Engines 14HP, 15HP, 16HP Cast Iron">
            <a:extLst>
              <a:ext uri="{FF2B5EF4-FFF2-40B4-BE49-F238E27FC236}">
                <a16:creationId xmlns:a16="http://schemas.microsoft.com/office/drawing/2014/main" id="{1EC4912F-A989-5B4F-BD8F-5252EE9EBD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756" t="9148" r="13344" b="11270"/>
          <a:stretch/>
        </p:blipFill>
        <p:spPr bwMode="auto">
          <a:xfrm>
            <a:off x="5135144" y="6753408"/>
            <a:ext cx="5274512" cy="3637226"/>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3C11A8FB-7BA9-7048-B37E-E333E492792E}"/>
              </a:ext>
            </a:extLst>
          </p:cNvPr>
          <p:cNvSpPr txBox="1"/>
          <p:nvPr/>
        </p:nvSpPr>
        <p:spPr>
          <a:xfrm>
            <a:off x="7304339" y="340652"/>
            <a:ext cx="3100399" cy="1384995"/>
          </a:xfrm>
          <a:prstGeom prst="rect">
            <a:avLst/>
          </a:prstGeom>
          <a:noFill/>
        </p:spPr>
        <p:txBody>
          <a:bodyPr wrap="square" rtlCol="0">
            <a:spAutoFit/>
          </a:bodyPr>
          <a:lstStyle/>
          <a:p>
            <a:r>
              <a:rPr lang="en-US" dirty="0"/>
              <a:t>Using the Illustrated Parts List (IPL), Include a part number for each part. If it is an assembly, list both the individual components and the complete assembly as separate parts.</a:t>
            </a:r>
          </a:p>
        </p:txBody>
      </p:sp>
      <p:sp>
        <p:nvSpPr>
          <p:cNvPr id="47" name="TextBox 46">
            <a:extLst>
              <a:ext uri="{FF2B5EF4-FFF2-40B4-BE49-F238E27FC236}">
                <a16:creationId xmlns:a16="http://schemas.microsoft.com/office/drawing/2014/main" id="{693E031E-F420-794C-8AE2-1AEDD70FEB9D}"/>
              </a:ext>
            </a:extLst>
          </p:cNvPr>
          <p:cNvSpPr txBox="1"/>
          <p:nvPr/>
        </p:nvSpPr>
        <p:spPr>
          <a:xfrm>
            <a:off x="11342940" y="944403"/>
            <a:ext cx="3316200" cy="6645217"/>
          </a:xfrm>
          <a:prstGeom prst="rect">
            <a:avLst/>
          </a:prstGeom>
          <a:noFill/>
        </p:spPr>
        <p:txBody>
          <a:bodyPr wrap="square" rtlCol="0">
            <a:spAutoFit/>
          </a:bodyPr>
          <a:lstStyle/>
          <a:p>
            <a:pPr>
              <a:lnSpc>
                <a:spcPts val="2020"/>
              </a:lnSpc>
            </a:pPr>
            <a:r>
              <a:rPr lang="en-US" dirty="0"/>
              <a:t>Part Name: </a:t>
            </a:r>
          </a:p>
          <a:p>
            <a:pPr>
              <a:lnSpc>
                <a:spcPts val="2020"/>
              </a:lnSpc>
            </a:pPr>
            <a:endParaRPr lang="en-US" dirty="0"/>
          </a:p>
          <a:p>
            <a:pPr>
              <a:lnSpc>
                <a:spcPts val="2020"/>
              </a:lnSpc>
            </a:pPr>
            <a:r>
              <a:rPr lang="en-US" dirty="0"/>
              <a:t>Part Number:</a:t>
            </a:r>
          </a:p>
          <a:p>
            <a:pPr>
              <a:lnSpc>
                <a:spcPts val="2020"/>
              </a:lnSpc>
            </a:pPr>
            <a:endParaRPr lang="en-US" dirty="0"/>
          </a:p>
          <a:p>
            <a:pPr>
              <a:lnSpc>
                <a:spcPts val="2020"/>
              </a:lnSpc>
            </a:pPr>
            <a:r>
              <a:rPr lang="en-US" dirty="0"/>
              <a:t>Using the </a:t>
            </a:r>
            <a:r>
              <a:rPr lang="en-US" dirty="0" err="1"/>
              <a:t>PowerPortal</a:t>
            </a:r>
            <a:r>
              <a:rPr lang="en-US" dirty="0"/>
              <a:t> Parts Look-up, what is the current part number for ordering a replacement part: </a:t>
            </a:r>
          </a:p>
          <a:p>
            <a:pPr>
              <a:lnSpc>
                <a:spcPts val="2020"/>
              </a:lnSpc>
            </a:pPr>
            <a:endParaRPr lang="en-US" dirty="0"/>
          </a:p>
          <a:p>
            <a:pPr>
              <a:lnSpc>
                <a:spcPts val="2020"/>
              </a:lnSpc>
            </a:pPr>
            <a:endParaRPr lang="en-US" dirty="0"/>
          </a:p>
          <a:p>
            <a:pPr>
              <a:lnSpc>
                <a:spcPts val="2020"/>
              </a:lnSpc>
            </a:pPr>
            <a:r>
              <a:rPr lang="en-US" dirty="0"/>
              <a:t>What is this/these parts role in the function of the engine?</a:t>
            </a:r>
          </a:p>
          <a:p>
            <a:pPr>
              <a:lnSpc>
                <a:spcPts val="2020"/>
              </a:lnSpc>
            </a:pPr>
            <a:endParaRPr lang="en-US" dirty="0"/>
          </a:p>
          <a:p>
            <a:pPr>
              <a:lnSpc>
                <a:spcPts val="2020"/>
              </a:lnSpc>
            </a:pPr>
            <a:endParaRPr lang="en-US" dirty="0"/>
          </a:p>
          <a:p>
            <a:pPr>
              <a:lnSpc>
                <a:spcPts val="2020"/>
              </a:lnSpc>
            </a:pPr>
            <a:r>
              <a:rPr lang="en-US" dirty="0"/>
              <a:t>The following parts are considered part of or located inside the head of overhead valve engines. </a:t>
            </a:r>
            <a:endParaRPr lang="en-US" sz="2800" dirty="0">
              <a:latin typeface="Times New Roman" panose="02020603050405020304" pitchFamily="18" charset="0"/>
              <a:ea typeface="Calibri" panose="020F0502020204030204" pitchFamily="34" charset="0"/>
            </a:endParaRPr>
          </a:p>
          <a:p>
            <a:pPr marL="352425" lvl="1" indent="-334963">
              <a:buFont typeface="+mj-lt"/>
              <a:buAutoNum type="alphaLcPeriod"/>
            </a:pPr>
            <a:r>
              <a:rPr lang="en-US" sz="1800" dirty="0">
                <a:latin typeface="Times New Roman" panose="02020603050405020304" pitchFamily="18" charset="0"/>
                <a:ea typeface="Calibri" panose="020F0502020204030204" pitchFamily="34" charset="0"/>
              </a:rPr>
              <a:t>Head gasket</a:t>
            </a:r>
            <a:endParaRPr lang="en-US" sz="2800" dirty="0">
              <a:latin typeface="Times New Roman" panose="02020603050405020304" pitchFamily="18" charset="0"/>
              <a:ea typeface="Calibri" panose="020F0502020204030204" pitchFamily="34" charset="0"/>
            </a:endParaRPr>
          </a:p>
          <a:p>
            <a:pPr marL="352425" lvl="1" indent="-334963">
              <a:buFont typeface="+mj-lt"/>
              <a:buAutoNum type="alphaLcPeriod"/>
            </a:pPr>
            <a:r>
              <a:rPr lang="en-US" sz="1800" dirty="0">
                <a:latin typeface="Times New Roman" panose="02020603050405020304" pitchFamily="18" charset="0"/>
                <a:ea typeface="Calibri" panose="020F0502020204030204" pitchFamily="34" charset="0"/>
              </a:rPr>
              <a:t>Locating Pin</a:t>
            </a:r>
            <a:endParaRPr lang="en-US" sz="2800" dirty="0">
              <a:latin typeface="Times New Roman" panose="02020603050405020304" pitchFamily="18" charset="0"/>
              <a:ea typeface="Calibri" panose="020F0502020204030204" pitchFamily="34" charset="0"/>
            </a:endParaRPr>
          </a:p>
          <a:p>
            <a:pPr marL="352425" lvl="1" indent="-334963">
              <a:buFont typeface="+mj-lt"/>
              <a:buAutoNum type="alphaLcPeriod"/>
            </a:pPr>
            <a:r>
              <a:rPr lang="en-US" sz="1800" dirty="0">
                <a:latin typeface="Times New Roman" panose="02020603050405020304" pitchFamily="18" charset="0"/>
                <a:ea typeface="Calibri" panose="020F0502020204030204" pitchFamily="34" charset="0"/>
              </a:rPr>
              <a:t>Rocker Arm</a:t>
            </a:r>
            <a:endParaRPr lang="en-US" sz="2800" dirty="0">
              <a:latin typeface="Times New Roman" panose="02020603050405020304" pitchFamily="18" charset="0"/>
              <a:ea typeface="Calibri" panose="020F0502020204030204" pitchFamily="34" charset="0"/>
            </a:endParaRPr>
          </a:p>
          <a:p>
            <a:pPr marL="352425" lvl="1" indent="-334963">
              <a:buFont typeface="+mj-lt"/>
              <a:buAutoNum type="alphaLcPeriod"/>
            </a:pPr>
            <a:r>
              <a:rPr lang="en-US" sz="1800" dirty="0">
                <a:latin typeface="Times New Roman" panose="02020603050405020304" pitchFamily="18" charset="0"/>
                <a:ea typeface="Calibri" panose="020F0502020204030204" pitchFamily="34" charset="0"/>
              </a:rPr>
              <a:t>Rocker arm stud</a:t>
            </a:r>
            <a:endParaRPr lang="en-US" sz="2800" dirty="0">
              <a:latin typeface="Times New Roman" panose="02020603050405020304" pitchFamily="18" charset="0"/>
              <a:ea typeface="Calibri" panose="020F0502020204030204" pitchFamily="34" charset="0"/>
            </a:endParaRPr>
          </a:p>
          <a:p>
            <a:pPr marL="352425" lvl="1" indent="-334963">
              <a:buFont typeface="+mj-lt"/>
              <a:buAutoNum type="alphaLcPeriod"/>
            </a:pPr>
            <a:r>
              <a:rPr lang="en-US" sz="1800" dirty="0">
                <a:latin typeface="Times New Roman" panose="02020603050405020304" pitchFamily="18" charset="0"/>
                <a:ea typeface="Calibri" panose="020F0502020204030204" pitchFamily="34" charset="0"/>
              </a:rPr>
              <a:t>Valve Cover</a:t>
            </a:r>
            <a:endParaRPr lang="en-US" sz="2800" dirty="0">
              <a:latin typeface="Times New Roman" panose="02020603050405020304" pitchFamily="18" charset="0"/>
              <a:ea typeface="Calibri" panose="020F0502020204030204" pitchFamily="34" charset="0"/>
            </a:endParaRPr>
          </a:p>
          <a:p>
            <a:pPr marL="352425" lvl="1" indent="-334963">
              <a:buFont typeface="+mj-lt"/>
              <a:buAutoNum type="alphaLcPeriod"/>
            </a:pPr>
            <a:r>
              <a:rPr lang="en-US" sz="1800" dirty="0">
                <a:latin typeface="Times New Roman" panose="02020603050405020304" pitchFamily="18" charset="0"/>
                <a:ea typeface="Calibri" panose="020F0502020204030204" pitchFamily="34" charset="0"/>
              </a:rPr>
              <a:t>Valve cover gasket</a:t>
            </a:r>
            <a:endParaRPr lang="en-US" sz="2800" dirty="0">
              <a:latin typeface="Times New Roman" panose="02020603050405020304" pitchFamily="18" charset="0"/>
              <a:ea typeface="Calibri" panose="020F0502020204030204" pitchFamily="34" charset="0"/>
            </a:endParaRPr>
          </a:p>
          <a:p>
            <a:pPr marL="352425" lvl="1" indent="-334963">
              <a:buFont typeface="+mj-lt"/>
              <a:buAutoNum type="alphaLcPeriod"/>
            </a:pPr>
            <a:r>
              <a:rPr lang="en-US" sz="1800" dirty="0">
                <a:latin typeface="Times New Roman" panose="02020603050405020304" pitchFamily="18" charset="0"/>
                <a:ea typeface="Calibri" panose="020F0502020204030204" pitchFamily="34" charset="0"/>
              </a:rPr>
              <a:t>Valve Cap</a:t>
            </a:r>
            <a:endParaRPr lang="en-US" sz="2800" dirty="0">
              <a:latin typeface="Times New Roman" panose="02020603050405020304" pitchFamily="18" charset="0"/>
              <a:ea typeface="Calibri" panose="020F0502020204030204" pitchFamily="34" charset="0"/>
            </a:endParaRPr>
          </a:p>
          <a:p>
            <a:pPr marL="352425" lvl="1" indent="-334963">
              <a:buFont typeface="+mj-lt"/>
              <a:buAutoNum type="alphaLcPeriod"/>
            </a:pPr>
            <a:r>
              <a:rPr lang="en-US" sz="1800" dirty="0">
                <a:latin typeface="Times New Roman" panose="02020603050405020304" pitchFamily="18" charset="0"/>
                <a:ea typeface="Calibri" panose="020F0502020204030204" pitchFamily="34" charset="0"/>
              </a:rPr>
              <a:t>Lift/Push Rod</a:t>
            </a:r>
            <a:endParaRPr lang="en-US" sz="3200" dirty="0"/>
          </a:p>
        </p:txBody>
      </p:sp>
      <p:grpSp>
        <p:nvGrpSpPr>
          <p:cNvPr id="48" name="Google Shape;328;gb520c5eab2_0_4572">
            <a:extLst>
              <a:ext uri="{FF2B5EF4-FFF2-40B4-BE49-F238E27FC236}">
                <a16:creationId xmlns:a16="http://schemas.microsoft.com/office/drawing/2014/main" id="{0048220C-586A-BB43-BAE2-ECCD8A748BAD}"/>
              </a:ext>
            </a:extLst>
          </p:cNvPr>
          <p:cNvGrpSpPr/>
          <p:nvPr/>
        </p:nvGrpSpPr>
        <p:grpSpPr>
          <a:xfrm>
            <a:off x="18973" y="833128"/>
            <a:ext cx="15445340" cy="9482529"/>
            <a:chOff x="43841" y="541749"/>
            <a:chExt cx="12116843" cy="5774635"/>
          </a:xfrm>
        </p:grpSpPr>
        <p:grpSp>
          <p:nvGrpSpPr>
            <p:cNvPr id="49" name="Google Shape;329;gb520c5eab2_0_4572">
              <a:extLst>
                <a:ext uri="{FF2B5EF4-FFF2-40B4-BE49-F238E27FC236}">
                  <a16:creationId xmlns:a16="http://schemas.microsoft.com/office/drawing/2014/main" id="{578574E5-835E-B84D-AB84-B70823A87FDE}"/>
                </a:ext>
              </a:extLst>
            </p:cNvPr>
            <p:cNvGrpSpPr/>
            <p:nvPr/>
          </p:nvGrpSpPr>
          <p:grpSpPr>
            <a:xfrm>
              <a:off x="43841" y="541749"/>
              <a:ext cx="300601" cy="5774635"/>
              <a:chOff x="43841" y="541749"/>
              <a:chExt cx="300601" cy="5774635"/>
            </a:xfrm>
          </p:grpSpPr>
          <p:sp>
            <p:nvSpPr>
              <p:cNvPr id="58" name="Google Shape;330;gb520c5eab2_0_4572">
                <a:extLst>
                  <a:ext uri="{FF2B5EF4-FFF2-40B4-BE49-F238E27FC236}">
                    <a16:creationId xmlns:a16="http://schemas.microsoft.com/office/drawing/2014/main" id="{DA1F63FA-8889-6241-9AB8-2A9390F131C8}"/>
                  </a:ext>
                </a:extLst>
              </p:cNvPr>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9" name="Google Shape;331;gb520c5eab2_0_4572">
                <a:extLst>
                  <a:ext uri="{FF2B5EF4-FFF2-40B4-BE49-F238E27FC236}">
                    <a16:creationId xmlns:a16="http://schemas.microsoft.com/office/drawing/2014/main" id="{B3A0EDBD-0B38-8A43-9B47-BD1B262D77FC}"/>
                  </a:ext>
                </a:extLst>
              </p:cNvPr>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60" name="Google Shape;332;gb520c5eab2_0_4572">
                <a:extLst>
                  <a:ext uri="{FF2B5EF4-FFF2-40B4-BE49-F238E27FC236}">
                    <a16:creationId xmlns:a16="http://schemas.microsoft.com/office/drawing/2014/main" id="{A04DD5F6-72C3-124E-B31D-CCC2BC572320}"/>
                  </a:ext>
                </a:extLst>
              </p:cNvPr>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61" name="Google Shape;333;gb520c5eab2_0_4572">
                <a:extLst>
                  <a:ext uri="{FF2B5EF4-FFF2-40B4-BE49-F238E27FC236}">
                    <a16:creationId xmlns:a16="http://schemas.microsoft.com/office/drawing/2014/main" id="{944762C9-C38F-F24D-81F2-45200AE51A37}"/>
                  </a:ext>
                </a:extLst>
              </p:cNvPr>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62" name="Google Shape;334;gb520c5eab2_0_4572">
                <a:extLst>
                  <a:ext uri="{FF2B5EF4-FFF2-40B4-BE49-F238E27FC236}">
                    <a16:creationId xmlns:a16="http://schemas.microsoft.com/office/drawing/2014/main" id="{669D76FB-D00B-9844-8925-397BD03B8183}"/>
                  </a:ext>
                </a:extLst>
              </p:cNvPr>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63" name="Google Shape;335;gb520c5eab2_0_4572">
                <a:extLst>
                  <a:ext uri="{FF2B5EF4-FFF2-40B4-BE49-F238E27FC236}">
                    <a16:creationId xmlns:a16="http://schemas.microsoft.com/office/drawing/2014/main" id="{64245BF2-7E0F-E640-9ADA-6E5AED79625E}"/>
                  </a:ext>
                </a:extLst>
              </p:cNvPr>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64" name="Google Shape;336;gb520c5eab2_0_4572">
                <a:extLst>
                  <a:ext uri="{FF2B5EF4-FFF2-40B4-BE49-F238E27FC236}">
                    <a16:creationId xmlns:a16="http://schemas.microsoft.com/office/drawing/2014/main" id="{8231EA35-B1D6-134F-9192-0AFC3EB40AC6}"/>
                  </a:ext>
                </a:extLst>
              </p:cNvPr>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50" name="Google Shape;337;gb520c5eab2_0_4572">
              <a:extLst>
                <a:ext uri="{FF2B5EF4-FFF2-40B4-BE49-F238E27FC236}">
                  <a16:creationId xmlns:a16="http://schemas.microsoft.com/office/drawing/2014/main" id="{0676D2C0-8371-664D-B828-7A375F6CA442}"/>
                </a:ext>
              </a:extLst>
            </p:cNvPr>
            <p:cNvGrpSpPr/>
            <p:nvPr/>
          </p:nvGrpSpPr>
          <p:grpSpPr>
            <a:xfrm>
              <a:off x="11860084" y="541749"/>
              <a:ext cx="300600" cy="5774635"/>
              <a:chOff x="11860084" y="541749"/>
              <a:chExt cx="300600" cy="5774635"/>
            </a:xfrm>
          </p:grpSpPr>
          <p:sp>
            <p:nvSpPr>
              <p:cNvPr id="51" name="Google Shape;338;gb520c5eab2_0_4572">
                <a:extLst>
                  <a:ext uri="{FF2B5EF4-FFF2-40B4-BE49-F238E27FC236}">
                    <a16:creationId xmlns:a16="http://schemas.microsoft.com/office/drawing/2014/main" id="{41531BFC-EFD7-3349-A44B-6E38901151F3}"/>
                  </a:ext>
                </a:extLst>
              </p:cNvPr>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2" name="Google Shape;339;gb520c5eab2_0_4572">
                <a:extLst>
                  <a:ext uri="{FF2B5EF4-FFF2-40B4-BE49-F238E27FC236}">
                    <a16:creationId xmlns:a16="http://schemas.microsoft.com/office/drawing/2014/main" id="{87DA6249-46BD-0E40-A258-6C2DCD204356}"/>
                  </a:ext>
                </a:extLst>
              </p:cNvPr>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3" name="Google Shape;340;gb520c5eab2_0_4572">
                <a:extLst>
                  <a:ext uri="{FF2B5EF4-FFF2-40B4-BE49-F238E27FC236}">
                    <a16:creationId xmlns:a16="http://schemas.microsoft.com/office/drawing/2014/main" id="{04D501AC-C973-034A-8C9C-1A29EAD8611A}"/>
                  </a:ext>
                </a:extLst>
              </p:cNvPr>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4" name="Google Shape;341;gb520c5eab2_0_4572">
                <a:extLst>
                  <a:ext uri="{FF2B5EF4-FFF2-40B4-BE49-F238E27FC236}">
                    <a16:creationId xmlns:a16="http://schemas.microsoft.com/office/drawing/2014/main" id="{EF021976-4F9D-1C45-A0D4-67DA7B4F2037}"/>
                  </a:ext>
                </a:extLst>
              </p:cNvPr>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5" name="Google Shape;342;gb520c5eab2_0_4572">
                <a:extLst>
                  <a:ext uri="{FF2B5EF4-FFF2-40B4-BE49-F238E27FC236}">
                    <a16:creationId xmlns:a16="http://schemas.microsoft.com/office/drawing/2014/main" id="{9D941B20-C6CC-A046-9DCB-C43336B0D5ED}"/>
                  </a:ext>
                </a:extLst>
              </p:cNvPr>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6" name="Google Shape;343;gb520c5eab2_0_4572">
                <a:extLst>
                  <a:ext uri="{FF2B5EF4-FFF2-40B4-BE49-F238E27FC236}">
                    <a16:creationId xmlns:a16="http://schemas.microsoft.com/office/drawing/2014/main" id="{C3693A79-C411-5B4C-B90D-A0A47BFDAB1F}"/>
                  </a:ext>
                </a:extLst>
              </p:cNvPr>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7" name="Google Shape;344;gb520c5eab2_0_4572">
                <a:extLst>
                  <a:ext uri="{FF2B5EF4-FFF2-40B4-BE49-F238E27FC236}">
                    <a16:creationId xmlns:a16="http://schemas.microsoft.com/office/drawing/2014/main" id="{1700C5E7-2774-6D4E-AD3B-962F46673C00}"/>
                  </a:ext>
                </a:extLst>
              </p:cNvPr>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grpSp>
        <p:nvGrpSpPr>
          <p:cNvPr id="816" name="Google Shape;816;gb520c5eab2_0_5051"/>
          <p:cNvGrpSpPr/>
          <p:nvPr/>
        </p:nvGrpSpPr>
        <p:grpSpPr>
          <a:xfrm>
            <a:off x="11419139" y="1225021"/>
            <a:ext cx="3316201" cy="9261574"/>
            <a:chOff x="11419139" y="1225021"/>
            <a:chExt cx="3316201" cy="9261574"/>
          </a:xfrm>
        </p:grpSpPr>
        <p:cxnSp>
          <p:nvCxnSpPr>
            <p:cNvPr id="817" name="Google Shape;817;gb520c5eab2_0_5051"/>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18" name="Google Shape;818;gb520c5eab2_0_5051"/>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19" name="Google Shape;819;gb520c5eab2_0_5051"/>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20" name="Google Shape;820;gb520c5eab2_0_5051"/>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21" name="Google Shape;821;gb520c5eab2_0_5051"/>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22" name="Google Shape;822;gb520c5eab2_0_5051"/>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23" name="Google Shape;823;gb520c5eab2_0_5051"/>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24" name="Google Shape;824;gb520c5eab2_0_5051"/>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25" name="Google Shape;825;gb520c5eab2_0_5051"/>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26" name="Google Shape;826;gb520c5eab2_0_5051"/>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27" name="Google Shape;827;gb520c5eab2_0_5051"/>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28" name="Google Shape;828;gb520c5eab2_0_5051"/>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29" name="Google Shape;829;gb520c5eab2_0_5051"/>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30" name="Google Shape;830;gb520c5eab2_0_5051"/>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31" name="Google Shape;831;gb520c5eab2_0_5051"/>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32" name="Google Shape;832;gb520c5eab2_0_5051"/>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33" name="Google Shape;833;gb520c5eab2_0_5051"/>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34" name="Google Shape;834;gb520c5eab2_0_5051"/>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35" name="Google Shape;835;gb520c5eab2_0_5051"/>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36" name="Google Shape;836;gb520c5eab2_0_5051"/>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37" name="Google Shape;837;gb520c5eab2_0_5051"/>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38" name="Google Shape;838;gb520c5eab2_0_5051"/>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39" name="Google Shape;839;gb520c5eab2_0_5051"/>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40" name="Google Shape;840;gb520c5eab2_0_5051"/>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41" name="Google Shape;841;gb520c5eab2_0_5051"/>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42" name="Google Shape;842;gb520c5eab2_0_5051"/>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43" name="Google Shape;843;gb520c5eab2_0_5051"/>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44" name="Google Shape;844;gb520c5eab2_0_5051"/>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45" name="Google Shape;845;gb520c5eab2_0_5051"/>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46" name="Google Shape;846;gb520c5eab2_0_5051"/>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47" name="Google Shape;847;gb520c5eab2_0_5051"/>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48" name="Google Shape;848;gb520c5eab2_0_5051"/>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49" name="Google Shape;849;gb520c5eab2_0_5051"/>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50" name="Google Shape;850;gb520c5eab2_0_5051"/>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51" name="Google Shape;851;gb520c5eab2_0_5051"/>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52" name="Google Shape;852;gb520c5eab2_0_5051"/>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53" name="Google Shape;853;gb520c5eab2_0_5051"/>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54" name="Google Shape;854;gb520c5eab2_0_5051"/>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
        <p:nvSpPr>
          <p:cNvPr id="41" name="TextBox 40">
            <a:extLst>
              <a:ext uri="{FF2B5EF4-FFF2-40B4-BE49-F238E27FC236}">
                <a16:creationId xmlns:a16="http://schemas.microsoft.com/office/drawing/2014/main" id="{504837B5-4D14-2F4C-9019-6DDC4CD8089E}"/>
              </a:ext>
            </a:extLst>
          </p:cNvPr>
          <p:cNvSpPr txBox="1"/>
          <p:nvPr/>
        </p:nvSpPr>
        <p:spPr>
          <a:xfrm>
            <a:off x="691375" y="603667"/>
            <a:ext cx="2680542" cy="400110"/>
          </a:xfrm>
          <a:prstGeom prst="rect">
            <a:avLst/>
          </a:prstGeom>
          <a:noFill/>
        </p:spPr>
        <p:txBody>
          <a:bodyPr wrap="none" rtlCol="0">
            <a:spAutoFit/>
          </a:bodyPr>
          <a:lstStyle/>
          <a:p>
            <a:r>
              <a:rPr lang="en-US" sz="2000" b="1" dirty="0"/>
              <a:t>Engine Components</a:t>
            </a:r>
          </a:p>
        </p:txBody>
      </p:sp>
      <p:pic>
        <p:nvPicPr>
          <p:cNvPr id="4098" name="Picture 2">
            <a:extLst>
              <a:ext uri="{FF2B5EF4-FFF2-40B4-BE49-F238E27FC236}">
                <a16:creationId xmlns:a16="http://schemas.microsoft.com/office/drawing/2014/main" id="{D44E97EC-C223-A145-8189-AD49AEE78A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58"/>
          <a:stretch/>
        </p:blipFill>
        <p:spPr bwMode="auto">
          <a:xfrm>
            <a:off x="588214" y="2740147"/>
            <a:ext cx="9737801" cy="37823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riggs Stratton Crankshaft Part No. 797017">
            <a:extLst>
              <a:ext uri="{FF2B5EF4-FFF2-40B4-BE49-F238E27FC236}">
                <a16:creationId xmlns:a16="http://schemas.microsoft.com/office/drawing/2014/main" id="{EBCEBD6F-C4A2-7749-819A-3F94CD3C07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10" t="2723" r="8998" b="3624"/>
          <a:stretch/>
        </p:blipFill>
        <p:spPr bwMode="auto">
          <a:xfrm>
            <a:off x="588214" y="6776826"/>
            <a:ext cx="9636441" cy="3501525"/>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6C258284-B094-E941-B1A6-435E0CB4F923}"/>
              </a:ext>
            </a:extLst>
          </p:cNvPr>
          <p:cNvSpPr txBox="1"/>
          <p:nvPr/>
        </p:nvSpPr>
        <p:spPr>
          <a:xfrm>
            <a:off x="7304339" y="340652"/>
            <a:ext cx="3100399" cy="1384995"/>
          </a:xfrm>
          <a:prstGeom prst="rect">
            <a:avLst/>
          </a:prstGeom>
          <a:noFill/>
        </p:spPr>
        <p:txBody>
          <a:bodyPr wrap="square" rtlCol="0">
            <a:spAutoFit/>
          </a:bodyPr>
          <a:lstStyle/>
          <a:p>
            <a:r>
              <a:rPr lang="en-US" dirty="0"/>
              <a:t>Using the Illustrated Parts List (IPL), Include a part number for each part. If it is an assembly, list both the individual components and the complete assembly as separate parts.</a:t>
            </a:r>
          </a:p>
        </p:txBody>
      </p:sp>
      <p:sp>
        <p:nvSpPr>
          <p:cNvPr id="45" name="TextBox 44">
            <a:extLst>
              <a:ext uri="{FF2B5EF4-FFF2-40B4-BE49-F238E27FC236}">
                <a16:creationId xmlns:a16="http://schemas.microsoft.com/office/drawing/2014/main" id="{8DEAC2D2-88CB-2C45-BE46-DEA004CD5734}"/>
              </a:ext>
            </a:extLst>
          </p:cNvPr>
          <p:cNvSpPr txBox="1"/>
          <p:nvPr/>
        </p:nvSpPr>
        <p:spPr>
          <a:xfrm>
            <a:off x="11342940" y="944403"/>
            <a:ext cx="3316200" cy="3146823"/>
          </a:xfrm>
          <a:prstGeom prst="rect">
            <a:avLst/>
          </a:prstGeom>
          <a:noFill/>
        </p:spPr>
        <p:txBody>
          <a:bodyPr wrap="square" rtlCol="0">
            <a:spAutoFit/>
          </a:bodyPr>
          <a:lstStyle/>
          <a:p>
            <a:pPr>
              <a:lnSpc>
                <a:spcPts val="2020"/>
              </a:lnSpc>
            </a:pPr>
            <a:r>
              <a:rPr lang="en-US" dirty="0"/>
              <a:t>Part Name: </a:t>
            </a:r>
          </a:p>
          <a:p>
            <a:pPr>
              <a:lnSpc>
                <a:spcPts val="2020"/>
              </a:lnSpc>
            </a:pPr>
            <a:endParaRPr lang="en-US" dirty="0"/>
          </a:p>
          <a:p>
            <a:pPr>
              <a:lnSpc>
                <a:spcPts val="2020"/>
              </a:lnSpc>
            </a:pPr>
            <a:r>
              <a:rPr lang="en-US" dirty="0"/>
              <a:t>Part Number:</a:t>
            </a:r>
          </a:p>
          <a:p>
            <a:pPr>
              <a:lnSpc>
                <a:spcPts val="2020"/>
              </a:lnSpc>
            </a:pPr>
            <a:endParaRPr lang="en-US" dirty="0"/>
          </a:p>
          <a:p>
            <a:pPr>
              <a:lnSpc>
                <a:spcPts val="2020"/>
              </a:lnSpc>
            </a:pPr>
            <a:r>
              <a:rPr lang="en-US" dirty="0"/>
              <a:t>Using the </a:t>
            </a:r>
            <a:r>
              <a:rPr lang="en-US" dirty="0" err="1"/>
              <a:t>PowerPortal</a:t>
            </a:r>
            <a:r>
              <a:rPr lang="en-US" dirty="0"/>
              <a:t> Parts Look-up, what is the current part number for ordering a replacement part: </a:t>
            </a:r>
          </a:p>
          <a:p>
            <a:pPr>
              <a:lnSpc>
                <a:spcPts val="2020"/>
              </a:lnSpc>
            </a:pPr>
            <a:endParaRPr lang="en-US" dirty="0"/>
          </a:p>
          <a:p>
            <a:pPr>
              <a:lnSpc>
                <a:spcPts val="2020"/>
              </a:lnSpc>
            </a:pPr>
            <a:endParaRPr lang="en-US" dirty="0"/>
          </a:p>
          <a:p>
            <a:pPr>
              <a:lnSpc>
                <a:spcPts val="2020"/>
              </a:lnSpc>
            </a:pPr>
            <a:r>
              <a:rPr lang="en-US" dirty="0"/>
              <a:t>What is this/these parts role in the function of the engine?</a:t>
            </a:r>
          </a:p>
          <a:p>
            <a:pPr>
              <a:lnSpc>
                <a:spcPts val="2020"/>
              </a:lnSpc>
            </a:pPr>
            <a:endParaRPr lang="en-US" dirty="0"/>
          </a:p>
        </p:txBody>
      </p:sp>
      <p:grpSp>
        <p:nvGrpSpPr>
          <p:cNvPr id="46" name="Google Shape;328;gb520c5eab2_0_4572">
            <a:extLst>
              <a:ext uri="{FF2B5EF4-FFF2-40B4-BE49-F238E27FC236}">
                <a16:creationId xmlns:a16="http://schemas.microsoft.com/office/drawing/2014/main" id="{36100103-F399-5A4B-B620-5FA06EF3BABE}"/>
              </a:ext>
            </a:extLst>
          </p:cNvPr>
          <p:cNvGrpSpPr/>
          <p:nvPr/>
        </p:nvGrpSpPr>
        <p:grpSpPr>
          <a:xfrm>
            <a:off x="18973" y="833128"/>
            <a:ext cx="15445340" cy="9482529"/>
            <a:chOff x="43841" y="541749"/>
            <a:chExt cx="12116843" cy="5774635"/>
          </a:xfrm>
        </p:grpSpPr>
        <p:grpSp>
          <p:nvGrpSpPr>
            <p:cNvPr id="47" name="Google Shape;329;gb520c5eab2_0_4572">
              <a:extLst>
                <a:ext uri="{FF2B5EF4-FFF2-40B4-BE49-F238E27FC236}">
                  <a16:creationId xmlns:a16="http://schemas.microsoft.com/office/drawing/2014/main" id="{B15B0FBD-03A9-474D-A89A-37B680C293AF}"/>
                </a:ext>
              </a:extLst>
            </p:cNvPr>
            <p:cNvGrpSpPr/>
            <p:nvPr/>
          </p:nvGrpSpPr>
          <p:grpSpPr>
            <a:xfrm>
              <a:off x="43841" y="541749"/>
              <a:ext cx="300601" cy="5774635"/>
              <a:chOff x="43841" y="541749"/>
              <a:chExt cx="300601" cy="5774635"/>
            </a:xfrm>
          </p:grpSpPr>
          <p:sp>
            <p:nvSpPr>
              <p:cNvPr id="56" name="Google Shape;330;gb520c5eab2_0_4572">
                <a:extLst>
                  <a:ext uri="{FF2B5EF4-FFF2-40B4-BE49-F238E27FC236}">
                    <a16:creationId xmlns:a16="http://schemas.microsoft.com/office/drawing/2014/main" id="{D5086B5C-2057-5F44-9534-FD366D904C5C}"/>
                  </a:ext>
                </a:extLst>
              </p:cNvPr>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7" name="Google Shape;331;gb520c5eab2_0_4572">
                <a:extLst>
                  <a:ext uri="{FF2B5EF4-FFF2-40B4-BE49-F238E27FC236}">
                    <a16:creationId xmlns:a16="http://schemas.microsoft.com/office/drawing/2014/main" id="{E0775071-933E-4243-B383-1D9DB289BFEC}"/>
                  </a:ext>
                </a:extLst>
              </p:cNvPr>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8" name="Google Shape;332;gb520c5eab2_0_4572">
                <a:extLst>
                  <a:ext uri="{FF2B5EF4-FFF2-40B4-BE49-F238E27FC236}">
                    <a16:creationId xmlns:a16="http://schemas.microsoft.com/office/drawing/2014/main" id="{5021733E-2A1D-6140-8D24-66979EE14235}"/>
                  </a:ext>
                </a:extLst>
              </p:cNvPr>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9" name="Google Shape;333;gb520c5eab2_0_4572">
                <a:extLst>
                  <a:ext uri="{FF2B5EF4-FFF2-40B4-BE49-F238E27FC236}">
                    <a16:creationId xmlns:a16="http://schemas.microsoft.com/office/drawing/2014/main" id="{BAB390DB-E9D2-4644-B1A7-5AE8D57A4F5F}"/>
                  </a:ext>
                </a:extLst>
              </p:cNvPr>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60" name="Google Shape;334;gb520c5eab2_0_4572">
                <a:extLst>
                  <a:ext uri="{FF2B5EF4-FFF2-40B4-BE49-F238E27FC236}">
                    <a16:creationId xmlns:a16="http://schemas.microsoft.com/office/drawing/2014/main" id="{D4F47E66-59D6-CE4B-A9CB-473F5DED31F9}"/>
                  </a:ext>
                </a:extLst>
              </p:cNvPr>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61" name="Google Shape;335;gb520c5eab2_0_4572">
                <a:extLst>
                  <a:ext uri="{FF2B5EF4-FFF2-40B4-BE49-F238E27FC236}">
                    <a16:creationId xmlns:a16="http://schemas.microsoft.com/office/drawing/2014/main" id="{88E47774-6A6D-1348-81E4-3F1F6E8BA7D2}"/>
                  </a:ext>
                </a:extLst>
              </p:cNvPr>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62" name="Google Shape;336;gb520c5eab2_0_4572">
                <a:extLst>
                  <a:ext uri="{FF2B5EF4-FFF2-40B4-BE49-F238E27FC236}">
                    <a16:creationId xmlns:a16="http://schemas.microsoft.com/office/drawing/2014/main" id="{B0455330-763B-7F46-916C-696DA59B3329}"/>
                  </a:ext>
                </a:extLst>
              </p:cNvPr>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48" name="Google Shape;337;gb520c5eab2_0_4572">
              <a:extLst>
                <a:ext uri="{FF2B5EF4-FFF2-40B4-BE49-F238E27FC236}">
                  <a16:creationId xmlns:a16="http://schemas.microsoft.com/office/drawing/2014/main" id="{D9D0EC5D-994D-EC47-A846-70D0656D1B78}"/>
                </a:ext>
              </a:extLst>
            </p:cNvPr>
            <p:cNvGrpSpPr/>
            <p:nvPr/>
          </p:nvGrpSpPr>
          <p:grpSpPr>
            <a:xfrm>
              <a:off x="11860084" y="541749"/>
              <a:ext cx="300600" cy="5774635"/>
              <a:chOff x="11860084" y="541749"/>
              <a:chExt cx="300600" cy="5774635"/>
            </a:xfrm>
          </p:grpSpPr>
          <p:sp>
            <p:nvSpPr>
              <p:cNvPr id="49" name="Google Shape;338;gb520c5eab2_0_4572">
                <a:extLst>
                  <a:ext uri="{FF2B5EF4-FFF2-40B4-BE49-F238E27FC236}">
                    <a16:creationId xmlns:a16="http://schemas.microsoft.com/office/drawing/2014/main" id="{E596EFA6-5A4A-F54B-96AA-6DC081D0DF60}"/>
                  </a:ext>
                </a:extLst>
              </p:cNvPr>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0" name="Google Shape;339;gb520c5eab2_0_4572">
                <a:extLst>
                  <a:ext uri="{FF2B5EF4-FFF2-40B4-BE49-F238E27FC236}">
                    <a16:creationId xmlns:a16="http://schemas.microsoft.com/office/drawing/2014/main" id="{36D6C230-F5B4-C546-B20C-075FF3AEEBAD}"/>
                  </a:ext>
                </a:extLst>
              </p:cNvPr>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1" name="Google Shape;340;gb520c5eab2_0_4572">
                <a:extLst>
                  <a:ext uri="{FF2B5EF4-FFF2-40B4-BE49-F238E27FC236}">
                    <a16:creationId xmlns:a16="http://schemas.microsoft.com/office/drawing/2014/main" id="{B3784B5F-D368-D34C-AEEC-117588987656}"/>
                  </a:ext>
                </a:extLst>
              </p:cNvPr>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2" name="Google Shape;341;gb520c5eab2_0_4572">
                <a:extLst>
                  <a:ext uri="{FF2B5EF4-FFF2-40B4-BE49-F238E27FC236}">
                    <a16:creationId xmlns:a16="http://schemas.microsoft.com/office/drawing/2014/main" id="{2EAE95C0-E2F3-9E4B-B1C7-CF0489A2CA3E}"/>
                  </a:ext>
                </a:extLst>
              </p:cNvPr>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3" name="Google Shape;342;gb520c5eab2_0_4572">
                <a:extLst>
                  <a:ext uri="{FF2B5EF4-FFF2-40B4-BE49-F238E27FC236}">
                    <a16:creationId xmlns:a16="http://schemas.microsoft.com/office/drawing/2014/main" id="{E83380ED-79E4-4D4B-8222-507190036F69}"/>
                  </a:ext>
                </a:extLst>
              </p:cNvPr>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4" name="Google Shape;343;gb520c5eab2_0_4572">
                <a:extLst>
                  <a:ext uri="{FF2B5EF4-FFF2-40B4-BE49-F238E27FC236}">
                    <a16:creationId xmlns:a16="http://schemas.microsoft.com/office/drawing/2014/main" id="{1B325E21-5911-594B-BBF9-BEBB4DC00919}"/>
                  </a:ext>
                </a:extLst>
              </p:cNvPr>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5" name="Google Shape;344;gb520c5eab2_0_4572">
                <a:extLst>
                  <a:ext uri="{FF2B5EF4-FFF2-40B4-BE49-F238E27FC236}">
                    <a16:creationId xmlns:a16="http://schemas.microsoft.com/office/drawing/2014/main" id="{C893FF4A-E7E5-C342-BCC0-6228C59135ED}"/>
                  </a:ext>
                </a:extLst>
              </p:cNvPr>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351;gb520c5eab2_0_4572">
            <a:extLst>
              <a:ext uri="{FF2B5EF4-FFF2-40B4-BE49-F238E27FC236}">
                <a16:creationId xmlns:a16="http://schemas.microsoft.com/office/drawing/2014/main" id="{A536A378-0021-B54C-9251-E133F7A52EDF}"/>
              </a:ext>
            </a:extLst>
          </p:cNvPr>
          <p:cNvGrpSpPr/>
          <p:nvPr/>
        </p:nvGrpSpPr>
        <p:grpSpPr>
          <a:xfrm>
            <a:off x="11419139" y="1225021"/>
            <a:ext cx="3316201" cy="9261574"/>
            <a:chOff x="11419139" y="1225021"/>
            <a:chExt cx="3316201" cy="9261574"/>
          </a:xfrm>
        </p:grpSpPr>
        <p:cxnSp>
          <p:nvCxnSpPr>
            <p:cNvPr id="6" name="Google Shape;352;gb520c5eab2_0_4572">
              <a:extLst>
                <a:ext uri="{FF2B5EF4-FFF2-40B4-BE49-F238E27FC236}">
                  <a16:creationId xmlns:a16="http://schemas.microsoft.com/office/drawing/2014/main" id="{D1A7EC2E-5B7A-1345-A05B-2EFF8AE04632}"/>
                </a:ext>
              </a:extLst>
            </p:cNvPr>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 name="Google Shape;353;gb520c5eab2_0_4572">
              <a:extLst>
                <a:ext uri="{FF2B5EF4-FFF2-40B4-BE49-F238E27FC236}">
                  <a16:creationId xmlns:a16="http://schemas.microsoft.com/office/drawing/2014/main" id="{0C6C0F3F-FC78-9E48-BEF3-38F1B0F4358E}"/>
                </a:ext>
              </a:extLst>
            </p:cNvPr>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 name="Google Shape;354;gb520c5eab2_0_4572">
              <a:extLst>
                <a:ext uri="{FF2B5EF4-FFF2-40B4-BE49-F238E27FC236}">
                  <a16:creationId xmlns:a16="http://schemas.microsoft.com/office/drawing/2014/main" id="{64B899A8-5BA2-AB42-B290-B9782A5F7D9F}"/>
                </a:ext>
              </a:extLst>
            </p:cNvPr>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 name="Google Shape;355;gb520c5eab2_0_4572">
              <a:extLst>
                <a:ext uri="{FF2B5EF4-FFF2-40B4-BE49-F238E27FC236}">
                  <a16:creationId xmlns:a16="http://schemas.microsoft.com/office/drawing/2014/main" id="{2D24FD5F-245C-FA4E-AF81-67803C1F76BA}"/>
                </a:ext>
              </a:extLst>
            </p:cNvPr>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 name="Google Shape;356;gb520c5eab2_0_4572">
              <a:extLst>
                <a:ext uri="{FF2B5EF4-FFF2-40B4-BE49-F238E27FC236}">
                  <a16:creationId xmlns:a16="http://schemas.microsoft.com/office/drawing/2014/main" id="{835E65D8-A428-D84D-8226-27E47908C4C0}"/>
                </a:ext>
              </a:extLst>
            </p:cNvPr>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 name="Google Shape;357;gb520c5eab2_0_4572">
              <a:extLst>
                <a:ext uri="{FF2B5EF4-FFF2-40B4-BE49-F238E27FC236}">
                  <a16:creationId xmlns:a16="http://schemas.microsoft.com/office/drawing/2014/main" id="{07DA4295-713D-A949-A5F8-A58D6F457A51}"/>
                </a:ext>
              </a:extLst>
            </p:cNvPr>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 name="Google Shape;358;gb520c5eab2_0_4572">
              <a:extLst>
                <a:ext uri="{FF2B5EF4-FFF2-40B4-BE49-F238E27FC236}">
                  <a16:creationId xmlns:a16="http://schemas.microsoft.com/office/drawing/2014/main" id="{98B9C74D-5E1E-104B-AC2A-499F5C8B0BC0}"/>
                </a:ext>
              </a:extLst>
            </p:cNvPr>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 name="Google Shape;359;gb520c5eab2_0_4572">
              <a:extLst>
                <a:ext uri="{FF2B5EF4-FFF2-40B4-BE49-F238E27FC236}">
                  <a16:creationId xmlns:a16="http://schemas.microsoft.com/office/drawing/2014/main" id="{E54B7465-57C0-1F46-98A6-D179376EF3AD}"/>
                </a:ext>
              </a:extLst>
            </p:cNvPr>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 name="Google Shape;360;gb520c5eab2_0_4572">
              <a:extLst>
                <a:ext uri="{FF2B5EF4-FFF2-40B4-BE49-F238E27FC236}">
                  <a16:creationId xmlns:a16="http://schemas.microsoft.com/office/drawing/2014/main" id="{F83C772F-38B1-FA42-9CA7-6E6D281DACFB}"/>
                </a:ext>
              </a:extLst>
            </p:cNvPr>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 name="Google Shape;361;gb520c5eab2_0_4572">
              <a:extLst>
                <a:ext uri="{FF2B5EF4-FFF2-40B4-BE49-F238E27FC236}">
                  <a16:creationId xmlns:a16="http://schemas.microsoft.com/office/drawing/2014/main" id="{56644923-BF15-5840-B64E-6FA9CBB7A471}"/>
                </a:ext>
              </a:extLst>
            </p:cNvPr>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 name="Google Shape;362;gb520c5eab2_0_4572">
              <a:extLst>
                <a:ext uri="{FF2B5EF4-FFF2-40B4-BE49-F238E27FC236}">
                  <a16:creationId xmlns:a16="http://schemas.microsoft.com/office/drawing/2014/main" id="{89E852F3-0711-C84E-8BB8-47AE4FFF6BD3}"/>
                </a:ext>
              </a:extLst>
            </p:cNvPr>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 name="Google Shape;363;gb520c5eab2_0_4572">
              <a:extLst>
                <a:ext uri="{FF2B5EF4-FFF2-40B4-BE49-F238E27FC236}">
                  <a16:creationId xmlns:a16="http://schemas.microsoft.com/office/drawing/2014/main" id="{B1AEA283-9170-CD4A-90B4-360D22C42632}"/>
                </a:ext>
              </a:extLst>
            </p:cNvPr>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 name="Google Shape;364;gb520c5eab2_0_4572">
              <a:extLst>
                <a:ext uri="{FF2B5EF4-FFF2-40B4-BE49-F238E27FC236}">
                  <a16:creationId xmlns:a16="http://schemas.microsoft.com/office/drawing/2014/main" id="{0AEE9CB8-8561-5445-8030-896FEFFD0E86}"/>
                </a:ext>
              </a:extLst>
            </p:cNvPr>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 name="Google Shape;365;gb520c5eab2_0_4572">
              <a:extLst>
                <a:ext uri="{FF2B5EF4-FFF2-40B4-BE49-F238E27FC236}">
                  <a16:creationId xmlns:a16="http://schemas.microsoft.com/office/drawing/2014/main" id="{13AC4E22-D5D9-CE4F-97E6-01146911F2E1}"/>
                </a:ext>
              </a:extLst>
            </p:cNvPr>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 name="Google Shape;366;gb520c5eab2_0_4572">
              <a:extLst>
                <a:ext uri="{FF2B5EF4-FFF2-40B4-BE49-F238E27FC236}">
                  <a16:creationId xmlns:a16="http://schemas.microsoft.com/office/drawing/2014/main" id="{3E69C5B3-7D36-A045-97BB-5628176D2354}"/>
                </a:ext>
              </a:extLst>
            </p:cNvPr>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 name="Google Shape;367;gb520c5eab2_0_4572">
              <a:extLst>
                <a:ext uri="{FF2B5EF4-FFF2-40B4-BE49-F238E27FC236}">
                  <a16:creationId xmlns:a16="http://schemas.microsoft.com/office/drawing/2014/main" id="{E3E9E680-4F28-4B4E-924E-D01EEFF75ED1}"/>
                </a:ext>
              </a:extLst>
            </p:cNvPr>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 name="Google Shape;368;gb520c5eab2_0_4572">
              <a:extLst>
                <a:ext uri="{FF2B5EF4-FFF2-40B4-BE49-F238E27FC236}">
                  <a16:creationId xmlns:a16="http://schemas.microsoft.com/office/drawing/2014/main" id="{92B97695-1FA8-CB43-968C-FEE782621DA7}"/>
                </a:ext>
              </a:extLst>
            </p:cNvPr>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3" name="Google Shape;369;gb520c5eab2_0_4572">
              <a:extLst>
                <a:ext uri="{FF2B5EF4-FFF2-40B4-BE49-F238E27FC236}">
                  <a16:creationId xmlns:a16="http://schemas.microsoft.com/office/drawing/2014/main" id="{0ED883E2-2474-5A4B-9DD8-DACA8287D1CB}"/>
                </a:ext>
              </a:extLst>
            </p:cNvPr>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4" name="Google Shape;370;gb520c5eab2_0_4572">
              <a:extLst>
                <a:ext uri="{FF2B5EF4-FFF2-40B4-BE49-F238E27FC236}">
                  <a16:creationId xmlns:a16="http://schemas.microsoft.com/office/drawing/2014/main" id="{A2715AFD-3C5B-6142-A731-A8FC53594F1E}"/>
                </a:ext>
              </a:extLst>
            </p:cNvPr>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5" name="Google Shape;371;gb520c5eab2_0_4572">
              <a:extLst>
                <a:ext uri="{FF2B5EF4-FFF2-40B4-BE49-F238E27FC236}">
                  <a16:creationId xmlns:a16="http://schemas.microsoft.com/office/drawing/2014/main" id="{4536285C-283E-6049-AF9D-F8DB7C2EEB8F}"/>
                </a:ext>
              </a:extLst>
            </p:cNvPr>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6" name="Google Shape;372;gb520c5eab2_0_4572">
              <a:extLst>
                <a:ext uri="{FF2B5EF4-FFF2-40B4-BE49-F238E27FC236}">
                  <a16:creationId xmlns:a16="http://schemas.microsoft.com/office/drawing/2014/main" id="{D9DCC905-C981-D545-BC13-98B457881837}"/>
                </a:ext>
              </a:extLst>
            </p:cNvPr>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7" name="Google Shape;373;gb520c5eab2_0_4572">
              <a:extLst>
                <a:ext uri="{FF2B5EF4-FFF2-40B4-BE49-F238E27FC236}">
                  <a16:creationId xmlns:a16="http://schemas.microsoft.com/office/drawing/2014/main" id="{CB54EB8D-F3FC-D041-A1F0-17995ACD9052}"/>
                </a:ext>
              </a:extLst>
            </p:cNvPr>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8" name="Google Shape;374;gb520c5eab2_0_4572">
              <a:extLst>
                <a:ext uri="{FF2B5EF4-FFF2-40B4-BE49-F238E27FC236}">
                  <a16:creationId xmlns:a16="http://schemas.microsoft.com/office/drawing/2014/main" id="{FD9F547A-0BE9-BD4C-8E3B-91576B46EC9D}"/>
                </a:ext>
              </a:extLst>
            </p:cNvPr>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9" name="Google Shape;375;gb520c5eab2_0_4572">
              <a:extLst>
                <a:ext uri="{FF2B5EF4-FFF2-40B4-BE49-F238E27FC236}">
                  <a16:creationId xmlns:a16="http://schemas.microsoft.com/office/drawing/2014/main" id="{0F416D78-FD09-524D-BDA7-196FF13DBCC2}"/>
                </a:ext>
              </a:extLst>
            </p:cNvPr>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0" name="Google Shape;376;gb520c5eab2_0_4572">
              <a:extLst>
                <a:ext uri="{FF2B5EF4-FFF2-40B4-BE49-F238E27FC236}">
                  <a16:creationId xmlns:a16="http://schemas.microsoft.com/office/drawing/2014/main" id="{ECAD981A-7F35-BC4C-A87F-4E77D49F1213}"/>
                </a:ext>
              </a:extLst>
            </p:cNvPr>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1" name="Google Shape;377;gb520c5eab2_0_4572">
              <a:extLst>
                <a:ext uri="{FF2B5EF4-FFF2-40B4-BE49-F238E27FC236}">
                  <a16:creationId xmlns:a16="http://schemas.microsoft.com/office/drawing/2014/main" id="{354DF35B-9B55-9149-8EC3-F7F1E36129B3}"/>
                </a:ext>
              </a:extLst>
            </p:cNvPr>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2" name="Google Shape;378;gb520c5eab2_0_4572">
              <a:extLst>
                <a:ext uri="{FF2B5EF4-FFF2-40B4-BE49-F238E27FC236}">
                  <a16:creationId xmlns:a16="http://schemas.microsoft.com/office/drawing/2014/main" id="{AF965902-FBF1-8B4E-AC98-E3C5182F2444}"/>
                </a:ext>
              </a:extLst>
            </p:cNvPr>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3" name="Google Shape;379;gb520c5eab2_0_4572">
              <a:extLst>
                <a:ext uri="{FF2B5EF4-FFF2-40B4-BE49-F238E27FC236}">
                  <a16:creationId xmlns:a16="http://schemas.microsoft.com/office/drawing/2014/main" id="{BEB3FCCF-34D4-EC4C-BE6E-057C0BC67C2B}"/>
                </a:ext>
              </a:extLst>
            </p:cNvPr>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4" name="Google Shape;380;gb520c5eab2_0_4572">
              <a:extLst>
                <a:ext uri="{FF2B5EF4-FFF2-40B4-BE49-F238E27FC236}">
                  <a16:creationId xmlns:a16="http://schemas.microsoft.com/office/drawing/2014/main" id="{3174BF32-1D9B-1A49-A2D1-0619E433FF33}"/>
                </a:ext>
              </a:extLst>
            </p:cNvPr>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5" name="Google Shape;381;gb520c5eab2_0_4572">
              <a:extLst>
                <a:ext uri="{FF2B5EF4-FFF2-40B4-BE49-F238E27FC236}">
                  <a16:creationId xmlns:a16="http://schemas.microsoft.com/office/drawing/2014/main" id="{CD150E8A-A102-BB41-B8FD-1A9572166686}"/>
                </a:ext>
              </a:extLst>
            </p:cNvPr>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6" name="Google Shape;382;gb520c5eab2_0_4572">
              <a:extLst>
                <a:ext uri="{FF2B5EF4-FFF2-40B4-BE49-F238E27FC236}">
                  <a16:creationId xmlns:a16="http://schemas.microsoft.com/office/drawing/2014/main" id="{0E104E02-7CCB-B44E-9C2D-CD1F0DFDBF6D}"/>
                </a:ext>
              </a:extLst>
            </p:cNvPr>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7" name="Google Shape;383;gb520c5eab2_0_4572">
              <a:extLst>
                <a:ext uri="{FF2B5EF4-FFF2-40B4-BE49-F238E27FC236}">
                  <a16:creationId xmlns:a16="http://schemas.microsoft.com/office/drawing/2014/main" id="{4BA751B1-BFA4-504F-BACB-672E8B1133D0}"/>
                </a:ext>
              </a:extLst>
            </p:cNvPr>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8" name="Google Shape;384;gb520c5eab2_0_4572">
              <a:extLst>
                <a:ext uri="{FF2B5EF4-FFF2-40B4-BE49-F238E27FC236}">
                  <a16:creationId xmlns:a16="http://schemas.microsoft.com/office/drawing/2014/main" id="{2A6EDB29-35AF-264D-8F69-89669C58C4CE}"/>
                </a:ext>
              </a:extLst>
            </p:cNvPr>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9" name="Google Shape;385;gb520c5eab2_0_4572">
              <a:extLst>
                <a:ext uri="{FF2B5EF4-FFF2-40B4-BE49-F238E27FC236}">
                  <a16:creationId xmlns:a16="http://schemas.microsoft.com/office/drawing/2014/main" id="{77D396A8-8B91-054C-8749-60EC7E000B6D}"/>
                </a:ext>
              </a:extLst>
            </p:cNvPr>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0" name="Google Shape;386;gb520c5eab2_0_4572">
              <a:extLst>
                <a:ext uri="{FF2B5EF4-FFF2-40B4-BE49-F238E27FC236}">
                  <a16:creationId xmlns:a16="http://schemas.microsoft.com/office/drawing/2014/main" id="{D165C5BB-F520-B74F-AA5C-EEE8379DBE39}"/>
                </a:ext>
              </a:extLst>
            </p:cNvPr>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1" name="Google Shape;387;gb520c5eab2_0_4572">
              <a:extLst>
                <a:ext uri="{FF2B5EF4-FFF2-40B4-BE49-F238E27FC236}">
                  <a16:creationId xmlns:a16="http://schemas.microsoft.com/office/drawing/2014/main" id="{D7E45FBD-C516-B242-970A-6F4D43C5B9E5}"/>
                </a:ext>
              </a:extLst>
            </p:cNvPr>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2" name="Google Shape;388;gb520c5eab2_0_4572">
              <a:extLst>
                <a:ext uri="{FF2B5EF4-FFF2-40B4-BE49-F238E27FC236}">
                  <a16:creationId xmlns:a16="http://schemas.microsoft.com/office/drawing/2014/main" id="{9DD6FC03-2228-1742-AAF4-FBB6DE2DFFC6}"/>
                </a:ext>
              </a:extLst>
            </p:cNvPr>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3" name="Google Shape;389;gb520c5eab2_0_4572">
              <a:extLst>
                <a:ext uri="{FF2B5EF4-FFF2-40B4-BE49-F238E27FC236}">
                  <a16:creationId xmlns:a16="http://schemas.microsoft.com/office/drawing/2014/main" id="{57F4F8B6-8C15-A44D-A388-9F4AA1D177A9}"/>
                </a:ext>
              </a:extLst>
            </p:cNvPr>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
        <p:nvSpPr>
          <p:cNvPr id="2" name="Title 1">
            <a:extLst>
              <a:ext uri="{FF2B5EF4-FFF2-40B4-BE49-F238E27FC236}">
                <a16:creationId xmlns:a16="http://schemas.microsoft.com/office/drawing/2014/main" id="{2D826645-9BA2-0341-B17A-5DC48FAEE223}"/>
              </a:ext>
            </a:extLst>
          </p:cNvPr>
          <p:cNvSpPr>
            <a:spLocks noGrp="1"/>
          </p:cNvSpPr>
          <p:nvPr>
            <p:ph type="title"/>
          </p:nvPr>
        </p:nvSpPr>
        <p:spPr>
          <a:xfrm>
            <a:off x="419725" y="584202"/>
            <a:ext cx="9893508" cy="2120901"/>
          </a:xfrm>
        </p:spPr>
        <p:txBody>
          <a:bodyPr/>
          <a:lstStyle/>
          <a:p>
            <a:pPr algn="ctr"/>
            <a:r>
              <a:rPr lang="en-US" dirty="0"/>
              <a:t>Small Gas Engines. </a:t>
            </a:r>
            <a:br>
              <a:rPr lang="en-US" dirty="0"/>
            </a:br>
            <a:r>
              <a:rPr lang="en-US" sz="5400" dirty="0"/>
              <a:t>Student Interactive Notebook </a:t>
            </a:r>
          </a:p>
        </p:txBody>
      </p:sp>
      <p:sp>
        <p:nvSpPr>
          <p:cNvPr id="3" name="Text Placeholder 2">
            <a:extLst>
              <a:ext uri="{FF2B5EF4-FFF2-40B4-BE49-F238E27FC236}">
                <a16:creationId xmlns:a16="http://schemas.microsoft.com/office/drawing/2014/main" id="{38ABD66D-A44A-BD48-89E4-9CFC83BAEB2D}"/>
              </a:ext>
            </a:extLst>
          </p:cNvPr>
          <p:cNvSpPr>
            <a:spLocks noGrp="1"/>
          </p:cNvSpPr>
          <p:nvPr>
            <p:ph type="body" idx="1"/>
          </p:nvPr>
        </p:nvSpPr>
        <p:spPr>
          <a:xfrm>
            <a:off x="539647" y="2476586"/>
            <a:ext cx="9893508" cy="7766987"/>
          </a:xfrm>
        </p:spPr>
        <p:txBody>
          <a:bodyPr>
            <a:normAutofit fontScale="85000" lnSpcReduction="10000"/>
          </a:bodyPr>
          <a:lstStyle/>
          <a:p>
            <a:r>
              <a:rPr lang="en-US" sz="4300" dirty="0"/>
              <a:t>This interactive student notebook is designed to be used with both the Briggs Power Portal, and the Small Engines (4</a:t>
            </a:r>
            <a:r>
              <a:rPr lang="en-US" sz="4300" baseline="30000" dirty="0"/>
              <a:t>th</a:t>
            </a:r>
            <a:r>
              <a:rPr lang="en-US" sz="4300" dirty="0"/>
              <a:t> Ed. By Bruce Radcliff) Text. </a:t>
            </a:r>
          </a:p>
          <a:p>
            <a:r>
              <a:rPr lang="en-US" sz="4300" dirty="0"/>
              <a:t>In addition, students will need Illustrated Parts Lists, Repair Manuals, and Engine Specifications Sheets (torque values &amp; reject sizes) for the engine they are working on. All the additional references are available through the Educational Resources tab in the Power Portal.</a:t>
            </a:r>
          </a:p>
          <a:p>
            <a:r>
              <a:rPr lang="en-US" sz="4300" dirty="0"/>
              <a:t>Students will also need </a:t>
            </a:r>
            <a:r>
              <a:rPr lang="en-US" sz="4300" b="1" dirty="0"/>
              <a:t>access to a camera </a:t>
            </a:r>
            <a:r>
              <a:rPr lang="en-US" sz="4300" dirty="0"/>
              <a:t>of some sort. Phones or tablets would work great for these parts of the notebook.</a:t>
            </a:r>
          </a:p>
          <a:p>
            <a:r>
              <a:rPr lang="en-US" sz="3000" dirty="0"/>
              <a:t>Please send comments, suggestions, errata, or ways you use the notebook to Dr. P. Troy White (</a:t>
            </a:r>
            <a:r>
              <a:rPr lang="en-US" sz="3000" dirty="0">
                <a:hlinkClick r:id="rId2"/>
              </a:rPr>
              <a:t>peter.white@sdstate.edu</a:t>
            </a:r>
            <a:r>
              <a:rPr lang="en-US" sz="3000" dirty="0"/>
              <a:t>), SDSU Ag Education.</a:t>
            </a:r>
          </a:p>
        </p:txBody>
      </p:sp>
      <p:sp>
        <p:nvSpPr>
          <p:cNvPr id="4" name="TextBox 3">
            <a:extLst>
              <a:ext uri="{FF2B5EF4-FFF2-40B4-BE49-F238E27FC236}">
                <a16:creationId xmlns:a16="http://schemas.microsoft.com/office/drawing/2014/main" id="{ABD5DBFA-E364-C746-B622-E945481785F1}"/>
              </a:ext>
            </a:extLst>
          </p:cNvPr>
          <p:cNvSpPr txBox="1"/>
          <p:nvPr/>
        </p:nvSpPr>
        <p:spPr>
          <a:xfrm>
            <a:off x="11347554" y="953505"/>
            <a:ext cx="3657599" cy="2120902"/>
          </a:xfrm>
          <a:prstGeom prst="rect">
            <a:avLst/>
          </a:prstGeom>
          <a:noFill/>
        </p:spPr>
        <p:txBody>
          <a:bodyPr wrap="square" rtlCol="0">
            <a:spAutoFit/>
          </a:bodyPr>
          <a:lstStyle/>
          <a:p>
            <a:pPr>
              <a:lnSpc>
                <a:spcPts val="2040"/>
              </a:lnSpc>
            </a:pPr>
            <a:r>
              <a:rPr lang="en-US" dirty="0"/>
              <a:t>On the right side of every page is a section for student notes, or a series of reflection questions related to the content on the left of the page.</a:t>
            </a:r>
          </a:p>
          <a:p>
            <a:pPr>
              <a:lnSpc>
                <a:spcPts val="2040"/>
              </a:lnSpc>
            </a:pPr>
            <a:endParaRPr lang="en-US" dirty="0"/>
          </a:p>
          <a:p>
            <a:pPr>
              <a:lnSpc>
                <a:spcPts val="2040"/>
              </a:lnSpc>
            </a:pPr>
            <a:r>
              <a:rPr lang="en-US" dirty="0"/>
              <a:t>To align text with notebook lines, set paragraph line spacing to “Exactly” at 20.4 pt.</a:t>
            </a:r>
          </a:p>
        </p:txBody>
      </p:sp>
      <p:pic>
        <p:nvPicPr>
          <p:cNvPr id="45" name="Picture 44" descr="Graphical user interface, text, application&#10;&#10;Description automatically generated">
            <a:extLst>
              <a:ext uri="{FF2B5EF4-FFF2-40B4-BE49-F238E27FC236}">
                <a16:creationId xmlns:a16="http://schemas.microsoft.com/office/drawing/2014/main" id="{A6227B7A-FA4F-4D4D-9EE2-A6A7D05913F6}"/>
              </a:ext>
            </a:extLst>
          </p:cNvPr>
          <p:cNvPicPr>
            <a:picLocks noChangeAspect="1"/>
          </p:cNvPicPr>
          <p:nvPr/>
        </p:nvPicPr>
        <p:blipFill rotWithShape="1">
          <a:blip r:embed="rId3"/>
          <a:srcRect l="3279" t="996" r="2623" b="3323"/>
          <a:stretch/>
        </p:blipFill>
        <p:spPr>
          <a:xfrm>
            <a:off x="11419139" y="3114705"/>
            <a:ext cx="3441754" cy="2443864"/>
          </a:xfrm>
          <a:prstGeom prst="rect">
            <a:avLst/>
          </a:prstGeom>
        </p:spPr>
      </p:pic>
      <p:sp>
        <p:nvSpPr>
          <p:cNvPr id="124" name="Rectangle 123">
            <a:extLst>
              <a:ext uri="{FF2B5EF4-FFF2-40B4-BE49-F238E27FC236}">
                <a16:creationId xmlns:a16="http://schemas.microsoft.com/office/drawing/2014/main" id="{74B54A7F-CEED-6749-9B03-E0EE3028001B}"/>
              </a:ext>
            </a:extLst>
          </p:cNvPr>
          <p:cNvSpPr/>
          <p:nvPr/>
        </p:nvSpPr>
        <p:spPr>
          <a:xfrm>
            <a:off x="11347554" y="5960808"/>
            <a:ext cx="3441754" cy="1351460"/>
          </a:xfrm>
          <a:prstGeom prst="rect">
            <a:avLst/>
          </a:prstGeom>
        </p:spPr>
        <p:txBody>
          <a:bodyPr wrap="square">
            <a:spAutoFit/>
          </a:bodyPr>
          <a:lstStyle/>
          <a:p>
            <a:pPr>
              <a:lnSpc>
                <a:spcPts val="2040"/>
              </a:lnSpc>
            </a:pPr>
            <a:r>
              <a:rPr lang="en-US" dirty="0"/>
              <a:t>This notebook is provided free of charge under the Creative Commons Licensing </a:t>
            </a:r>
            <a:r>
              <a:rPr lang="en-US" b="1" dirty="0">
                <a:solidFill>
                  <a:schemeClr val="accent1"/>
                </a:solidFill>
                <a:latin typeface="Source Sans Pro"/>
                <a:ea typeface="Source Sans Pro"/>
                <a:cs typeface="Source Sans Pro"/>
                <a:sym typeface="Source Sans Pro"/>
              </a:rPr>
              <a:t>(Attribution 3.0 </a:t>
            </a:r>
            <a:r>
              <a:rPr lang="en-US" b="1" dirty="0" err="1">
                <a:solidFill>
                  <a:schemeClr val="accent1"/>
                </a:solidFill>
                <a:latin typeface="Source Sans Pro"/>
                <a:ea typeface="Source Sans Pro"/>
                <a:cs typeface="Source Sans Pro"/>
                <a:sym typeface="Source Sans Pro"/>
              </a:rPr>
              <a:t>Unported</a:t>
            </a:r>
            <a:r>
              <a:rPr lang="en-US" b="1" dirty="0">
                <a:solidFill>
                  <a:schemeClr val="accent1"/>
                </a:solidFill>
                <a:latin typeface="Source Sans Pro"/>
                <a:ea typeface="Source Sans Pro"/>
                <a:cs typeface="Source Sans Pro"/>
                <a:sym typeface="Source Sans Pro"/>
              </a:rPr>
              <a:t> [CC BY 3.0])</a:t>
            </a:r>
            <a:endParaRPr lang="en-US" dirty="0">
              <a:solidFill>
                <a:schemeClr val="accent1"/>
              </a:solidFill>
            </a:endParaRPr>
          </a:p>
          <a:p>
            <a:pPr>
              <a:lnSpc>
                <a:spcPts val="2040"/>
              </a:lnSpc>
            </a:pPr>
            <a:r>
              <a:rPr lang="en-US" dirty="0"/>
              <a:t>Please cite author and institution when referencing this work.</a:t>
            </a:r>
          </a:p>
        </p:txBody>
      </p:sp>
      <p:sp>
        <p:nvSpPr>
          <p:cNvPr id="125" name="Google Shape;347;gb520c5eab2_0_4572">
            <a:extLst>
              <a:ext uri="{FF2B5EF4-FFF2-40B4-BE49-F238E27FC236}">
                <a16:creationId xmlns:a16="http://schemas.microsoft.com/office/drawing/2014/main" id="{B0091480-F353-544A-BF30-75A8C1A122C6}"/>
              </a:ext>
            </a:extLst>
          </p:cNvPr>
          <p:cNvSpPr/>
          <p:nvPr/>
        </p:nvSpPr>
        <p:spPr>
          <a:xfrm>
            <a:off x="12561421" y="10796142"/>
            <a:ext cx="2402865" cy="17671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148" b="1" dirty="0">
                <a:solidFill>
                  <a:srgbClr val="FFFFFF"/>
                </a:solidFill>
                <a:latin typeface="Source Sans Pro"/>
                <a:ea typeface="Source Sans Pro"/>
                <a:cs typeface="Source Sans Pro"/>
                <a:sym typeface="Source Sans Pro"/>
              </a:rPr>
              <a:t>Attribution 3.0 </a:t>
            </a:r>
            <a:r>
              <a:rPr lang="en-US" sz="1148" b="1" dirty="0" err="1">
                <a:solidFill>
                  <a:srgbClr val="FFFFFF"/>
                </a:solidFill>
                <a:latin typeface="Source Sans Pro"/>
                <a:ea typeface="Source Sans Pro"/>
                <a:cs typeface="Source Sans Pro"/>
                <a:sym typeface="Source Sans Pro"/>
              </a:rPr>
              <a:t>Unported</a:t>
            </a:r>
            <a:r>
              <a:rPr lang="en-US" sz="1148" b="1" dirty="0">
                <a:solidFill>
                  <a:srgbClr val="FFFFFF"/>
                </a:solidFill>
                <a:latin typeface="Source Sans Pro"/>
                <a:ea typeface="Source Sans Pro"/>
                <a:cs typeface="Source Sans Pro"/>
                <a:sym typeface="Source Sans Pro"/>
              </a:rPr>
              <a:t> (CC BY 3.0)</a:t>
            </a:r>
            <a:endParaRPr dirty="0"/>
          </a:p>
        </p:txBody>
      </p:sp>
      <p:grpSp>
        <p:nvGrpSpPr>
          <p:cNvPr id="47" name="Google Shape;328;gb520c5eab2_0_4572">
            <a:extLst>
              <a:ext uri="{FF2B5EF4-FFF2-40B4-BE49-F238E27FC236}">
                <a16:creationId xmlns:a16="http://schemas.microsoft.com/office/drawing/2014/main" id="{5006D7DC-FE6C-3646-877C-35994F1E1AF8}"/>
              </a:ext>
            </a:extLst>
          </p:cNvPr>
          <p:cNvGrpSpPr/>
          <p:nvPr/>
        </p:nvGrpSpPr>
        <p:grpSpPr>
          <a:xfrm>
            <a:off x="18973" y="833128"/>
            <a:ext cx="15445340" cy="9482529"/>
            <a:chOff x="43841" y="541749"/>
            <a:chExt cx="12116843" cy="5774635"/>
          </a:xfrm>
        </p:grpSpPr>
        <p:grpSp>
          <p:nvGrpSpPr>
            <p:cNvPr id="48" name="Google Shape;329;gb520c5eab2_0_4572">
              <a:extLst>
                <a:ext uri="{FF2B5EF4-FFF2-40B4-BE49-F238E27FC236}">
                  <a16:creationId xmlns:a16="http://schemas.microsoft.com/office/drawing/2014/main" id="{B1C963C2-4CD5-3E4F-A822-8073BE358CAC}"/>
                </a:ext>
              </a:extLst>
            </p:cNvPr>
            <p:cNvGrpSpPr/>
            <p:nvPr/>
          </p:nvGrpSpPr>
          <p:grpSpPr>
            <a:xfrm>
              <a:off x="43841" y="541749"/>
              <a:ext cx="300601" cy="5774635"/>
              <a:chOff x="43841" y="541749"/>
              <a:chExt cx="300601" cy="5774635"/>
            </a:xfrm>
          </p:grpSpPr>
          <p:sp>
            <p:nvSpPr>
              <p:cNvPr id="57" name="Google Shape;330;gb520c5eab2_0_4572">
                <a:extLst>
                  <a:ext uri="{FF2B5EF4-FFF2-40B4-BE49-F238E27FC236}">
                    <a16:creationId xmlns:a16="http://schemas.microsoft.com/office/drawing/2014/main" id="{7941B620-F69C-D141-A157-880C9A075E66}"/>
                  </a:ext>
                </a:extLst>
              </p:cNvPr>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8" name="Google Shape;331;gb520c5eab2_0_4572">
                <a:extLst>
                  <a:ext uri="{FF2B5EF4-FFF2-40B4-BE49-F238E27FC236}">
                    <a16:creationId xmlns:a16="http://schemas.microsoft.com/office/drawing/2014/main" id="{A5A17BD4-52BA-0240-813F-F2950250113B}"/>
                  </a:ext>
                </a:extLst>
              </p:cNvPr>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9" name="Google Shape;332;gb520c5eab2_0_4572">
                <a:extLst>
                  <a:ext uri="{FF2B5EF4-FFF2-40B4-BE49-F238E27FC236}">
                    <a16:creationId xmlns:a16="http://schemas.microsoft.com/office/drawing/2014/main" id="{69C3C7B8-3184-3E4E-98CF-ADDC389021FB}"/>
                  </a:ext>
                </a:extLst>
              </p:cNvPr>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60" name="Google Shape;333;gb520c5eab2_0_4572">
                <a:extLst>
                  <a:ext uri="{FF2B5EF4-FFF2-40B4-BE49-F238E27FC236}">
                    <a16:creationId xmlns:a16="http://schemas.microsoft.com/office/drawing/2014/main" id="{4CC8680B-BF71-904C-8A52-D63F1044CD97}"/>
                  </a:ext>
                </a:extLst>
              </p:cNvPr>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61" name="Google Shape;334;gb520c5eab2_0_4572">
                <a:extLst>
                  <a:ext uri="{FF2B5EF4-FFF2-40B4-BE49-F238E27FC236}">
                    <a16:creationId xmlns:a16="http://schemas.microsoft.com/office/drawing/2014/main" id="{0D9AD5EA-0D27-9941-AB22-149180DE702B}"/>
                  </a:ext>
                </a:extLst>
              </p:cNvPr>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62" name="Google Shape;335;gb520c5eab2_0_4572">
                <a:extLst>
                  <a:ext uri="{FF2B5EF4-FFF2-40B4-BE49-F238E27FC236}">
                    <a16:creationId xmlns:a16="http://schemas.microsoft.com/office/drawing/2014/main" id="{D7A9A758-BFAD-9A4B-94EC-66FF8D2662F4}"/>
                  </a:ext>
                </a:extLst>
              </p:cNvPr>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63" name="Google Shape;336;gb520c5eab2_0_4572">
                <a:extLst>
                  <a:ext uri="{FF2B5EF4-FFF2-40B4-BE49-F238E27FC236}">
                    <a16:creationId xmlns:a16="http://schemas.microsoft.com/office/drawing/2014/main" id="{F1384547-977E-A644-A039-7ACE96A0E2EF}"/>
                  </a:ext>
                </a:extLst>
              </p:cNvPr>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49" name="Google Shape;337;gb520c5eab2_0_4572">
              <a:extLst>
                <a:ext uri="{FF2B5EF4-FFF2-40B4-BE49-F238E27FC236}">
                  <a16:creationId xmlns:a16="http://schemas.microsoft.com/office/drawing/2014/main" id="{89CF74A9-82CA-3A47-A255-7F2A7A986BD5}"/>
                </a:ext>
              </a:extLst>
            </p:cNvPr>
            <p:cNvGrpSpPr/>
            <p:nvPr/>
          </p:nvGrpSpPr>
          <p:grpSpPr>
            <a:xfrm>
              <a:off x="11860084" y="541749"/>
              <a:ext cx="300600" cy="5774635"/>
              <a:chOff x="11860084" y="541749"/>
              <a:chExt cx="300600" cy="5774635"/>
            </a:xfrm>
          </p:grpSpPr>
          <p:sp>
            <p:nvSpPr>
              <p:cNvPr id="50" name="Google Shape;338;gb520c5eab2_0_4572">
                <a:extLst>
                  <a:ext uri="{FF2B5EF4-FFF2-40B4-BE49-F238E27FC236}">
                    <a16:creationId xmlns:a16="http://schemas.microsoft.com/office/drawing/2014/main" id="{DA69F509-00FA-9049-BBDA-16A741F31D2C}"/>
                  </a:ext>
                </a:extLst>
              </p:cNvPr>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1" name="Google Shape;339;gb520c5eab2_0_4572">
                <a:extLst>
                  <a:ext uri="{FF2B5EF4-FFF2-40B4-BE49-F238E27FC236}">
                    <a16:creationId xmlns:a16="http://schemas.microsoft.com/office/drawing/2014/main" id="{115F8BC8-F993-034B-9F43-AF190DF99747}"/>
                  </a:ext>
                </a:extLst>
              </p:cNvPr>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2" name="Google Shape;340;gb520c5eab2_0_4572">
                <a:extLst>
                  <a:ext uri="{FF2B5EF4-FFF2-40B4-BE49-F238E27FC236}">
                    <a16:creationId xmlns:a16="http://schemas.microsoft.com/office/drawing/2014/main" id="{08082399-C582-EE4B-882F-0976FC6AEEAF}"/>
                  </a:ext>
                </a:extLst>
              </p:cNvPr>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3" name="Google Shape;341;gb520c5eab2_0_4572">
                <a:extLst>
                  <a:ext uri="{FF2B5EF4-FFF2-40B4-BE49-F238E27FC236}">
                    <a16:creationId xmlns:a16="http://schemas.microsoft.com/office/drawing/2014/main" id="{1BF40D73-1F70-1440-B259-66BE5DADF40A}"/>
                  </a:ext>
                </a:extLst>
              </p:cNvPr>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4" name="Google Shape;342;gb520c5eab2_0_4572">
                <a:extLst>
                  <a:ext uri="{FF2B5EF4-FFF2-40B4-BE49-F238E27FC236}">
                    <a16:creationId xmlns:a16="http://schemas.microsoft.com/office/drawing/2014/main" id="{F0F998AD-0CE0-C942-B5A2-FB8EBF59B04E}"/>
                  </a:ext>
                </a:extLst>
              </p:cNvPr>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5" name="Google Shape;343;gb520c5eab2_0_4572">
                <a:extLst>
                  <a:ext uri="{FF2B5EF4-FFF2-40B4-BE49-F238E27FC236}">
                    <a16:creationId xmlns:a16="http://schemas.microsoft.com/office/drawing/2014/main" id="{1D4E8F13-6EAE-2242-AF79-8E8FADE768E4}"/>
                  </a:ext>
                </a:extLst>
              </p:cNvPr>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6" name="Google Shape;344;gb520c5eab2_0_4572">
                <a:extLst>
                  <a:ext uri="{FF2B5EF4-FFF2-40B4-BE49-F238E27FC236}">
                    <a16:creationId xmlns:a16="http://schemas.microsoft.com/office/drawing/2014/main" id="{5F33B1F6-996B-E04E-AC7B-13D525F73B3A}"/>
                  </a:ext>
                </a:extLst>
              </p:cNvPr>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spTree>
    <p:extLst>
      <p:ext uri="{BB962C8B-B14F-4D97-AF65-F5344CB8AC3E}">
        <p14:creationId xmlns:p14="http://schemas.microsoft.com/office/powerpoint/2010/main" val="3081950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grpSp>
        <p:nvGrpSpPr>
          <p:cNvPr id="859" name="Google Shape;859;gb520c5eab2_0_5093"/>
          <p:cNvGrpSpPr/>
          <p:nvPr/>
        </p:nvGrpSpPr>
        <p:grpSpPr>
          <a:xfrm>
            <a:off x="11419139" y="1225021"/>
            <a:ext cx="3316201" cy="9261574"/>
            <a:chOff x="11419139" y="1225021"/>
            <a:chExt cx="3316201" cy="9261574"/>
          </a:xfrm>
        </p:grpSpPr>
        <p:cxnSp>
          <p:nvCxnSpPr>
            <p:cNvPr id="860" name="Google Shape;860;gb520c5eab2_0_5093"/>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61" name="Google Shape;861;gb520c5eab2_0_5093"/>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62" name="Google Shape;862;gb520c5eab2_0_5093"/>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63" name="Google Shape;863;gb520c5eab2_0_5093"/>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64" name="Google Shape;864;gb520c5eab2_0_5093"/>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65" name="Google Shape;865;gb520c5eab2_0_5093"/>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66" name="Google Shape;866;gb520c5eab2_0_5093"/>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67" name="Google Shape;867;gb520c5eab2_0_5093"/>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68" name="Google Shape;868;gb520c5eab2_0_5093"/>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69" name="Google Shape;869;gb520c5eab2_0_5093"/>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70" name="Google Shape;870;gb520c5eab2_0_5093"/>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71" name="Google Shape;871;gb520c5eab2_0_5093"/>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72" name="Google Shape;872;gb520c5eab2_0_5093"/>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73" name="Google Shape;873;gb520c5eab2_0_5093"/>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74" name="Google Shape;874;gb520c5eab2_0_5093"/>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75" name="Google Shape;875;gb520c5eab2_0_5093"/>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76" name="Google Shape;876;gb520c5eab2_0_5093"/>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77" name="Google Shape;877;gb520c5eab2_0_5093"/>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78" name="Google Shape;878;gb520c5eab2_0_5093"/>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79" name="Google Shape;879;gb520c5eab2_0_5093"/>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80" name="Google Shape;880;gb520c5eab2_0_5093"/>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81" name="Google Shape;881;gb520c5eab2_0_5093"/>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82" name="Google Shape;882;gb520c5eab2_0_5093"/>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83" name="Google Shape;883;gb520c5eab2_0_5093"/>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84" name="Google Shape;884;gb520c5eab2_0_5093"/>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85" name="Google Shape;885;gb520c5eab2_0_5093"/>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86" name="Google Shape;886;gb520c5eab2_0_5093"/>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87" name="Google Shape;887;gb520c5eab2_0_5093"/>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88" name="Google Shape;888;gb520c5eab2_0_5093"/>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89" name="Google Shape;889;gb520c5eab2_0_5093"/>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90" name="Google Shape;890;gb520c5eab2_0_5093"/>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91" name="Google Shape;891;gb520c5eab2_0_5093"/>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92" name="Google Shape;892;gb520c5eab2_0_5093"/>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93" name="Google Shape;893;gb520c5eab2_0_5093"/>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94" name="Google Shape;894;gb520c5eab2_0_5093"/>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95" name="Google Shape;895;gb520c5eab2_0_5093"/>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96" name="Google Shape;896;gb520c5eab2_0_5093"/>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97" name="Google Shape;897;gb520c5eab2_0_5093"/>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
        <p:nvSpPr>
          <p:cNvPr id="41" name="TextBox 40">
            <a:extLst>
              <a:ext uri="{FF2B5EF4-FFF2-40B4-BE49-F238E27FC236}">
                <a16:creationId xmlns:a16="http://schemas.microsoft.com/office/drawing/2014/main" id="{D5E83F7D-0494-C141-A117-D781C63EBD18}"/>
              </a:ext>
            </a:extLst>
          </p:cNvPr>
          <p:cNvSpPr txBox="1"/>
          <p:nvPr/>
        </p:nvSpPr>
        <p:spPr>
          <a:xfrm>
            <a:off x="691375" y="603667"/>
            <a:ext cx="2680542" cy="400110"/>
          </a:xfrm>
          <a:prstGeom prst="rect">
            <a:avLst/>
          </a:prstGeom>
          <a:noFill/>
        </p:spPr>
        <p:txBody>
          <a:bodyPr wrap="none" rtlCol="0">
            <a:spAutoFit/>
          </a:bodyPr>
          <a:lstStyle/>
          <a:p>
            <a:r>
              <a:rPr lang="en-US" sz="2000" b="1" dirty="0"/>
              <a:t>Engine Components</a:t>
            </a:r>
          </a:p>
        </p:txBody>
      </p:sp>
      <p:pic>
        <p:nvPicPr>
          <p:cNvPr id="5" name="Picture 4">
            <a:extLst>
              <a:ext uri="{FF2B5EF4-FFF2-40B4-BE49-F238E27FC236}">
                <a16:creationId xmlns:a16="http://schemas.microsoft.com/office/drawing/2014/main" id="{CEB31B59-9973-0A44-9BD6-A35A7D876CC3}"/>
              </a:ext>
            </a:extLst>
          </p:cNvPr>
          <p:cNvPicPr>
            <a:picLocks noChangeAspect="1"/>
          </p:cNvPicPr>
          <p:nvPr/>
        </p:nvPicPr>
        <p:blipFill>
          <a:blip r:embed="rId3"/>
          <a:stretch>
            <a:fillRect/>
          </a:stretch>
        </p:blipFill>
        <p:spPr>
          <a:xfrm>
            <a:off x="555339" y="1225021"/>
            <a:ext cx="5566799" cy="4255308"/>
          </a:xfrm>
          <a:prstGeom prst="rect">
            <a:avLst/>
          </a:prstGeom>
        </p:spPr>
      </p:pic>
      <p:pic>
        <p:nvPicPr>
          <p:cNvPr id="7" name="Picture 6">
            <a:extLst>
              <a:ext uri="{FF2B5EF4-FFF2-40B4-BE49-F238E27FC236}">
                <a16:creationId xmlns:a16="http://schemas.microsoft.com/office/drawing/2014/main" id="{06AB95F7-65FE-2748-AB72-0994A43FAAF9}"/>
              </a:ext>
            </a:extLst>
          </p:cNvPr>
          <p:cNvPicPr>
            <a:picLocks noChangeAspect="1"/>
          </p:cNvPicPr>
          <p:nvPr/>
        </p:nvPicPr>
        <p:blipFill>
          <a:blip r:embed="rId4"/>
          <a:stretch>
            <a:fillRect/>
          </a:stretch>
        </p:blipFill>
        <p:spPr>
          <a:xfrm>
            <a:off x="6692104" y="7350758"/>
            <a:ext cx="3598582" cy="2266679"/>
          </a:xfrm>
          <a:prstGeom prst="rect">
            <a:avLst/>
          </a:prstGeom>
        </p:spPr>
      </p:pic>
      <p:pic>
        <p:nvPicPr>
          <p:cNvPr id="9" name="Picture 8">
            <a:extLst>
              <a:ext uri="{FF2B5EF4-FFF2-40B4-BE49-F238E27FC236}">
                <a16:creationId xmlns:a16="http://schemas.microsoft.com/office/drawing/2014/main" id="{16996925-FA48-E546-A55D-039A73105D6E}"/>
              </a:ext>
            </a:extLst>
          </p:cNvPr>
          <p:cNvPicPr>
            <a:picLocks noChangeAspect="1"/>
          </p:cNvPicPr>
          <p:nvPr/>
        </p:nvPicPr>
        <p:blipFill>
          <a:blip r:embed="rId5"/>
          <a:stretch>
            <a:fillRect/>
          </a:stretch>
        </p:blipFill>
        <p:spPr>
          <a:xfrm rot="5400000">
            <a:off x="1506467" y="5370305"/>
            <a:ext cx="3866713" cy="5364629"/>
          </a:xfrm>
          <a:prstGeom prst="rect">
            <a:avLst/>
          </a:prstGeom>
        </p:spPr>
      </p:pic>
      <p:pic>
        <p:nvPicPr>
          <p:cNvPr id="11" name="Picture 10">
            <a:extLst>
              <a:ext uri="{FF2B5EF4-FFF2-40B4-BE49-F238E27FC236}">
                <a16:creationId xmlns:a16="http://schemas.microsoft.com/office/drawing/2014/main" id="{B7A3F990-C4A0-9B42-A359-CA448C022868}"/>
              </a:ext>
            </a:extLst>
          </p:cNvPr>
          <p:cNvPicPr>
            <a:picLocks noChangeAspect="1"/>
          </p:cNvPicPr>
          <p:nvPr/>
        </p:nvPicPr>
        <p:blipFill>
          <a:blip r:embed="rId6"/>
          <a:stretch>
            <a:fillRect/>
          </a:stretch>
        </p:blipFill>
        <p:spPr>
          <a:xfrm>
            <a:off x="6655883" y="692276"/>
            <a:ext cx="3634802" cy="1660846"/>
          </a:xfrm>
          <a:prstGeom prst="rect">
            <a:avLst/>
          </a:prstGeom>
        </p:spPr>
      </p:pic>
      <p:pic>
        <p:nvPicPr>
          <p:cNvPr id="5122" name="Picture 2">
            <a:extLst>
              <a:ext uri="{FF2B5EF4-FFF2-40B4-BE49-F238E27FC236}">
                <a16:creationId xmlns:a16="http://schemas.microsoft.com/office/drawing/2014/main" id="{4AB067E8-E4D3-284B-8033-B83987E5E71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200" t="2792" r="6318"/>
          <a:stretch/>
        </p:blipFill>
        <p:spPr bwMode="auto">
          <a:xfrm>
            <a:off x="6655883" y="2638248"/>
            <a:ext cx="3634803" cy="418231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3EB7C96B-A3F9-4147-B18B-B83E264650CC}"/>
              </a:ext>
            </a:extLst>
          </p:cNvPr>
          <p:cNvSpPr txBox="1"/>
          <p:nvPr/>
        </p:nvSpPr>
        <p:spPr>
          <a:xfrm>
            <a:off x="11558741" y="9335899"/>
            <a:ext cx="3100399" cy="1384995"/>
          </a:xfrm>
          <a:prstGeom prst="rect">
            <a:avLst/>
          </a:prstGeom>
          <a:noFill/>
        </p:spPr>
        <p:txBody>
          <a:bodyPr wrap="square" rtlCol="0">
            <a:spAutoFit/>
          </a:bodyPr>
          <a:lstStyle/>
          <a:p>
            <a:r>
              <a:rPr lang="en-US" dirty="0"/>
              <a:t>Using the Illustrated Parts List (IPL), Include a part number for each part. If it is an assembly, list both the individual components and the complete assembly as separate parts.</a:t>
            </a:r>
          </a:p>
        </p:txBody>
      </p:sp>
      <p:sp>
        <p:nvSpPr>
          <p:cNvPr id="48" name="TextBox 47">
            <a:extLst>
              <a:ext uri="{FF2B5EF4-FFF2-40B4-BE49-F238E27FC236}">
                <a16:creationId xmlns:a16="http://schemas.microsoft.com/office/drawing/2014/main" id="{86C530A4-32E8-B14D-8CBF-AB00976938E6}"/>
              </a:ext>
            </a:extLst>
          </p:cNvPr>
          <p:cNvSpPr txBox="1"/>
          <p:nvPr/>
        </p:nvSpPr>
        <p:spPr>
          <a:xfrm>
            <a:off x="11342940" y="944403"/>
            <a:ext cx="3316200" cy="3146823"/>
          </a:xfrm>
          <a:prstGeom prst="rect">
            <a:avLst/>
          </a:prstGeom>
          <a:noFill/>
        </p:spPr>
        <p:txBody>
          <a:bodyPr wrap="square" rtlCol="0">
            <a:spAutoFit/>
          </a:bodyPr>
          <a:lstStyle/>
          <a:p>
            <a:pPr>
              <a:lnSpc>
                <a:spcPts val="2020"/>
              </a:lnSpc>
            </a:pPr>
            <a:r>
              <a:rPr lang="en-US" dirty="0"/>
              <a:t>Part Name: </a:t>
            </a:r>
          </a:p>
          <a:p>
            <a:pPr>
              <a:lnSpc>
                <a:spcPts val="2020"/>
              </a:lnSpc>
            </a:pPr>
            <a:endParaRPr lang="en-US" dirty="0"/>
          </a:p>
          <a:p>
            <a:pPr>
              <a:lnSpc>
                <a:spcPts val="2020"/>
              </a:lnSpc>
            </a:pPr>
            <a:r>
              <a:rPr lang="en-US" dirty="0"/>
              <a:t>Part Number:</a:t>
            </a:r>
          </a:p>
          <a:p>
            <a:pPr>
              <a:lnSpc>
                <a:spcPts val="2020"/>
              </a:lnSpc>
            </a:pPr>
            <a:endParaRPr lang="en-US" dirty="0"/>
          </a:p>
          <a:p>
            <a:pPr>
              <a:lnSpc>
                <a:spcPts val="2020"/>
              </a:lnSpc>
            </a:pPr>
            <a:r>
              <a:rPr lang="en-US" dirty="0"/>
              <a:t>Using the </a:t>
            </a:r>
            <a:r>
              <a:rPr lang="en-US" dirty="0" err="1"/>
              <a:t>PowerPortal</a:t>
            </a:r>
            <a:r>
              <a:rPr lang="en-US" dirty="0"/>
              <a:t> Parts Look-up, what is the current part number for ordering a replacement part: </a:t>
            </a:r>
          </a:p>
          <a:p>
            <a:pPr>
              <a:lnSpc>
                <a:spcPts val="2020"/>
              </a:lnSpc>
            </a:pPr>
            <a:endParaRPr lang="en-US" dirty="0"/>
          </a:p>
          <a:p>
            <a:pPr>
              <a:lnSpc>
                <a:spcPts val="2020"/>
              </a:lnSpc>
            </a:pPr>
            <a:endParaRPr lang="en-US" dirty="0"/>
          </a:p>
          <a:p>
            <a:pPr>
              <a:lnSpc>
                <a:spcPts val="2020"/>
              </a:lnSpc>
            </a:pPr>
            <a:r>
              <a:rPr lang="en-US" dirty="0"/>
              <a:t>What is this/these parts role in the function of the engine?</a:t>
            </a:r>
          </a:p>
          <a:p>
            <a:pPr>
              <a:lnSpc>
                <a:spcPts val="2020"/>
              </a:lnSpc>
            </a:pPr>
            <a:endParaRPr lang="en-US" dirty="0"/>
          </a:p>
        </p:txBody>
      </p:sp>
      <p:grpSp>
        <p:nvGrpSpPr>
          <p:cNvPr id="49" name="Google Shape;328;gb520c5eab2_0_4572">
            <a:extLst>
              <a:ext uri="{FF2B5EF4-FFF2-40B4-BE49-F238E27FC236}">
                <a16:creationId xmlns:a16="http://schemas.microsoft.com/office/drawing/2014/main" id="{0FC066E3-66C2-9F47-A6F5-3FC42BFFFD3E}"/>
              </a:ext>
            </a:extLst>
          </p:cNvPr>
          <p:cNvGrpSpPr/>
          <p:nvPr/>
        </p:nvGrpSpPr>
        <p:grpSpPr>
          <a:xfrm>
            <a:off x="18973" y="833128"/>
            <a:ext cx="15445340" cy="9482529"/>
            <a:chOff x="43841" y="541749"/>
            <a:chExt cx="12116843" cy="5774635"/>
          </a:xfrm>
        </p:grpSpPr>
        <p:grpSp>
          <p:nvGrpSpPr>
            <p:cNvPr id="50" name="Google Shape;329;gb520c5eab2_0_4572">
              <a:extLst>
                <a:ext uri="{FF2B5EF4-FFF2-40B4-BE49-F238E27FC236}">
                  <a16:creationId xmlns:a16="http://schemas.microsoft.com/office/drawing/2014/main" id="{0085061D-2C0B-7F45-A736-62647FC3CCB4}"/>
                </a:ext>
              </a:extLst>
            </p:cNvPr>
            <p:cNvGrpSpPr/>
            <p:nvPr/>
          </p:nvGrpSpPr>
          <p:grpSpPr>
            <a:xfrm>
              <a:off x="43841" y="541749"/>
              <a:ext cx="300601" cy="5774635"/>
              <a:chOff x="43841" y="541749"/>
              <a:chExt cx="300601" cy="5774635"/>
            </a:xfrm>
          </p:grpSpPr>
          <p:sp>
            <p:nvSpPr>
              <p:cNvPr id="59" name="Google Shape;330;gb520c5eab2_0_4572">
                <a:extLst>
                  <a:ext uri="{FF2B5EF4-FFF2-40B4-BE49-F238E27FC236}">
                    <a16:creationId xmlns:a16="http://schemas.microsoft.com/office/drawing/2014/main" id="{792B82A9-45AC-E140-A76C-DF4F30386D82}"/>
                  </a:ext>
                </a:extLst>
              </p:cNvPr>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60" name="Google Shape;331;gb520c5eab2_0_4572">
                <a:extLst>
                  <a:ext uri="{FF2B5EF4-FFF2-40B4-BE49-F238E27FC236}">
                    <a16:creationId xmlns:a16="http://schemas.microsoft.com/office/drawing/2014/main" id="{F377E73F-4A94-474F-8469-AE71ADB3CAEF}"/>
                  </a:ext>
                </a:extLst>
              </p:cNvPr>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61" name="Google Shape;332;gb520c5eab2_0_4572">
                <a:extLst>
                  <a:ext uri="{FF2B5EF4-FFF2-40B4-BE49-F238E27FC236}">
                    <a16:creationId xmlns:a16="http://schemas.microsoft.com/office/drawing/2014/main" id="{EBA7A0B6-64CB-224E-8651-056A6770491F}"/>
                  </a:ext>
                </a:extLst>
              </p:cNvPr>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62" name="Google Shape;333;gb520c5eab2_0_4572">
                <a:extLst>
                  <a:ext uri="{FF2B5EF4-FFF2-40B4-BE49-F238E27FC236}">
                    <a16:creationId xmlns:a16="http://schemas.microsoft.com/office/drawing/2014/main" id="{46DEFAB7-8F25-B146-A4B0-D7E1A4632CAD}"/>
                  </a:ext>
                </a:extLst>
              </p:cNvPr>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63" name="Google Shape;334;gb520c5eab2_0_4572">
                <a:extLst>
                  <a:ext uri="{FF2B5EF4-FFF2-40B4-BE49-F238E27FC236}">
                    <a16:creationId xmlns:a16="http://schemas.microsoft.com/office/drawing/2014/main" id="{C24CB784-E244-C747-8B24-8134E0811300}"/>
                  </a:ext>
                </a:extLst>
              </p:cNvPr>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64" name="Google Shape;335;gb520c5eab2_0_4572">
                <a:extLst>
                  <a:ext uri="{FF2B5EF4-FFF2-40B4-BE49-F238E27FC236}">
                    <a16:creationId xmlns:a16="http://schemas.microsoft.com/office/drawing/2014/main" id="{2F245D52-4651-3547-86DF-B87386B88145}"/>
                  </a:ext>
                </a:extLst>
              </p:cNvPr>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65" name="Google Shape;336;gb520c5eab2_0_4572">
                <a:extLst>
                  <a:ext uri="{FF2B5EF4-FFF2-40B4-BE49-F238E27FC236}">
                    <a16:creationId xmlns:a16="http://schemas.microsoft.com/office/drawing/2014/main" id="{3D9BB47F-8CC1-314F-B0E3-042687379FFC}"/>
                  </a:ext>
                </a:extLst>
              </p:cNvPr>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51" name="Google Shape;337;gb520c5eab2_0_4572">
              <a:extLst>
                <a:ext uri="{FF2B5EF4-FFF2-40B4-BE49-F238E27FC236}">
                  <a16:creationId xmlns:a16="http://schemas.microsoft.com/office/drawing/2014/main" id="{C9F23C87-25DC-0946-B408-4AA60EC91C6F}"/>
                </a:ext>
              </a:extLst>
            </p:cNvPr>
            <p:cNvGrpSpPr/>
            <p:nvPr/>
          </p:nvGrpSpPr>
          <p:grpSpPr>
            <a:xfrm>
              <a:off x="11860084" y="541749"/>
              <a:ext cx="300600" cy="5774635"/>
              <a:chOff x="11860084" y="541749"/>
              <a:chExt cx="300600" cy="5774635"/>
            </a:xfrm>
          </p:grpSpPr>
          <p:sp>
            <p:nvSpPr>
              <p:cNvPr id="52" name="Google Shape;338;gb520c5eab2_0_4572">
                <a:extLst>
                  <a:ext uri="{FF2B5EF4-FFF2-40B4-BE49-F238E27FC236}">
                    <a16:creationId xmlns:a16="http://schemas.microsoft.com/office/drawing/2014/main" id="{220056AE-A3B3-374D-B38C-9C1F4C90A946}"/>
                  </a:ext>
                </a:extLst>
              </p:cNvPr>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3" name="Google Shape;339;gb520c5eab2_0_4572">
                <a:extLst>
                  <a:ext uri="{FF2B5EF4-FFF2-40B4-BE49-F238E27FC236}">
                    <a16:creationId xmlns:a16="http://schemas.microsoft.com/office/drawing/2014/main" id="{AC56D4BD-F28C-294E-8CB2-C3BDC086F7FE}"/>
                  </a:ext>
                </a:extLst>
              </p:cNvPr>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4" name="Google Shape;340;gb520c5eab2_0_4572">
                <a:extLst>
                  <a:ext uri="{FF2B5EF4-FFF2-40B4-BE49-F238E27FC236}">
                    <a16:creationId xmlns:a16="http://schemas.microsoft.com/office/drawing/2014/main" id="{C3008812-8900-1343-97F3-A9F60E5622E1}"/>
                  </a:ext>
                </a:extLst>
              </p:cNvPr>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5" name="Google Shape;341;gb520c5eab2_0_4572">
                <a:extLst>
                  <a:ext uri="{FF2B5EF4-FFF2-40B4-BE49-F238E27FC236}">
                    <a16:creationId xmlns:a16="http://schemas.microsoft.com/office/drawing/2014/main" id="{E88F3CA2-3F97-444A-AFF9-A100B98E69B0}"/>
                  </a:ext>
                </a:extLst>
              </p:cNvPr>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6" name="Google Shape;342;gb520c5eab2_0_4572">
                <a:extLst>
                  <a:ext uri="{FF2B5EF4-FFF2-40B4-BE49-F238E27FC236}">
                    <a16:creationId xmlns:a16="http://schemas.microsoft.com/office/drawing/2014/main" id="{BA1112EC-DB62-3A48-B155-12406234D6AB}"/>
                  </a:ext>
                </a:extLst>
              </p:cNvPr>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7" name="Google Shape;343;gb520c5eab2_0_4572">
                <a:extLst>
                  <a:ext uri="{FF2B5EF4-FFF2-40B4-BE49-F238E27FC236}">
                    <a16:creationId xmlns:a16="http://schemas.microsoft.com/office/drawing/2014/main" id="{73FB73BE-BA75-864E-864F-BC6CD1B3F954}"/>
                  </a:ext>
                </a:extLst>
              </p:cNvPr>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8" name="Google Shape;344;gb520c5eab2_0_4572">
                <a:extLst>
                  <a:ext uri="{FF2B5EF4-FFF2-40B4-BE49-F238E27FC236}">
                    <a16:creationId xmlns:a16="http://schemas.microsoft.com/office/drawing/2014/main" id="{F3B492E8-3577-6A4C-927C-D82C6AB2DB49}"/>
                  </a:ext>
                </a:extLst>
              </p:cNvPr>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C800FBC-5A84-B14D-BA0A-894F9FEF93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0766" y="1984221"/>
            <a:ext cx="9837016" cy="764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oogle Shape;600;gb520c5eab2_0_4817">
            <a:extLst>
              <a:ext uri="{FF2B5EF4-FFF2-40B4-BE49-F238E27FC236}">
                <a16:creationId xmlns:a16="http://schemas.microsoft.com/office/drawing/2014/main" id="{97C3E1E4-3AED-F04F-898A-33243D456568}"/>
              </a:ext>
            </a:extLst>
          </p:cNvPr>
          <p:cNvGrpSpPr/>
          <p:nvPr/>
        </p:nvGrpSpPr>
        <p:grpSpPr>
          <a:xfrm>
            <a:off x="11419139" y="1225021"/>
            <a:ext cx="3316201" cy="9261574"/>
            <a:chOff x="11419139" y="1225021"/>
            <a:chExt cx="3316201" cy="9261574"/>
          </a:xfrm>
        </p:grpSpPr>
        <p:cxnSp>
          <p:nvCxnSpPr>
            <p:cNvPr id="4" name="Google Shape;601;gb520c5eab2_0_4817">
              <a:extLst>
                <a:ext uri="{FF2B5EF4-FFF2-40B4-BE49-F238E27FC236}">
                  <a16:creationId xmlns:a16="http://schemas.microsoft.com/office/drawing/2014/main" id="{D254A314-15A8-3E42-A2D5-7AAAA568532F}"/>
                </a:ext>
              </a:extLst>
            </p:cNvPr>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 name="Google Shape;602;gb520c5eab2_0_4817">
              <a:extLst>
                <a:ext uri="{FF2B5EF4-FFF2-40B4-BE49-F238E27FC236}">
                  <a16:creationId xmlns:a16="http://schemas.microsoft.com/office/drawing/2014/main" id="{B794E0AC-198F-0344-BB77-53DAF5DDCBBF}"/>
                </a:ext>
              </a:extLst>
            </p:cNvPr>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 name="Google Shape;603;gb520c5eab2_0_4817">
              <a:extLst>
                <a:ext uri="{FF2B5EF4-FFF2-40B4-BE49-F238E27FC236}">
                  <a16:creationId xmlns:a16="http://schemas.microsoft.com/office/drawing/2014/main" id="{1C8A8CDF-D46E-AC4A-B8A6-54E327C06B2D}"/>
                </a:ext>
              </a:extLst>
            </p:cNvPr>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 name="Google Shape;604;gb520c5eab2_0_4817">
              <a:extLst>
                <a:ext uri="{FF2B5EF4-FFF2-40B4-BE49-F238E27FC236}">
                  <a16:creationId xmlns:a16="http://schemas.microsoft.com/office/drawing/2014/main" id="{05A654D6-5392-744E-AC8A-D29F66B55AA5}"/>
                </a:ext>
              </a:extLst>
            </p:cNvPr>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 name="Google Shape;605;gb520c5eab2_0_4817">
              <a:extLst>
                <a:ext uri="{FF2B5EF4-FFF2-40B4-BE49-F238E27FC236}">
                  <a16:creationId xmlns:a16="http://schemas.microsoft.com/office/drawing/2014/main" id="{76133427-EFD0-AC47-82C7-CCD803E231D8}"/>
                </a:ext>
              </a:extLst>
            </p:cNvPr>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 name="Google Shape;606;gb520c5eab2_0_4817">
              <a:extLst>
                <a:ext uri="{FF2B5EF4-FFF2-40B4-BE49-F238E27FC236}">
                  <a16:creationId xmlns:a16="http://schemas.microsoft.com/office/drawing/2014/main" id="{B1BB025B-7189-F94D-A58B-7FB610B86526}"/>
                </a:ext>
              </a:extLst>
            </p:cNvPr>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 name="Google Shape;607;gb520c5eab2_0_4817">
              <a:extLst>
                <a:ext uri="{FF2B5EF4-FFF2-40B4-BE49-F238E27FC236}">
                  <a16:creationId xmlns:a16="http://schemas.microsoft.com/office/drawing/2014/main" id="{B3AF77D0-5423-EE43-8164-954F230031DF}"/>
                </a:ext>
              </a:extLst>
            </p:cNvPr>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 name="Google Shape;608;gb520c5eab2_0_4817">
              <a:extLst>
                <a:ext uri="{FF2B5EF4-FFF2-40B4-BE49-F238E27FC236}">
                  <a16:creationId xmlns:a16="http://schemas.microsoft.com/office/drawing/2014/main" id="{92FC512A-DAEF-C340-A08A-4B9895BAC0E6}"/>
                </a:ext>
              </a:extLst>
            </p:cNvPr>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 name="Google Shape;609;gb520c5eab2_0_4817">
              <a:extLst>
                <a:ext uri="{FF2B5EF4-FFF2-40B4-BE49-F238E27FC236}">
                  <a16:creationId xmlns:a16="http://schemas.microsoft.com/office/drawing/2014/main" id="{D97A3F39-18FD-0F43-B070-C16C229C8C62}"/>
                </a:ext>
              </a:extLst>
            </p:cNvPr>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 name="Google Shape;610;gb520c5eab2_0_4817">
              <a:extLst>
                <a:ext uri="{FF2B5EF4-FFF2-40B4-BE49-F238E27FC236}">
                  <a16:creationId xmlns:a16="http://schemas.microsoft.com/office/drawing/2014/main" id="{1B4FAE42-005F-694C-ADDD-282E8A0CEDF7}"/>
                </a:ext>
              </a:extLst>
            </p:cNvPr>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 name="Google Shape;611;gb520c5eab2_0_4817">
              <a:extLst>
                <a:ext uri="{FF2B5EF4-FFF2-40B4-BE49-F238E27FC236}">
                  <a16:creationId xmlns:a16="http://schemas.microsoft.com/office/drawing/2014/main" id="{C3A25768-ED7B-F445-8E5E-C3B56305BC5D}"/>
                </a:ext>
              </a:extLst>
            </p:cNvPr>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 name="Google Shape;612;gb520c5eab2_0_4817">
              <a:extLst>
                <a:ext uri="{FF2B5EF4-FFF2-40B4-BE49-F238E27FC236}">
                  <a16:creationId xmlns:a16="http://schemas.microsoft.com/office/drawing/2014/main" id="{F2705E91-9327-1341-A29F-6A952C9CC5F3}"/>
                </a:ext>
              </a:extLst>
            </p:cNvPr>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 name="Google Shape;613;gb520c5eab2_0_4817">
              <a:extLst>
                <a:ext uri="{FF2B5EF4-FFF2-40B4-BE49-F238E27FC236}">
                  <a16:creationId xmlns:a16="http://schemas.microsoft.com/office/drawing/2014/main" id="{CD744512-8523-0046-9705-C1A84525705A}"/>
                </a:ext>
              </a:extLst>
            </p:cNvPr>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 name="Google Shape;614;gb520c5eab2_0_4817">
              <a:extLst>
                <a:ext uri="{FF2B5EF4-FFF2-40B4-BE49-F238E27FC236}">
                  <a16:creationId xmlns:a16="http://schemas.microsoft.com/office/drawing/2014/main" id="{FC338E6A-5BCD-BC40-9541-8D9A2695E9AE}"/>
                </a:ext>
              </a:extLst>
            </p:cNvPr>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 name="Google Shape;615;gb520c5eab2_0_4817">
              <a:extLst>
                <a:ext uri="{FF2B5EF4-FFF2-40B4-BE49-F238E27FC236}">
                  <a16:creationId xmlns:a16="http://schemas.microsoft.com/office/drawing/2014/main" id="{42D71440-CE7F-954F-878C-74F834589948}"/>
                </a:ext>
              </a:extLst>
            </p:cNvPr>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 name="Google Shape;616;gb520c5eab2_0_4817">
              <a:extLst>
                <a:ext uri="{FF2B5EF4-FFF2-40B4-BE49-F238E27FC236}">
                  <a16:creationId xmlns:a16="http://schemas.microsoft.com/office/drawing/2014/main" id="{ADD0A3F8-608D-B64D-B3F9-56B6BFF98479}"/>
                </a:ext>
              </a:extLst>
            </p:cNvPr>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 name="Google Shape;617;gb520c5eab2_0_4817">
              <a:extLst>
                <a:ext uri="{FF2B5EF4-FFF2-40B4-BE49-F238E27FC236}">
                  <a16:creationId xmlns:a16="http://schemas.microsoft.com/office/drawing/2014/main" id="{4A498C5D-0F32-D040-A698-2ACD1B69E32B}"/>
                </a:ext>
              </a:extLst>
            </p:cNvPr>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 name="Google Shape;618;gb520c5eab2_0_4817">
              <a:extLst>
                <a:ext uri="{FF2B5EF4-FFF2-40B4-BE49-F238E27FC236}">
                  <a16:creationId xmlns:a16="http://schemas.microsoft.com/office/drawing/2014/main" id="{11CAB584-993B-1B47-869E-81DD26B1ACB9}"/>
                </a:ext>
              </a:extLst>
            </p:cNvPr>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 name="Google Shape;619;gb520c5eab2_0_4817">
              <a:extLst>
                <a:ext uri="{FF2B5EF4-FFF2-40B4-BE49-F238E27FC236}">
                  <a16:creationId xmlns:a16="http://schemas.microsoft.com/office/drawing/2014/main" id="{344F10DF-6D0E-DD48-8988-5B33CAF9EEDB}"/>
                </a:ext>
              </a:extLst>
            </p:cNvPr>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3" name="Google Shape;620;gb520c5eab2_0_4817">
              <a:extLst>
                <a:ext uri="{FF2B5EF4-FFF2-40B4-BE49-F238E27FC236}">
                  <a16:creationId xmlns:a16="http://schemas.microsoft.com/office/drawing/2014/main" id="{E787B50B-DF0D-C249-BE16-F79144A1A10D}"/>
                </a:ext>
              </a:extLst>
            </p:cNvPr>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4" name="Google Shape;621;gb520c5eab2_0_4817">
              <a:extLst>
                <a:ext uri="{FF2B5EF4-FFF2-40B4-BE49-F238E27FC236}">
                  <a16:creationId xmlns:a16="http://schemas.microsoft.com/office/drawing/2014/main" id="{1E3D1476-358F-4244-845B-7A9B08E7DA8B}"/>
                </a:ext>
              </a:extLst>
            </p:cNvPr>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5" name="Google Shape;622;gb520c5eab2_0_4817">
              <a:extLst>
                <a:ext uri="{FF2B5EF4-FFF2-40B4-BE49-F238E27FC236}">
                  <a16:creationId xmlns:a16="http://schemas.microsoft.com/office/drawing/2014/main" id="{17B0A64E-AE47-1A43-B500-C0E1C9A1085C}"/>
                </a:ext>
              </a:extLst>
            </p:cNvPr>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6" name="Google Shape;623;gb520c5eab2_0_4817">
              <a:extLst>
                <a:ext uri="{FF2B5EF4-FFF2-40B4-BE49-F238E27FC236}">
                  <a16:creationId xmlns:a16="http://schemas.microsoft.com/office/drawing/2014/main" id="{A3923C7C-9150-C747-A26D-78679BE3F96B}"/>
                </a:ext>
              </a:extLst>
            </p:cNvPr>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7" name="Google Shape;624;gb520c5eab2_0_4817">
              <a:extLst>
                <a:ext uri="{FF2B5EF4-FFF2-40B4-BE49-F238E27FC236}">
                  <a16:creationId xmlns:a16="http://schemas.microsoft.com/office/drawing/2014/main" id="{F45E4018-04DA-4F48-A66F-C2BC793E259F}"/>
                </a:ext>
              </a:extLst>
            </p:cNvPr>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8" name="Google Shape;625;gb520c5eab2_0_4817">
              <a:extLst>
                <a:ext uri="{FF2B5EF4-FFF2-40B4-BE49-F238E27FC236}">
                  <a16:creationId xmlns:a16="http://schemas.microsoft.com/office/drawing/2014/main" id="{37FE9934-D434-1240-9FDC-7CDF848BADD6}"/>
                </a:ext>
              </a:extLst>
            </p:cNvPr>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9" name="Google Shape;626;gb520c5eab2_0_4817">
              <a:extLst>
                <a:ext uri="{FF2B5EF4-FFF2-40B4-BE49-F238E27FC236}">
                  <a16:creationId xmlns:a16="http://schemas.microsoft.com/office/drawing/2014/main" id="{B024BCB4-E3D7-7F4E-A505-743FEF85A8B1}"/>
                </a:ext>
              </a:extLst>
            </p:cNvPr>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0" name="Google Shape;627;gb520c5eab2_0_4817">
              <a:extLst>
                <a:ext uri="{FF2B5EF4-FFF2-40B4-BE49-F238E27FC236}">
                  <a16:creationId xmlns:a16="http://schemas.microsoft.com/office/drawing/2014/main" id="{8CFF1C69-39D0-974B-A5D3-A0E4B3EA205C}"/>
                </a:ext>
              </a:extLst>
            </p:cNvPr>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1" name="Google Shape;628;gb520c5eab2_0_4817">
              <a:extLst>
                <a:ext uri="{FF2B5EF4-FFF2-40B4-BE49-F238E27FC236}">
                  <a16:creationId xmlns:a16="http://schemas.microsoft.com/office/drawing/2014/main" id="{8836196D-A001-E747-85ED-487BFB268EE8}"/>
                </a:ext>
              </a:extLst>
            </p:cNvPr>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2" name="Google Shape;629;gb520c5eab2_0_4817">
              <a:extLst>
                <a:ext uri="{FF2B5EF4-FFF2-40B4-BE49-F238E27FC236}">
                  <a16:creationId xmlns:a16="http://schemas.microsoft.com/office/drawing/2014/main" id="{7753ED43-49BE-2442-9529-C852747B8469}"/>
                </a:ext>
              </a:extLst>
            </p:cNvPr>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3" name="Google Shape;630;gb520c5eab2_0_4817">
              <a:extLst>
                <a:ext uri="{FF2B5EF4-FFF2-40B4-BE49-F238E27FC236}">
                  <a16:creationId xmlns:a16="http://schemas.microsoft.com/office/drawing/2014/main" id="{FADFFCFF-06B6-1040-AF1C-98728C358EDB}"/>
                </a:ext>
              </a:extLst>
            </p:cNvPr>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4" name="Google Shape;631;gb520c5eab2_0_4817">
              <a:extLst>
                <a:ext uri="{FF2B5EF4-FFF2-40B4-BE49-F238E27FC236}">
                  <a16:creationId xmlns:a16="http://schemas.microsoft.com/office/drawing/2014/main" id="{A46B1D10-B872-5442-B2A1-71BB769DB190}"/>
                </a:ext>
              </a:extLst>
            </p:cNvPr>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5" name="Google Shape;632;gb520c5eab2_0_4817">
              <a:extLst>
                <a:ext uri="{FF2B5EF4-FFF2-40B4-BE49-F238E27FC236}">
                  <a16:creationId xmlns:a16="http://schemas.microsoft.com/office/drawing/2014/main" id="{6A87FCC4-C7DA-164E-BC33-F8E44A6D7B64}"/>
                </a:ext>
              </a:extLst>
            </p:cNvPr>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6" name="Google Shape;633;gb520c5eab2_0_4817">
              <a:extLst>
                <a:ext uri="{FF2B5EF4-FFF2-40B4-BE49-F238E27FC236}">
                  <a16:creationId xmlns:a16="http://schemas.microsoft.com/office/drawing/2014/main" id="{20799D38-94D9-F24B-A949-75C946A81160}"/>
                </a:ext>
              </a:extLst>
            </p:cNvPr>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7" name="Google Shape;634;gb520c5eab2_0_4817">
              <a:extLst>
                <a:ext uri="{FF2B5EF4-FFF2-40B4-BE49-F238E27FC236}">
                  <a16:creationId xmlns:a16="http://schemas.microsoft.com/office/drawing/2014/main" id="{A425EB61-D235-E249-AC1F-3E3D4E644438}"/>
                </a:ext>
              </a:extLst>
            </p:cNvPr>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8" name="Google Shape;635;gb520c5eab2_0_4817">
              <a:extLst>
                <a:ext uri="{FF2B5EF4-FFF2-40B4-BE49-F238E27FC236}">
                  <a16:creationId xmlns:a16="http://schemas.microsoft.com/office/drawing/2014/main" id="{B0C36F09-98C8-DA46-AF16-B5EA0D8D2A52}"/>
                </a:ext>
              </a:extLst>
            </p:cNvPr>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9" name="Google Shape;636;gb520c5eab2_0_4817">
              <a:extLst>
                <a:ext uri="{FF2B5EF4-FFF2-40B4-BE49-F238E27FC236}">
                  <a16:creationId xmlns:a16="http://schemas.microsoft.com/office/drawing/2014/main" id="{3D5FE924-5221-7245-974B-12D436C26B3F}"/>
                </a:ext>
              </a:extLst>
            </p:cNvPr>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0" name="Google Shape;637;gb520c5eab2_0_4817">
              <a:extLst>
                <a:ext uri="{FF2B5EF4-FFF2-40B4-BE49-F238E27FC236}">
                  <a16:creationId xmlns:a16="http://schemas.microsoft.com/office/drawing/2014/main" id="{1F66FE3F-D1A4-8B40-96A6-7CDA078958D2}"/>
                </a:ext>
              </a:extLst>
            </p:cNvPr>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1" name="Google Shape;638;gb520c5eab2_0_4817">
              <a:extLst>
                <a:ext uri="{FF2B5EF4-FFF2-40B4-BE49-F238E27FC236}">
                  <a16:creationId xmlns:a16="http://schemas.microsoft.com/office/drawing/2014/main" id="{C6A5F779-824D-574B-8A9D-9A3A4A59785D}"/>
                </a:ext>
              </a:extLst>
            </p:cNvPr>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
        <p:nvSpPr>
          <p:cNvPr id="42" name="TextBox 41">
            <a:extLst>
              <a:ext uri="{FF2B5EF4-FFF2-40B4-BE49-F238E27FC236}">
                <a16:creationId xmlns:a16="http://schemas.microsoft.com/office/drawing/2014/main" id="{A35C6AB1-B0BE-3246-9121-017F1CBE53C7}"/>
              </a:ext>
            </a:extLst>
          </p:cNvPr>
          <p:cNvSpPr txBox="1"/>
          <p:nvPr/>
        </p:nvSpPr>
        <p:spPr>
          <a:xfrm>
            <a:off x="11308304" y="570509"/>
            <a:ext cx="3765442" cy="1384995"/>
          </a:xfrm>
          <a:prstGeom prst="rect">
            <a:avLst/>
          </a:prstGeom>
          <a:noFill/>
        </p:spPr>
        <p:txBody>
          <a:bodyPr wrap="square" rtlCol="0">
            <a:spAutoFit/>
          </a:bodyPr>
          <a:lstStyle/>
          <a:p>
            <a:r>
              <a:rPr lang="en-US" dirty="0"/>
              <a:t>How rings work: </a:t>
            </a:r>
          </a:p>
          <a:p>
            <a:endParaRPr lang="en-US" dirty="0"/>
          </a:p>
          <a:p>
            <a:r>
              <a:rPr lang="en-US" dirty="0"/>
              <a:t>Using the diagram to the left, explain the roles of the rings in each of the strokes. Identify the stroke, air pressures (relative), and what each ring is doing.</a:t>
            </a:r>
          </a:p>
        </p:txBody>
      </p:sp>
      <p:sp>
        <p:nvSpPr>
          <p:cNvPr id="43" name="Rectangle 42">
            <a:extLst>
              <a:ext uri="{FF2B5EF4-FFF2-40B4-BE49-F238E27FC236}">
                <a16:creationId xmlns:a16="http://schemas.microsoft.com/office/drawing/2014/main" id="{E76DE9E8-F5CE-E341-909B-0FB5EC31CBFD}"/>
              </a:ext>
            </a:extLst>
          </p:cNvPr>
          <p:cNvSpPr/>
          <p:nvPr/>
        </p:nvSpPr>
        <p:spPr>
          <a:xfrm>
            <a:off x="467849" y="287056"/>
            <a:ext cx="6455613" cy="1323439"/>
          </a:xfrm>
          <a:prstGeom prst="rect">
            <a:avLst/>
          </a:prstGeom>
          <a:noFill/>
        </p:spPr>
        <p:txBody>
          <a:bodyPr wrap="none" lIns="91440" tIns="45720" rIns="91440" bIns="45720">
            <a:spAutoFit/>
          </a:bodyPr>
          <a:lstStyle/>
          <a:p>
            <a:pPr algn="ctr"/>
            <a:r>
              <a:rPr lang="en-US"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Piston Rings</a:t>
            </a:r>
          </a:p>
        </p:txBody>
      </p:sp>
      <p:grpSp>
        <p:nvGrpSpPr>
          <p:cNvPr id="44" name="Google Shape;328;gb520c5eab2_0_4572">
            <a:extLst>
              <a:ext uri="{FF2B5EF4-FFF2-40B4-BE49-F238E27FC236}">
                <a16:creationId xmlns:a16="http://schemas.microsoft.com/office/drawing/2014/main" id="{75F28E39-D825-2445-8D46-0F918557E018}"/>
              </a:ext>
            </a:extLst>
          </p:cNvPr>
          <p:cNvGrpSpPr/>
          <p:nvPr/>
        </p:nvGrpSpPr>
        <p:grpSpPr>
          <a:xfrm>
            <a:off x="18973" y="833128"/>
            <a:ext cx="15445340" cy="9482529"/>
            <a:chOff x="43841" y="541749"/>
            <a:chExt cx="12116843" cy="5774635"/>
          </a:xfrm>
        </p:grpSpPr>
        <p:grpSp>
          <p:nvGrpSpPr>
            <p:cNvPr id="45" name="Google Shape;329;gb520c5eab2_0_4572">
              <a:extLst>
                <a:ext uri="{FF2B5EF4-FFF2-40B4-BE49-F238E27FC236}">
                  <a16:creationId xmlns:a16="http://schemas.microsoft.com/office/drawing/2014/main" id="{06E5C41E-148C-FC49-A571-89B82DC40B30}"/>
                </a:ext>
              </a:extLst>
            </p:cNvPr>
            <p:cNvGrpSpPr/>
            <p:nvPr/>
          </p:nvGrpSpPr>
          <p:grpSpPr>
            <a:xfrm>
              <a:off x="43841" y="541749"/>
              <a:ext cx="300601" cy="5774635"/>
              <a:chOff x="43841" y="541749"/>
              <a:chExt cx="300601" cy="5774635"/>
            </a:xfrm>
          </p:grpSpPr>
          <p:sp>
            <p:nvSpPr>
              <p:cNvPr id="54" name="Google Shape;330;gb520c5eab2_0_4572">
                <a:extLst>
                  <a:ext uri="{FF2B5EF4-FFF2-40B4-BE49-F238E27FC236}">
                    <a16:creationId xmlns:a16="http://schemas.microsoft.com/office/drawing/2014/main" id="{72EAD5DC-8682-6F47-A763-1E8AF906C1E7}"/>
                  </a:ext>
                </a:extLst>
              </p:cNvPr>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5" name="Google Shape;331;gb520c5eab2_0_4572">
                <a:extLst>
                  <a:ext uri="{FF2B5EF4-FFF2-40B4-BE49-F238E27FC236}">
                    <a16:creationId xmlns:a16="http://schemas.microsoft.com/office/drawing/2014/main" id="{2842E6D5-F63B-6943-8BDF-32400D51EEDB}"/>
                  </a:ext>
                </a:extLst>
              </p:cNvPr>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6" name="Google Shape;332;gb520c5eab2_0_4572">
                <a:extLst>
                  <a:ext uri="{FF2B5EF4-FFF2-40B4-BE49-F238E27FC236}">
                    <a16:creationId xmlns:a16="http://schemas.microsoft.com/office/drawing/2014/main" id="{7B8445C7-24AE-5A4E-95FB-8BCF1657F0E9}"/>
                  </a:ext>
                </a:extLst>
              </p:cNvPr>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7" name="Google Shape;333;gb520c5eab2_0_4572">
                <a:extLst>
                  <a:ext uri="{FF2B5EF4-FFF2-40B4-BE49-F238E27FC236}">
                    <a16:creationId xmlns:a16="http://schemas.microsoft.com/office/drawing/2014/main" id="{078C1BB6-074C-F144-88CC-4848DAB2112D}"/>
                  </a:ext>
                </a:extLst>
              </p:cNvPr>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8" name="Google Shape;334;gb520c5eab2_0_4572">
                <a:extLst>
                  <a:ext uri="{FF2B5EF4-FFF2-40B4-BE49-F238E27FC236}">
                    <a16:creationId xmlns:a16="http://schemas.microsoft.com/office/drawing/2014/main" id="{4D39305D-02DB-2148-9B0E-FBE7BD655322}"/>
                  </a:ext>
                </a:extLst>
              </p:cNvPr>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9" name="Google Shape;335;gb520c5eab2_0_4572">
                <a:extLst>
                  <a:ext uri="{FF2B5EF4-FFF2-40B4-BE49-F238E27FC236}">
                    <a16:creationId xmlns:a16="http://schemas.microsoft.com/office/drawing/2014/main" id="{CADE187E-B623-F540-8860-AA46DD60C5F4}"/>
                  </a:ext>
                </a:extLst>
              </p:cNvPr>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60" name="Google Shape;336;gb520c5eab2_0_4572">
                <a:extLst>
                  <a:ext uri="{FF2B5EF4-FFF2-40B4-BE49-F238E27FC236}">
                    <a16:creationId xmlns:a16="http://schemas.microsoft.com/office/drawing/2014/main" id="{BD191F59-EAD5-074C-82E1-90DFAEE4C9CA}"/>
                  </a:ext>
                </a:extLst>
              </p:cNvPr>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46" name="Google Shape;337;gb520c5eab2_0_4572">
              <a:extLst>
                <a:ext uri="{FF2B5EF4-FFF2-40B4-BE49-F238E27FC236}">
                  <a16:creationId xmlns:a16="http://schemas.microsoft.com/office/drawing/2014/main" id="{A0A87C03-AD9D-5C41-9AD6-03AA2B2F062E}"/>
                </a:ext>
              </a:extLst>
            </p:cNvPr>
            <p:cNvGrpSpPr/>
            <p:nvPr/>
          </p:nvGrpSpPr>
          <p:grpSpPr>
            <a:xfrm>
              <a:off x="11860084" y="541749"/>
              <a:ext cx="300600" cy="5774635"/>
              <a:chOff x="11860084" y="541749"/>
              <a:chExt cx="300600" cy="5774635"/>
            </a:xfrm>
          </p:grpSpPr>
          <p:sp>
            <p:nvSpPr>
              <p:cNvPr id="47" name="Google Shape;338;gb520c5eab2_0_4572">
                <a:extLst>
                  <a:ext uri="{FF2B5EF4-FFF2-40B4-BE49-F238E27FC236}">
                    <a16:creationId xmlns:a16="http://schemas.microsoft.com/office/drawing/2014/main" id="{D028CA7E-CE0F-B343-9DA3-4BEFFD7A087E}"/>
                  </a:ext>
                </a:extLst>
              </p:cNvPr>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48" name="Google Shape;339;gb520c5eab2_0_4572">
                <a:extLst>
                  <a:ext uri="{FF2B5EF4-FFF2-40B4-BE49-F238E27FC236}">
                    <a16:creationId xmlns:a16="http://schemas.microsoft.com/office/drawing/2014/main" id="{90DAC921-560B-3A46-8F34-56F7CFA4B495}"/>
                  </a:ext>
                </a:extLst>
              </p:cNvPr>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49" name="Google Shape;340;gb520c5eab2_0_4572">
                <a:extLst>
                  <a:ext uri="{FF2B5EF4-FFF2-40B4-BE49-F238E27FC236}">
                    <a16:creationId xmlns:a16="http://schemas.microsoft.com/office/drawing/2014/main" id="{CD63258D-2C80-4344-909D-3415577C7E35}"/>
                  </a:ext>
                </a:extLst>
              </p:cNvPr>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0" name="Google Shape;341;gb520c5eab2_0_4572">
                <a:extLst>
                  <a:ext uri="{FF2B5EF4-FFF2-40B4-BE49-F238E27FC236}">
                    <a16:creationId xmlns:a16="http://schemas.microsoft.com/office/drawing/2014/main" id="{296792FC-03BF-EE49-8589-6F1F1F4F0AA2}"/>
                  </a:ext>
                </a:extLst>
              </p:cNvPr>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1" name="Google Shape;342;gb520c5eab2_0_4572">
                <a:extLst>
                  <a:ext uri="{FF2B5EF4-FFF2-40B4-BE49-F238E27FC236}">
                    <a16:creationId xmlns:a16="http://schemas.microsoft.com/office/drawing/2014/main" id="{F172BCFF-0F8D-E249-9FAB-757A480C9E0B}"/>
                  </a:ext>
                </a:extLst>
              </p:cNvPr>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2" name="Google Shape;343;gb520c5eab2_0_4572">
                <a:extLst>
                  <a:ext uri="{FF2B5EF4-FFF2-40B4-BE49-F238E27FC236}">
                    <a16:creationId xmlns:a16="http://schemas.microsoft.com/office/drawing/2014/main" id="{CEB91AE5-B8F5-184C-890D-7C7728EAA9B3}"/>
                  </a:ext>
                </a:extLst>
              </p:cNvPr>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3" name="Google Shape;344;gb520c5eab2_0_4572">
                <a:extLst>
                  <a:ext uri="{FF2B5EF4-FFF2-40B4-BE49-F238E27FC236}">
                    <a16:creationId xmlns:a16="http://schemas.microsoft.com/office/drawing/2014/main" id="{8CAA50F1-FDF3-CD4B-A8FD-6FD3425471E1}"/>
                  </a:ext>
                </a:extLst>
              </p:cNvPr>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spTree>
    <p:extLst>
      <p:ext uri="{BB962C8B-B14F-4D97-AF65-F5344CB8AC3E}">
        <p14:creationId xmlns:p14="http://schemas.microsoft.com/office/powerpoint/2010/main" val="972489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grpSp>
        <p:nvGrpSpPr>
          <p:cNvPr id="978" name="Google Shape;978;gb520c5eab2_0_5210"/>
          <p:cNvGrpSpPr/>
          <p:nvPr/>
        </p:nvGrpSpPr>
        <p:grpSpPr>
          <a:xfrm>
            <a:off x="18973" y="833128"/>
            <a:ext cx="15445340" cy="9482529"/>
            <a:chOff x="43841" y="541749"/>
            <a:chExt cx="12116843" cy="5774635"/>
          </a:xfrm>
        </p:grpSpPr>
        <p:grpSp>
          <p:nvGrpSpPr>
            <p:cNvPr id="979" name="Google Shape;979;gb520c5eab2_0_5210"/>
            <p:cNvGrpSpPr/>
            <p:nvPr/>
          </p:nvGrpSpPr>
          <p:grpSpPr>
            <a:xfrm>
              <a:off x="43841" y="541749"/>
              <a:ext cx="300601" cy="5774635"/>
              <a:chOff x="43841" y="541749"/>
              <a:chExt cx="300601" cy="5774635"/>
            </a:xfrm>
          </p:grpSpPr>
          <p:sp>
            <p:nvSpPr>
              <p:cNvPr id="980" name="Google Shape;980;gb520c5eab2_0_5210"/>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981" name="Google Shape;981;gb520c5eab2_0_5210"/>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982" name="Google Shape;982;gb520c5eab2_0_5210"/>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983" name="Google Shape;983;gb520c5eab2_0_5210"/>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984" name="Google Shape;984;gb520c5eab2_0_5210"/>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985" name="Google Shape;985;gb520c5eab2_0_5210"/>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986" name="Google Shape;986;gb520c5eab2_0_5210"/>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987" name="Google Shape;987;gb520c5eab2_0_5210"/>
            <p:cNvGrpSpPr/>
            <p:nvPr/>
          </p:nvGrpSpPr>
          <p:grpSpPr>
            <a:xfrm>
              <a:off x="11860084" y="541749"/>
              <a:ext cx="300600" cy="5774635"/>
              <a:chOff x="11860084" y="541749"/>
              <a:chExt cx="300600" cy="5774635"/>
            </a:xfrm>
          </p:grpSpPr>
          <p:sp>
            <p:nvSpPr>
              <p:cNvPr id="988" name="Google Shape;988;gb520c5eab2_0_5210"/>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989" name="Google Shape;989;gb520c5eab2_0_5210"/>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990" name="Google Shape;990;gb520c5eab2_0_5210"/>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991" name="Google Shape;991;gb520c5eab2_0_5210"/>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992" name="Google Shape;992;gb520c5eab2_0_5210"/>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993" name="Google Shape;993;gb520c5eab2_0_5210"/>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994" name="Google Shape;994;gb520c5eab2_0_5210"/>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pic>
        <p:nvPicPr>
          <p:cNvPr id="995" name="Google Shape;995;gb520c5eab2_0_5210"/>
          <p:cNvPicPr preferRelativeResize="0"/>
          <p:nvPr/>
        </p:nvPicPr>
        <p:blipFill rotWithShape="1">
          <a:blip r:embed="rId3">
            <a:alphaModFix/>
          </a:blip>
          <a:srcRect/>
          <a:stretch/>
        </p:blipFill>
        <p:spPr>
          <a:xfrm>
            <a:off x="-9604" y="10363710"/>
            <a:ext cx="897607" cy="609089"/>
          </a:xfrm>
          <a:prstGeom prst="rect">
            <a:avLst/>
          </a:prstGeom>
          <a:noFill/>
          <a:ln>
            <a:noFill/>
          </a:ln>
        </p:spPr>
      </p:pic>
      <p:grpSp>
        <p:nvGrpSpPr>
          <p:cNvPr id="996" name="Google Shape;996;gb520c5eab2_0_5210"/>
          <p:cNvGrpSpPr/>
          <p:nvPr/>
        </p:nvGrpSpPr>
        <p:grpSpPr>
          <a:xfrm>
            <a:off x="12561421" y="10649148"/>
            <a:ext cx="2983379" cy="323709"/>
            <a:chOff x="9802367" y="6604000"/>
            <a:chExt cx="2339905" cy="253889"/>
          </a:xfrm>
        </p:grpSpPr>
        <p:sp>
          <p:nvSpPr>
            <p:cNvPr id="997" name="Google Shape;997;gb520c5eab2_0_5210"/>
            <p:cNvSpPr/>
            <p:nvPr/>
          </p:nvSpPr>
          <p:spPr>
            <a:xfrm>
              <a:off x="9802367" y="6719289"/>
              <a:ext cx="18846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148" b="1">
                  <a:solidFill>
                    <a:srgbClr val="FFFFFF"/>
                  </a:solidFill>
                  <a:latin typeface="Source Sans Pro"/>
                  <a:ea typeface="Source Sans Pro"/>
                  <a:cs typeface="Source Sans Pro"/>
                  <a:sym typeface="Source Sans Pro"/>
                </a:rPr>
                <a:t>Attribution 3.0 Unported (CC BY 3.0)</a:t>
              </a:r>
              <a:endParaRPr/>
            </a:p>
          </p:txBody>
        </p:sp>
        <p:pic>
          <p:nvPicPr>
            <p:cNvPr id="998" name="Google Shape;998;gb520c5eab2_0_5210" descr="cc logo"/>
            <p:cNvPicPr preferRelativeResize="0"/>
            <p:nvPr/>
          </p:nvPicPr>
          <p:blipFill rotWithShape="1">
            <a:blip r:embed="rId4">
              <a:alphaModFix/>
            </a:blip>
            <a:srcRect/>
            <a:stretch/>
          </p:blipFill>
          <p:spPr>
            <a:xfrm>
              <a:off x="11687044" y="6604000"/>
              <a:ext cx="215900" cy="215900"/>
            </a:xfrm>
            <a:prstGeom prst="rect">
              <a:avLst/>
            </a:prstGeom>
            <a:noFill/>
            <a:ln>
              <a:noFill/>
            </a:ln>
          </p:spPr>
        </p:pic>
        <p:pic>
          <p:nvPicPr>
            <p:cNvPr id="999" name="Google Shape;999;gb520c5eab2_0_5210"/>
            <p:cNvPicPr preferRelativeResize="0"/>
            <p:nvPr/>
          </p:nvPicPr>
          <p:blipFill rotWithShape="1">
            <a:blip r:embed="rId5">
              <a:alphaModFix/>
            </a:blip>
            <a:srcRect/>
            <a:stretch/>
          </p:blipFill>
          <p:spPr>
            <a:xfrm>
              <a:off x="11926372" y="6604001"/>
              <a:ext cx="215900" cy="215900"/>
            </a:xfrm>
            <a:prstGeom prst="rect">
              <a:avLst/>
            </a:prstGeom>
            <a:noFill/>
            <a:ln>
              <a:noFill/>
            </a:ln>
          </p:spPr>
        </p:pic>
      </p:grpSp>
      <p:pic>
        <p:nvPicPr>
          <p:cNvPr id="1000" name="Google Shape;1000;gb520c5eab2_0_5210"/>
          <p:cNvPicPr preferRelativeResize="0"/>
          <p:nvPr/>
        </p:nvPicPr>
        <p:blipFill rotWithShape="1">
          <a:blip r:embed="rId6">
            <a:alphaModFix/>
          </a:blip>
          <a:srcRect/>
          <a:stretch/>
        </p:blipFill>
        <p:spPr>
          <a:xfrm>
            <a:off x="59614" y="85793"/>
            <a:ext cx="399164" cy="419577"/>
          </a:xfrm>
          <a:prstGeom prst="rect">
            <a:avLst/>
          </a:prstGeom>
          <a:noFill/>
          <a:ln w="12700" cap="flat" cmpd="sng">
            <a:solidFill>
              <a:schemeClr val="dk1"/>
            </a:solidFill>
            <a:prstDash val="solid"/>
            <a:round/>
            <a:headEnd type="none" w="sm" len="sm"/>
            <a:tailEnd type="none" w="sm" len="sm"/>
          </a:ln>
        </p:spPr>
      </p:pic>
      <p:grpSp>
        <p:nvGrpSpPr>
          <p:cNvPr id="1001" name="Google Shape;1001;gb520c5eab2_0_5210"/>
          <p:cNvGrpSpPr/>
          <p:nvPr/>
        </p:nvGrpSpPr>
        <p:grpSpPr>
          <a:xfrm>
            <a:off x="11419139" y="1225021"/>
            <a:ext cx="3316201" cy="9261574"/>
            <a:chOff x="11419139" y="1225021"/>
            <a:chExt cx="3316201" cy="9261574"/>
          </a:xfrm>
        </p:grpSpPr>
        <p:cxnSp>
          <p:nvCxnSpPr>
            <p:cNvPr id="1002" name="Google Shape;1002;gb520c5eab2_0_5210"/>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03" name="Google Shape;1003;gb520c5eab2_0_5210"/>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04" name="Google Shape;1004;gb520c5eab2_0_5210"/>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05" name="Google Shape;1005;gb520c5eab2_0_5210"/>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06" name="Google Shape;1006;gb520c5eab2_0_5210"/>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07" name="Google Shape;1007;gb520c5eab2_0_5210"/>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08" name="Google Shape;1008;gb520c5eab2_0_5210"/>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09" name="Google Shape;1009;gb520c5eab2_0_5210"/>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10" name="Google Shape;1010;gb520c5eab2_0_5210"/>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11" name="Google Shape;1011;gb520c5eab2_0_5210"/>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12" name="Google Shape;1012;gb520c5eab2_0_5210"/>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13" name="Google Shape;1013;gb520c5eab2_0_5210"/>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14" name="Google Shape;1014;gb520c5eab2_0_5210"/>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15" name="Google Shape;1015;gb520c5eab2_0_5210"/>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16" name="Google Shape;1016;gb520c5eab2_0_5210"/>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17" name="Google Shape;1017;gb520c5eab2_0_5210"/>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18" name="Google Shape;1018;gb520c5eab2_0_5210"/>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19" name="Google Shape;1019;gb520c5eab2_0_5210"/>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20" name="Google Shape;1020;gb520c5eab2_0_5210"/>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21" name="Google Shape;1021;gb520c5eab2_0_5210"/>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22" name="Google Shape;1022;gb520c5eab2_0_5210"/>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23" name="Google Shape;1023;gb520c5eab2_0_5210"/>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24" name="Google Shape;1024;gb520c5eab2_0_5210"/>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25" name="Google Shape;1025;gb520c5eab2_0_5210"/>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26" name="Google Shape;1026;gb520c5eab2_0_5210"/>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27" name="Google Shape;1027;gb520c5eab2_0_5210"/>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28" name="Google Shape;1028;gb520c5eab2_0_5210"/>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29" name="Google Shape;1029;gb520c5eab2_0_5210"/>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30" name="Google Shape;1030;gb520c5eab2_0_5210"/>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31" name="Google Shape;1031;gb520c5eab2_0_5210"/>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32" name="Google Shape;1032;gb520c5eab2_0_5210"/>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33" name="Google Shape;1033;gb520c5eab2_0_5210"/>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34" name="Google Shape;1034;gb520c5eab2_0_5210"/>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35" name="Google Shape;1035;gb520c5eab2_0_5210"/>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36" name="Google Shape;1036;gb520c5eab2_0_5210"/>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37" name="Google Shape;1037;gb520c5eab2_0_5210"/>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38" name="Google Shape;1038;gb520c5eab2_0_5210"/>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39" name="Google Shape;1039;gb520c5eab2_0_5210"/>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
        <p:nvSpPr>
          <p:cNvPr id="64" name="TextBox 63">
            <a:extLst>
              <a:ext uri="{FF2B5EF4-FFF2-40B4-BE49-F238E27FC236}">
                <a16:creationId xmlns:a16="http://schemas.microsoft.com/office/drawing/2014/main" id="{2B7CB84A-6138-6944-A8B8-FAE01CA51620}"/>
              </a:ext>
            </a:extLst>
          </p:cNvPr>
          <p:cNvSpPr txBox="1"/>
          <p:nvPr/>
        </p:nvSpPr>
        <p:spPr>
          <a:xfrm>
            <a:off x="691375" y="603667"/>
            <a:ext cx="2680542" cy="400110"/>
          </a:xfrm>
          <a:prstGeom prst="rect">
            <a:avLst/>
          </a:prstGeom>
          <a:noFill/>
        </p:spPr>
        <p:txBody>
          <a:bodyPr wrap="none" rtlCol="0">
            <a:spAutoFit/>
          </a:bodyPr>
          <a:lstStyle/>
          <a:p>
            <a:r>
              <a:rPr lang="en-US" sz="2000" b="1" dirty="0"/>
              <a:t>Engine Components</a:t>
            </a:r>
          </a:p>
        </p:txBody>
      </p:sp>
      <p:pic>
        <p:nvPicPr>
          <p:cNvPr id="3" name="Picture 2">
            <a:extLst>
              <a:ext uri="{FF2B5EF4-FFF2-40B4-BE49-F238E27FC236}">
                <a16:creationId xmlns:a16="http://schemas.microsoft.com/office/drawing/2014/main" id="{C88AAC0D-163F-0549-A29E-20EBD305C6B1}"/>
              </a:ext>
            </a:extLst>
          </p:cNvPr>
          <p:cNvPicPr>
            <a:picLocks noChangeAspect="1"/>
          </p:cNvPicPr>
          <p:nvPr/>
        </p:nvPicPr>
        <p:blipFill>
          <a:blip r:embed="rId7"/>
          <a:stretch>
            <a:fillRect/>
          </a:stretch>
        </p:blipFill>
        <p:spPr>
          <a:xfrm>
            <a:off x="747946" y="1109067"/>
            <a:ext cx="4846030" cy="4395420"/>
          </a:xfrm>
          <a:prstGeom prst="rect">
            <a:avLst/>
          </a:prstGeom>
        </p:spPr>
      </p:pic>
      <p:pic>
        <p:nvPicPr>
          <p:cNvPr id="5" name="Picture 4">
            <a:extLst>
              <a:ext uri="{FF2B5EF4-FFF2-40B4-BE49-F238E27FC236}">
                <a16:creationId xmlns:a16="http://schemas.microsoft.com/office/drawing/2014/main" id="{50D04376-9E56-9546-99AC-E31E9A2A545C}"/>
              </a:ext>
            </a:extLst>
          </p:cNvPr>
          <p:cNvPicPr>
            <a:picLocks noChangeAspect="1"/>
          </p:cNvPicPr>
          <p:nvPr/>
        </p:nvPicPr>
        <p:blipFill>
          <a:blip r:embed="rId8"/>
          <a:stretch>
            <a:fillRect/>
          </a:stretch>
        </p:blipFill>
        <p:spPr>
          <a:xfrm>
            <a:off x="768302" y="5645438"/>
            <a:ext cx="4825674" cy="4796778"/>
          </a:xfrm>
          <a:prstGeom prst="rect">
            <a:avLst/>
          </a:prstGeom>
        </p:spPr>
      </p:pic>
      <p:pic>
        <p:nvPicPr>
          <p:cNvPr id="7" name="Picture 6">
            <a:extLst>
              <a:ext uri="{FF2B5EF4-FFF2-40B4-BE49-F238E27FC236}">
                <a16:creationId xmlns:a16="http://schemas.microsoft.com/office/drawing/2014/main" id="{E5541848-B97E-934D-8807-E455F11CC01B}"/>
              </a:ext>
            </a:extLst>
          </p:cNvPr>
          <p:cNvPicPr>
            <a:picLocks noChangeAspect="1"/>
          </p:cNvPicPr>
          <p:nvPr/>
        </p:nvPicPr>
        <p:blipFill>
          <a:blip r:embed="rId9"/>
          <a:stretch>
            <a:fillRect/>
          </a:stretch>
        </p:blipFill>
        <p:spPr>
          <a:xfrm>
            <a:off x="5969094" y="3728151"/>
            <a:ext cx="4356008" cy="4105086"/>
          </a:xfrm>
          <a:prstGeom prst="rect">
            <a:avLst/>
          </a:prstGeom>
        </p:spPr>
      </p:pic>
      <p:sp>
        <p:nvSpPr>
          <p:cNvPr id="68" name="TextBox 67">
            <a:extLst>
              <a:ext uri="{FF2B5EF4-FFF2-40B4-BE49-F238E27FC236}">
                <a16:creationId xmlns:a16="http://schemas.microsoft.com/office/drawing/2014/main" id="{C6162F4D-69F4-934A-8233-02A028828953}"/>
              </a:ext>
            </a:extLst>
          </p:cNvPr>
          <p:cNvSpPr txBox="1"/>
          <p:nvPr/>
        </p:nvSpPr>
        <p:spPr>
          <a:xfrm>
            <a:off x="7304339" y="340652"/>
            <a:ext cx="3100399" cy="1384995"/>
          </a:xfrm>
          <a:prstGeom prst="rect">
            <a:avLst/>
          </a:prstGeom>
          <a:noFill/>
        </p:spPr>
        <p:txBody>
          <a:bodyPr wrap="square" rtlCol="0">
            <a:spAutoFit/>
          </a:bodyPr>
          <a:lstStyle/>
          <a:p>
            <a:r>
              <a:rPr lang="en-US" dirty="0"/>
              <a:t>Using the Illustrated Parts List (IPL), Include a part number for each part. If it is an assembly, list both the individual components and the complete assembly as separate parts.</a:t>
            </a:r>
          </a:p>
        </p:txBody>
      </p:sp>
      <p:sp>
        <p:nvSpPr>
          <p:cNvPr id="69" name="TextBox 68">
            <a:extLst>
              <a:ext uri="{FF2B5EF4-FFF2-40B4-BE49-F238E27FC236}">
                <a16:creationId xmlns:a16="http://schemas.microsoft.com/office/drawing/2014/main" id="{BB7B3A69-11DB-A141-9C17-5C61AD087E6D}"/>
              </a:ext>
            </a:extLst>
          </p:cNvPr>
          <p:cNvSpPr txBox="1"/>
          <p:nvPr/>
        </p:nvSpPr>
        <p:spPr>
          <a:xfrm>
            <a:off x="11342940" y="944403"/>
            <a:ext cx="3316200" cy="4942187"/>
          </a:xfrm>
          <a:prstGeom prst="rect">
            <a:avLst/>
          </a:prstGeom>
          <a:noFill/>
        </p:spPr>
        <p:txBody>
          <a:bodyPr wrap="square" rtlCol="0">
            <a:spAutoFit/>
          </a:bodyPr>
          <a:lstStyle/>
          <a:p>
            <a:pPr>
              <a:lnSpc>
                <a:spcPts val="2020"/>
              </a:lnSpc>
            </a:pPr>
            <a:r>
              <a:rPr lang="en-US" dirty="0"/>
              <a:t>Part Name: </a:t>
            </a:r>
          </a:p>
          <a:p>
            <a:pPr>
              <a:lnSpc>
                <a:spcPts val="2020"/>
              </a:lnSpc>
            </a:pPr>
            <a:endParaRPr lang="en-US" dirty="0"/>
          </a:p>
          <a:p>
            <a:pPr>
              <a:lnSpc>
                <a:spcPts val="2020"/>
              </a:lnSpc>
            </a:pPr>
            <a:r>
              <a:rPr lang="en-US" dirty="0"/>
              <a:t>Part Number:</a:t>
            </a:r>
          </a:p>
          <a:p>
            <a:pPr>
              <a:lnSpc>
                <a:spcPts val="2020"/>
              </a:lnSpc>
            </a:pPr>
            <a:endParaRPr lang="en-US" dirty="0"/>
          </a:p>
          <a:p>
            <a:pPr>
              <a:lnSpc>
                <a:spcPts val="2020"/>
              </a:lnSpc>
            </a:pPr>
            <a:r>
              <a:rPr lang="en-US" dirty="0"/>
              <a:t>Using the </a:t>
            </a:r>
            <a:r>
              <a:rPr lang="en-US" dirty="0" err="1"/>
              <a:t>PowerPortal</a:t>
            </a:r>
            <a:r>
              <a:rPr lang="en-US" dirty="0"/>
              <a:t> Parts Look-up, what is the current part number for ordering a replacement part: </a:t>
            </a:r>
          </a:p>
          <a:p>
            <a:pPr>
              <a:lnSpc>
                <a:spcPts val="2020"/>
              </a:lnSpc>
            </a:pPr>
            <a:endParaRPr lang="en-US" dirty="0"/>
          </a:p>
          <a:p>
            <a:pPr>
              <a:lnSpc>
                <a:spcPts val="2020"/>
              </a:lnSpc>
            </a:pPr>
            <a:endParaRPr lang="en-US" dirty="0"/>
          </a:p>
          <a:p>
            <a:pPr>
              <a:lnSpc>
                <a:spcPts val="2020"/>
              </a:lnSpc>
            </a:pPr>
            <a:r>
              <a:rPr lang="en-US" dirty="0"/>
              <a:t>What is this/these parts role in the function of the engine?</a:t>
            </a:r>
          </a:p>
          <a:p>
            <a:pPr>
              <a:lnSpc>
                <a:spcPts val="2020"/>
              </a:lnSpc>
            </a:pPr>
            <a:endParaRPr lang="en-US" dirty="0"/>
          </a:p>
          <a:p>
            <a:pPr>
              <a:lnSpc>
                <a:spcPts val="2020"/>
              </a:lnSpc>
            </a:pPr>
            <a:endParaRPr lang="en-US" dirty="0"/>
          </a:p>
          <a:p>
            <a:pPr>
              <a:lnSpc>
                <a:spcPts val="2020"/>
              </a:lnSpc>
            </a:pPr>
            <a:endParaRPr lang="en-US" dirty="0"/>
          </a:p>
          <a:p>
            <a:pPr>
              <a:lnSpc>
                <a:spcPts val="2020"/>
              </a:lnSpc>
            </a:pPr>
            <a:endParaRPr lang="en-US" dirty="0"/>
          </a:p>
          <a:p>
            <a:pPr>
              <a:lnSpc>
                <a:spcPts val="2020"/>
              </a:lnSpc>
            </a:pPr>
            <a:r>
              <a:rPr lang="en-US" dirty="0"/>
              <a:t>What effect does changing (size, shape, thickness, spacing) the fins have on the engine? (Ch 8)</a:t>
            </a:r>
          </a:p>
          <a:p>
            <a:pPr>
              <a:lnSpc>
                <a:spcPts val="2020"/>
              </a:lnSpc>
            </a:pP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pic>
        <p:nvPicPr>
          <p:cNvPr id="77" name="Picture 76">
            <a:extLst>
              <a:ext uri="{FF2B5EF4-FFF2-40B4-BE49-F238E27FC236}">
                <a16:creationId xmlns:a16="http://schemas.microsoft.com/office/drawing/2014/main" id="{9C57AAA9-689C-7447-A758-EF12FB643258}"/>
              </a:ext>
            </a:extLst>
          </p:cNvPr>
          <p:cNvPicPr>
            <a:picLocks noChangeAspect="1"/>
          </p:cNvPicPr>
          <p:nvPr/>
        </p:nvPicPr>
        <p:blipFill>
          <a:blip r:embed="rId3"/>
          <a:stretch>
            <a:fillRect/>
          </a:stretch>
        </p:blipFill>
        <p:spPr>
          <a:xfrm>
            <a:off x="5537108" y="797963"/>
            <a:ext cx="2716064" cy="5747688"/>
          </a:xfrm>
          <a:prstGeom prst="rect">
            <a:avLst/>
          </a:prstGeom>
        </p:spPr>
      </p:pic>
      <p:grpSp>
        <p:nvGrpSpPr>
          <p:cNvPr id="1044" name="Google Shape;1044;gb520c5eab2_0_5275"/>
          <p:cNvGrpSpPr/>
          <p:nvPr/>
        </p:nvGrpSpPr>
        <p:grpSpPr>
          <a:xfrm>
            <a:off x="18973" y="833128"/>
            <a:ext cx="15445340" cy="9482529"/>
            <a:chOff x="43841" y="541749"/>
            <a:chExt cx="12116843" cy="5774635"/>
          </a:xfrm>
        </p:grpSpPr>
        <p:grpSp>
          <p:nvGrpSpPr>
            <p:cNvPr id="1045" name="Google Shape;1045;gb520c5eab2_0_5275"/>
            <p:cNvGrpSpPr/>
            <p:nvPr/>
          </p:nvGrpSpPr>
          <p:grpSpPr>
            <a:xfrm>
              <a:off x="43841" y="541749"/>
              <a:ext cx="300601" cy="5774635"/>
              <a:chOff x="43841" y="541749"/>
              <a:chExt cx="300601" cy="5774635"/>
            </a:xfrm>
          </p:grpSpPr>
          <p:sp>
            <p:nvSpPr>
              <p:cNvPr id="1046" name="Google Shape;1046;gb520c5eab2_0_5275"/>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047" name="Google Shape;1047;gb520c5eab2_0_5275"/>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048" name="Google Shape;1048;gb520c5eab2_0_5275"/>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049" name="Google Shape;1049;gb520c5eab2_0_5275"/>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050" name="Google Shape;1050;gb520c5eab2_0_5275"/>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051" name="Google Shape;1051;gb520c5eab2_0_5275"/>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052" name="Google Shape;1052;gb520c5eab2_0_5275"/>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1053" name="Google Shape;1053;gb520c5eab2_0_5275"/>
            <p:cNvGrpSpPr/>
            <p:nvPr/>
          </p:nvGrpSpPr>
          <p:grpSpPr>
            <a:xfrm>
              <a:off x="11860084" y="541749"/>
              <a:ext cx="300600" cy="5774635"/>
              <a:chOff x="11860084" y="541749"/>
              <a:chExt cx="300600" cy="5774635"/>
            </a:xfrm>
          </p:grpSpPr>
          <p:sp>
            <p:nvSpPr>
              <p:cNvPr id="1054" name="Google Shape;1054;gb520c5eab2_0_5275"/>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055" name="Google Shape;1055;gb520c5eab2_0_5275"/>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056" name="Google Shape;1056;gb520c5eab2_0_5275"/>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057" name="Google Shape;1057;gb520c5eab2_0_5275"/>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058" name="Google Shape;1058;gb520c5eab2_0_5275"/>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059" name="Google Shape;1059;gb520c5eab2_0_5275"/>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060" name="Google Shape;1060;gb520c5eab2_0_5275"/>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pic>
        <p:nvPicPr>
          <p:cNvPr id="1061" name="Google Shape;1061;gb520c5eab2_0_5275"/>
          <p:cNvPicPr preferRelativeResize="0"/>
          <p:nvPr/>
        </p:nvPicPr>
        <p:blipFill rotWithShape="1">
          <a:blip r:embed="rId4">
            <a:alphaModFix/>
          </a:blip>
          <a:srcRect/>
          <a:stretch/>
        </p:blipFill>
        <p:spPr>
          <a:xfrm>
            <a:off x="-9604" y="10363710"/>
            <a:ext cx="897607" cy="609089"/>
          </a:xfrm>
          <a:prstGeom prst="rect">
            <a:avLst/>
          </a:prstGeom>
          <a:noFill/>
          <a:ln>
            <a:noFill/>
          </a:ln>
        </p:spPr>
      </p:pic>
      <p:grpSp>
        <p:nvGrpSpPr>
          <p:cNvPr id="1062" name="Google Shape;1062;gb520c5eab2_0_5275"/>
          <p:cNvGrpSpPr/>
          <p:nvPr/>
        </p:nvGrpSpPr>
        <p:grpSpPr>
          <a:xfrm>
            <a:off x="12561421" y="10649148"/>
            <a:ext cx="2983379" cy="323709"/>
            <a:chOff x="9802367" y="6604000"/>
            <a:chExt cx="2339905" cy="253889"/>
          </a:xfrm>
        </p:grpSpPr>
        <p:sp>
          <p:nvSpPr>
            <p:cNvPr id="1063" name="Google Shape;1063;gb520c5eab2_0_5275"/>
            <p:cNvSpPr/>
            <p:nvPr/>
          </p:nvSpPr>
          <p:spPr>
            <a:xfrm>
              <a:off x="9802367" y="6719289"/>
              <a:ext cx="18846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148" b="1">
                  <a:solidFill>
                    <a:srgbClr val="FFFFFF"/>
                  </a:solidFill>
                  <a:latin typeface="Source Sans Pro"/>
                  <a:ea typeface="Source Sans Pro"/>
                  <a:cs typeface="Source Sans Pro"/>
                  <a:sym typeface="Source Sans Pro"/>
                </a:rPr>
                <a:t>Attribution 3.0 Unported (CC BY 3.0)</a:t>
              </a:r>
              <a:endParaRPr/>
            </a:p>
          </p:txBody>
        </p:sp>
        <p:pic>
          <p:nvPicPr>
            <p:cNvPr id="1064" name="Google Shape;1064;gb520c5eab2_0_5275" descr="cc logo"/>
            <p:cNvPicPr preferRelativeResize="0"/>
            <p:nvPr/>
          </p:nvPicPr>
          <p:blipFill rotWithShape="1">
            <a:blip r:embed="rId5">
              <a:alphaModFix/>
            </a:blip>
            <a:srcRect/>
            <a:stretch/>
          </p:blipFill>
          <p:spPr>
            <a:xfrm>
              <a:off x="11687044" y="6604000"/>
              <a:ext cx="215900" cy="215900"/>
            </a:xfrm>
            <a:prstGeom prst="rect">
              <a:avLst/>
            </a:prstGeom>
            <a:noFill/>
            <a:ln>
              <a:noFill/>
            </a:ln>
          </p:spPr>
        </p:pic>
        <p:pic>
          <p:nvPicPr>
            <p:cNvPr id="1065" name="Google Shape;1065;gb520c5eab2_0_5275"/>
            <p:cNvPicPr preferRelativeResize="0"/>
            <p:nvPr/>
          </p:nvPicPr>
          <p:blipFill rotWithShape="1">
            <a:blip r:embed="rId6">
              <a:alphaModFix/>
            </a:blip>
            <a:srcRect/>
            <a:stretch/>
          </p:blipFill>
          <p:spPr>
            <a:xfrm>
              <a:off x="11926372" y="6604001"/>
              <a:ext cx="215900" cy="215900"/>
            </a:xfrm>
            <a:prstGeom prst="rect">
              <a:avLst/>
            </a:prstGeom>
            <a:noFill/>
            <a:ln>
              <a:noFill/>
            </a:ln>
          </p:spPr>
        </p:pic>
      </p:grpSp>
      <p:pic>
        <p:nvPicPr>
          <p:cNvPr id="1066" name="Google Shape;1066;gb520c5eab2_0_5275"/>
          <p:cNvPicPr preferRelativeResize="0"/>
          <p:nvPr/>
        </p:nvPicPr>
        <p:blipFill rotWithShape="1">
          <a:blip r:embed="rId7">
            <a:alphaModFix/>
          </a:blip>
          <a:srcRect/>
          <a:stretch/>
        </p:blipFill>
        <p:spPr>
          <a:xfrm>
            <a:off x="59614" y="85793"/>
            <a:ext cx="399164" cy="419577"/>
          </a:xfrm>
          <a:prstGeom prst="rect">
            <a:avLst/>
          </a:prstGeom>
          <a:noFill/>
          <a:ln w="12700" cap="flat" cmpd="sng">
            <a:solidFill>
              <a:schemeClr val="dk1"/>
            </a:solidFill>
            <a:prstDash val="solid"/>
            <a:round/>
            <a:headEnd type="none" w="sm" len="sm"/>
            <a:tailEnd type="none" w="sm" len="sm"/>
          </a:ln>
        </p:spPr>
      </p:pic>
      <p:grpSp>
        <p:nvGrpSpPr>
          <p:cNvPr id="1067" name="Google Shape;1067;gb520c5eab2_0_5275"/>
          <p:cNvGrpSpPr/>
          <p:nvPr/>
        </p:nvGrpSpPr>
        <p:grpSpPr>
          <a:xfrm>
            <a:off x="11419139" y="1225021"/>
            <a:ext cx="3316201" cy="9261574"/>
            <a:chOff x="11419139" y="1225021"/>
            <a:chExt cx="3316201" cy="9261574"/>
          </a:xfrm>
        </p:grpSpPr>
        <p:cxnSp>
          <p:nvCxnSpPr>
            <p:cNvPr id="1068" name="Google Shape;1068;gb520c5eab2_0_5275"/>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69" name="Google Shape;1069;gb520c5eab2_0_5275"/>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70" name="Google Shape;1070;gb520c5eab2_0_5275"/>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71" name="Google Shape;1071;gb520c5eab2_0_5275"/>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72" name="Google Shape;1072;gb520c5eab2_0_5275"/>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73" name="Google Shape;1073;gb520c5eab2_0_5275"/>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74" name="Google Shape;1074;gb520c5eab2_0_5275"/>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75" name="Google Shape;1075;gb520c5eab2_0_5275"/>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76" name="Google Shape;1076;gb520c5eab2_0_5275"/>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77" name="Google Shape;1077;gb520c5eab2_0_5275"/>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78" name="Google Shape;1078;gb520c5eab2_0_5275"/>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79" name="Google Shape;1079;gb520c5eab2_0_5275"/>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80" name="Google Shape;1080;gb520c5eab2_0_5275"/>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81" name="Google Shape;1081;gb520c5eab2_0_5275"/>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82" name="Google Shape;1082;gb520c5eab2_0_5275"/>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83" name="Google Shape;1083;gb520c5eab2_0_5275"/>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84" name="Google Shape;1084;gb520c5eab2_0_5275"/>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85" name="Google Shape;1085;gb520c5eab2_0_5275"/>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86" name="Google Shape;1086;gb520c5eab2_0_5275"/>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87" name="Google Shape;1087;gb520c5eab2_0_5275"/>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88" name="Google Shape;1088;gb520c5eab2_0_5275"/>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89" name="Google Shape;1089;gb520c5eab2_0_5275"/>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90" name="Google Shape;1090;gb520c5eab2_0_5275"/>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91" name="Google Shape;1091;gb520c5eab2_0_5275"/>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92" name="Google Shape;1092;gb520c5eab2_0_5275"/>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93" name="Google Shape;1093;gb520c5eab2_0_5275"/>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94" name="Google Shape;1094;gb520c5eab2_0_5275"/>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95" name="Google Shape;1095;gb520c5eab2_0_5275"/>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96" name="Google Shape;1096;gb520c5eab2_0_5275"/>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97" name="Google Shape;1097;gb520c5eab2_0_5275"/>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98" name="Google Shape;1098;gb520c5eab2_0_5275"/>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99" name="Google Shape;1099;gb520c5eab2_0_5275"/>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00" name="Google Shape;1100;gb520c5eab2_0_5275"/>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01" name="Google Shape;1101;gb520c5eab2_0_5275"/>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02" name="Google Shape;1102;gb520c5eab2_0_5275"/>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03" name="Google Shape;1103;gb520c5eab2_0_5275"/>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04" name="Google Shape;1104;gb520c5eab2_0_5275"/>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05" name="Google Shape;1105;gb520c5eab2_0_5275"/>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
        <p:nvSpPr>
          <p:cNvPr id="64" name="TextBox 63">
            <a:extLst>
              <a:ext uri="{FF2B5EF4-FFF2-40B4-BE49-F238E27FC236}">
                <a16:creationId xmlns:a16="http://schemas.microsoft.com/office/drawing/2014/main" id="{833B9EF7-4BE4-2F4C-92FA-82CBD6B67148}"/>
              </a:ext>
            </a:extLst>
          </p:cNvPr>
          <p:cNvSpPr txBox="1"/>
          <p:nvPr/>
        </p:nvSpPr>
        <p:spPr>
          <a:xfrm>
            <a:off x="691375" y="603667"/>
            <a:ext cx="2680542" cy="400110"/>
          </a:xfrm>
          <a:prstGeom prst="rect">
            <a:avLst/>
          </a:prstGeom>
          <a:noFill/>
        </p:spPr>
        <p:txBody>
          <a:bodyPr wrap="none" rtlCol="0">
            <a:spAutoFit/>
          </a:bodyPr>
          <a:lstStyle/>
          <a:p>
            <a:r>
              <a:rPr lang="en-US" sz="2000" b="1" dirty="0"/>
              <a:t>Engine Components</a:t>
            </a:r>
          </a:p>
        </p:txBody>
      </p:sp>
      <p:pic>
        <p:nvPicPr>
          <p:cNvPr id="3" name="Picture 2">
            <a:extLst>
              <a:ext uri="{FF2B5EF4-FFF2-40B4-BE49-F238E27FC236}">
                <a16:creationId xmlns:a16="http://schemas.microsoft.com/office/drawing/2014/main" id="{52C3E0C9-CF25-A047-B28B-D0611B201171}"/>
              </a:ext>
            </a:extLst>
          </p:cNvPr>
          <p:cNvPicPr>
            <a:picLocks noChangeAspect="1"/>
          </p:cNvPicPr>
          <p:nvPr/>
        </p:nvPicPr>
        <p:blipFill>
          <a:blip r:embed="rId8"/>
          <a:stretch>
            <a:fillRect/>
          </a:stretch>
        </p:blipFill>
        <p:spPr>
          <a:xfrm>
            <a:off x="633699" y="1225021"/>
            <a:ext cx="4849026" cy="3084962"/>
          </a:xfrm>
          <a:prstGeom prst="rect">
            <a:avLst/>
          </a:prstGeom>
        </p:spPr>
      </p:pic>
      <p:pic>
        <p:nvPicPr>
          <p:cNvPr id="5" name="Picture 4">
            <a:extLst>
              <a:ext uri="{FF2B5EF4-FFF2-40B4-BE49-F238E27FC236}">
                <a16:creationId xmlns:a16="http://schemas.microsoft.com/office/drawing/2014/main" id="{C6BBB5CE-B654-E042-B671-75F021C1FE1E}"/>
              </a:ext>
            </a:extLst>
          </p:cNvPr>
          <p:cNvPicPr>
            <a:picLocks noChangeAspect="1"/>
          </p:cNvPicPr>
          <p:nvPr/>
        </p:nvPicPr>
        <p:blipFill>
          <a:blip r:embed="rId9"/>
          <a:stretch>
            <a:fillRect/>
          </a:stretch>
        </p:blipFill>
        <p:spPr>
          <a:xfrm>
            <a:off x="6727737" y="797963"/>
            <a:ext cx="3599291" cy="6887532"/>
          </a:xfrm>
          <a:prstGeom prst="rect">
            <a:avLst/>
          </a:prstGeom>
        </p:spPr>
      </p:pic>
      <p:grpSp>
        <p:nvGrpSpPr>
          <p:cNvPr id="10" name="Group 9">
            <a:extLst>
              <a:ext uri="{FF2B5EF4-FFF2-40B4-BE49-F238E27FC236}">
                <a16:creationId xmlns:a16="http://schemas.microsoft.com/office/drawing/2014/main" id="{9FEB3048-EB9F-5640-9F21-A23F70DA9D5F}"/>
              </a:ext>
            </a:extLst>
          </p:cNvPr>
          <p:cNvGrpSpPr/>
          <p:nvPr/>
        </p:nvGrpSpPr>
        <p:grpSpPr>
          <a:xfrm>
            <a:off x="904910" y="8803119"/>
            <a:ext cx="3383950" cy="1514627"/>
            <a:chOff x="6554191" y="7749432"/>
            <a:chExt cx="3383950" cy="1514627"/>
          </a:xfrm>
        </p:grpSpPr>
        <p:pic>
          <p:nvPicPr>
            <p:cNvPr id="73" name="Picture 72">
              <a:extLst>
                <a:ext uri="{FF2B5EF4-FFF2-40B4-BE49-F238E27FC236}">
                  <a16:creationId xmlns:a16="http://schemas.microsoft.com/office/drawing/2014/main" id="{3AD9B396-B3DF-D946-9307-E1A77CE45987}"/>
                </a:ext>
              </a:extLst>
            </p:cNvPr>
            <p:cNvPicPr>
              <a:picLocks noChangeAspect="1"/>
            </p:cNvPicPr>
            <p:nvPr/>
          </p:nvPicPr>
          <p:blipFill>
            <a:blip r:embed="rId10"/>
            <a:stretch>
              <a:fillRect/>
            </a:stretch>
          </p:blipFill>
          <p:spPr>
            <a:xfrm>
              <a:off x="7321941" y="7752759"/>
              <a:ext cx="2616200" cy="1511300"/>
            </a:xfrm>
            <a:prstGeom prst="rect">
              <a:avLst/>
            </a:prstGeom>
          </p:spPr>
        </p:pic>
        <p:pic>
          <p:nvPicPr>
            <p:cNvPr id="9" name="Picture 8">
              <a:extLst>
                <a:ext uri="{FF2B5EF4-FFF2-40B4-BE49-F238E27FC236}">
                  <a16:creationId xmlns:a16="http://schemas.microsoft.com/office/drawing/2014/main" id="{93936F38-BB5F-934F-9C93-A803BC03CAE3}"/>
                </a:ext>
              </a:extLst>
            </p:cNvPr>
            <p:cNvPicPr>
              <a:picLocks noChangeAspect="1"/>
            </p:cNvPicPr>
            <p:nvPr/>
          </p:nvPicPr>
          <p:blipFill>
            <a:blip r:embed="rId10"/>
            <a:stretch>
              <a:fillRect/>
            </a:stretch>
          </p:blipFill>
          <p:spPr>
            <a:xfrm>
              <a:off x="6554191" y="7749432"/>
              <a:ext cx="2616200" cy="1511300"/>
            </a:xfrm>
            <a:prstGeom prst="rect">
              <a:avLst/>
            </a:prstGeom>
          </p:spPr>
        </p:pic>
      </p:grpSp>
      <p:pic>
        <p:nvPicPr>
          <p:cNvPr id="12" name="Picture 11">
            <a:extLst>
              <a:ext uri="{FF2B5EF4-FFF2-40B4-BE49-F238E27FC236}">
                <a16:creationId xmlns:a16="http://schemas.microsoft.com/office/drawing/2014/main" id="{3B029782-3329-AC43-9223-901CA13DD316}"/>
              </a:ext>
            </a:extLst>
          </p:cNvPr>
          <p:cNvPicPr>
            <a:picLocks noChangeAspect="1"/>
          </p:cNvPicPr>
          <p:nvPr/>
        </p:nvPicPr>
        <p:blipFill>
          <a:blip r:embed="rId11"/>
          <a:stretch>
            <a:fillRect/>
          </a:stretch>
        </p:blipFill>
        <p:spPr>
          <a:xfrm>
            <a:off x="5156257" y="6502290"/>
            <a:ext cx="5170772" cy="4080932"/>
          </a:xfrm>
          <a:prstGeom prst="rect">
            <a:avLst/>
          </a:prstGeom>
        </p:spPr>
      </p:pic>
      <p:pic>
        <p:nvPicPr>
          <p:cNvPr id="7" name="Picture 6">
            <a:extLst>
              <a:ext uri="{FF2B5EF4-FFF2-40B4-BE49-F238E27FC236}">
                <a16:creationId xmlns:a16="http://schemas.microsoft.com/office/drawing/2014/main" id="{CD00258B-5830-1244-BA41-32AD6F7F1A13}"/>
              </a:ext>
            </a:extLst>
          </p:cNvPr>
          <p:cNvPicPr>
            <a:picLocks noChangeAspect="1"/>
          </p:cNvPicPr>
          <p:nvPr/>
        </p:nvPicPr>
        <p:blipFill>
          <a:blip r:embed="rId12"/>
          <a:stretch>
            <a:fillRect/>
          </a:stretch>
        </p:blipFill>
        <p:spPr>
          <a:xfrm>
            <a:off x="682642" y="4671694"/>
            <a:ext cx="4876255" cy="3772869"/>
          </a:xfrm>
          <a:prstGeom prst="rect">
            <a:avLst/>
          </a:prstGeom>
        </p:spPr>
      </p:pic>
      <p:sp>
        <p:nvSpPr>
          <p:cNvPr id="74" name="TextBox 73">
            <a:extLst>
              <a:ext uri="{FF2B5EF4-FFF2-40B4-BE49-F238E27FC236}">
                <a16:creationId xmlns:a16="http://schemas.microsoft.com/office/drawing/2014/main" id="{C4429824-E5FF-1A47-8ED0-4A2FE1B98F2C}"/>
              </a:ext>
            </a:extLst>
          </p:cNvPr>
          <p:cNvSpPr txBox="1"/>
          <p:nvPr/>
        </p:nvSpPr>
        <p:spPr>
          <a:xfrm>
            <a:off x="11527039" y="9235547"/>
            <a:ext cx="3100399" cy="1384995"/>
          </a:xfrm>
          <a:prstGeom prst="rect">
            <a:avLst/>
          </a:prstGeom>
          <a:noFill/>
        </p:spPr>
        <p:txBody>
          <a:bodyPr wrap="square" rtlCol="0">
            <a:spAutoFit/>
          </a:bodyPr>
          <a:lstStyle/>
          <a:p>
            <a:r>
              <a:rPr lang="en-US" dirty="0"/>
              <a:t>Using the Illustrated Parts List (IPL), Include a part number for each part. If it is an assembly, list both the individual components and the complete assembly as separate parts.</a:t>
            </a:r>
          </a:p>
        </p:txBody>
      </p:sp>
      <p:sp>
        <p:nvSpPr>
          <p:cNvPr id="75" name="TextBox 74">
            <a:extLst>
              <a:ext uri="{FF2B5EF4-FFF2-40B4-BE49-F238E27FC236}">
                <a16:creationId xmlns:a16="http://schemas.microsoft.com/office/drawing/2014/main" id="{3A306496-EC39-534A-B407-E45128A0EBD2}"/>
              </a:ext>
            </a:extLst>
          </p:cNvPr>
          <p:cNvSpPr txBox="1"/>
          <p:nvPr/>
        </p:nvSpPr>
        <p:spPr>
          <a:xfrm>
            <a:off x="11342940" y="944403"/>
            <a:ext cx="3316200" cy="3146823"/>
          </a:xfrm>
          <a:prstGeom prst="rect">
            <a:avLst/>
          </a:prstGeom>
          <a:noFill/>
        </p:spPr>
        <p:txBody>
          <a:bodyPr wrap="square" rtlCol="0">
            <a:spAutoFit/>
          </a:bodyPr>
          <a:lstStyle/>
          <a:p>
            <a:pPr>
              <a:lnSpc>
                <a:spcPts val="2020"/>
              </a:lnSpc>
            </a:pPr>
            <a:r>
              <a:rPr lang="en-US" dirty="0"/>
              <a:t>Part Name: </a:t>
            </a:r>
          </a:p>
          <a:p>
            <a:pPr>
              <a:lnSpc>
                <a:spcPts val="2020"/>
              </a:lnSpc>
            </a:pPr>
            <a:endParaRPr lang="en-US" dirty="0"/>
          </a:p>
          <a:p>
            <a:pPr>
              <a:lnSpc>
                <a:spcPts val="2020"/>
              </a:lnSpc>
            </a:pPr>
            <a:r>
              <a:rPr lang="en-US" dirty="0"/>
              <a:t>Part Number:</a:t>
            </a:r>
          </a:p>
          <a:p>
            <a:pPr>
              <a:lnSpc>
                <a:spcPts val="2020"/>
              </a:lnSpc>
            </a:pPr>
            <a:endParaRPr lang="en-US" dirty="0"/>
          </a:p>
          <a:p>
            <a:pPr>
              <a:lnSpc>
                <a:spcPts val="2020"/>
              </a:lnSpc>
            </a:pPr>
            <a:r>
              <a:rPr lang="en-US" dirty="0"/>
              <a:t>Using the </a:t>
            </a:r>
            <a:r>
              <a:rPr lang="en-US" dirty="0" err="1"/>
              <a:t>PowerPortal</a:t>
            </a:r>
            <a:r>
              <a:rPr lang="en-US" dirty="0"/>
              <a:t> Parts Look-up, what is the current part number for ordering a replacement part: </a:t>
            </a:r>
          </a:p>
          <a:p>
            <a:pPr>
              <a:lnSpc>
                <a:spcPts val="2020"/>
              </a:lnSpc>
            </a:pPr>
            <a:endParaRPr lang="en-US" dirty="0"/>
          </a:p>
          <a:p>
            <a:pPr>
              <a:lnSpc>
                <a:spcPts val="2020"/>
              </a:lnSpc>
            </a:pPr>
            <a:endParaRPr lang="en-US" dirty="0"/>
          </a:p>
          <a:p>
            <a:pPr>
              <a:lnSpc>
                <a:spcPts val="2020"/>
              </a:lnSpc>
            </a:pPr>
            <a:r>
              <a:rPr lang="en-US" dirty="0"/>
              <a:t>What is this/these parts role in the function of the engine?</a:t>
            </a:r>
          </a:p>
          <a:p>
            <a:pPr>
              <a:lnSpc>
                <a:spcPts val="2020"/>
              </a:lnSpc>
            </a:pP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grpSp>
        <p:nvGrpSpPr>
          <p:cNvPr id="1110" name="Google Shape;1110;gb520c5eab2_0_5340"/>
          <p:cNvGrpSpPr/>
          <p:nvPr/>
        </p:nvGrpSpPr>
        <p:grpSpPr>
          <a:xfrm>
            <a:off x="18973" y="833128"/>
            <a:ext cx="15445340" cy="9482529"/>
            <a:chOff x="43841" y="541749"/>
            <a:chExt cx="12116843" cy="5774635"/>
          </a:xfrm>
        </p:grpSpPr>
        <p:grpSp>
          <p:nvGrpSpPr>
            <p:cNvPr id="1111" name="Google Shape;1111;gb520c5eab2_0_5340"/>
            <p:cNvGrpSpPr/>
            <p:nvPr/>
          </p:nvGrpSpPr>
          <p:grpSpPr>
            <a:xfrm>
              <a:off x="43841" y="541749"/>
              <a:ext cx="300601" cy="5774635"/>
              <a:chOff x="43841" y="541749"/>
              <a:chExt cx="300601" cy="5774635"/>
            </a:xfrm>
          </p:grpSpPr>
          <p:sp>
            <p:nvSpPr>
              <p:cNvPr id="1112" name="Google Shape;1112;gb520c5eab2_0_5340"/>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13" name="Google Shape;1113;gb520c5eab2_0_5340"/>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14" name="Google Shape;1114;gb520c5eab2_0_5340"/>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15" name="Google Shape;1115;gb520c5eab2_0_5340"/>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16" name="Google Shape;1116;gb520c5eab2_0_5340"/>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17" name="Google Shape;1117;gb520c5eab2_0_5340"/>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18" name="Google Shape;1118;gb520c5eab2_0_5340"/>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1119" name="Google Shape;1119;gb520c5eab2_0_5340"/>
            <p:cNvGrpSpPr/>
            <p:nvPr/>
          </p:nvGrpSpPr>
          <p:grpSpPr>
            <a:xfrm>
              <a:off x="11860084" y="541749"/>
              <a:ext cx="300600" cy="5774635"/>
              <a:chOff x="11860084" y="541749"/>
              <a:chExt cx="300600" cy="5774635"/>
            </a:xfrm>
          </p:grpSpPr>
          <p:sp>
            <p:nvSpPr>
              <p:cNvPr id="1120" name="Google Shape;1120;gb520c5eab2_0_5340"/>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21" name="Google Shape;1121;gb520c5eab2_0_5340"/>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22" name="Google Shape;1122;gb520c5eab2_0_5340"/>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23" name="Google Shape;1123;gb520c5eab2_0_5340"/>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24" name="Google Shape;1124;gb520c5eab2_0_5340"/>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25" name="Google Shape;1125;gb520c5eab2_0_5340"/>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26" name="Google Shape;1126;gb520c5eab2_0_5340"/>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pic>
        <p:nvPicPr>
          <p:cNvPr id="1127" name="Google Shape;1127;gb520c5eab2_0_5340"/>
          <p:cNvPicPr preferRelativeResize="0"/>
          <p:nvPr/>
        </p:nvPicPr>
        <p:blipFill rotWithShape="1">
          <a:blip r:embed="rId3">
            <a:alphaModFix/>
          </a:blip>
          <a:srcRect/>
          <a:stretch/>
        </p:blipFill>
        <p:spPr>
          <a:xfrm>
            <a:off x="-9604" y="10363710"/>
            <a:ext cx="897607" cy="609089"/>
          </a:xfrm>
          <a:prstGeom prst="rect">
            <a:avLst/>
          </a:prstGeom>
          <a:noFill/>
          <a:ln>
            <a:noFill/>
          </a:ln>
        </p:spPr>
      </p:pic>
      <p:grpSp>
        <p:nvGrpSpPr>
          <p:cNvPr id="1128" name="Google Shape;1128;gb520c5eab2_0_5340"/>
          <p:cNvGrpSpPr/>
          <p:nvPr/>
        </p:nvGrpSpPr>
        <p:grpSpPr>
          <a:xfrm>
            <a:off x="12561421" y="10649148"/>
            <a:ext cx="2983379" cy="323709"/>
            <a:chOff x="9802367" y="6604000"/>
            <a:chExt cx="2339905" cy="253889"/>
          </a:xfrm>
        </p:grpSpPr>
        <p:sp>
          <p:nvSpPr>
            <p:cNvPr id="1129" name="Google Shape;1129;gb520c5eab2_0_5340"/>
            <p:cNvSpPr/>
            <p:nvPr/>
          </p:nvSpPr>
          <p:spPr>
            <a:xfrm>
              <a:off x="9802367" y="6719289"/>
              <a:ext cx="18846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148" b="1">
                  <a:solidFill>
                    <a:srgbClr val="FFFFFF"/>
                  </a:solidFill>
                  <a:latin typeface="Source Sans Pro"/>
                  <a:ea typeface="Source Sans Pro"/>
                  <a:cs typeface="Source Sans Pro"/>
                  <a:sym typeface="Source Sans Pro"/>
                </a:rPr>
                <a:t>Attribution 3.0 Unported (CC BY 3.0)</a:t>
              </a:r>
              <a:endParaRPr/>
            </a:p>
          </p:txBody>
        </p:sp>
        <p:pic>
          <p:nvPicPr>
            <p:cNvPr id="1130" name="Google Shape;1130;gb520c5eab2_0_5340" descr="cc logo"/>
            <p:cNvPicPr preferRelativeResize="0"/>
            <p:nvPr/>
          </p:nvPicPr>
          <p:blipFill rotWithShape="1">
            <a:blip r:embed="rId4">
              <a:alphaModFix/>
            </a:blip>
            <a:srcRect/>
            <a:stretch/>
          </p:blipFill>
          <p:spPr>
            <a:xfrm>
              <a:off x="11687044" y="6604000"/>
              <a:ext cx="215900" cy="215900"/>
            </a:xfrm>
            <a:prstGeom prst="rect">
              <a:avLst/>
            </a:prstGeom>
            <a:noFill/>
            <a:ln>
              <a:noFill/>
            </a:ln>
          </p:spPr>
        </p:pic>
        <p:pic>
          <p:nvPicPr>
            <p:cNvPr id="1131" name="Google Shape;1131;gb520c5eab2_0_5340"/>
            <p:cNvPicPr preferRelativeResize="0"/>
            <p:nvPr/>
          </p:nvPicPr>
          <p:blipFill rotWithShape="1">
            <a:blip r:embed="rId5">
              <a:alphaModFix/>
            </a:blip>
            <a:srcRect/>
            <a:stretch/>
          </p:blipFill>
          <p:spPr>
            <a:xfrm>
              <a:off x="11926372" y="6604001"/>
              <a:ext cx="215900" cy="215900"/>
            </a:xfrm>
            <a:prstGeom prst="rect">
              <a:avLst/>
            </a:prstGeom>
            <a:noFill/>
            <a:ln>
              <a:noFill/>
            </a:ln>
          </p:spPr>
        </p:pic>
      </p:grpSp>
      <p:pic>
        <p:nvPicPr>
          <p:cNvPr id="1132" name="Google Shape;1132;gb520c5eab2_0_5340"/>
          <p:cNvPicPr preferRelativeResize="0"/>
          <p:nvPr/>
        </p:nvPicPr>
        <p:blipFill rotWithShape="1">
          <a:blip r:embed="rId6">
            <a:alphaModFix/>
          </a:blip>
          <a:srcRect/>
          <a:stretch/>
        </p:blipFill>
        <p:spPr>
          <a:xfrm>
            <a:off x="59614" y="85793"/>
            <a:ext cx="399164" cy="419577"/>
          </a:xfrm>
          <a:prstGeom prst="rect">
            <a:avLst/>
          </a:prstGeom>
          <a:noFill/>
          <a:ln w="12700" cap="flat" cmpd="sng">
            <a:solidFill>
              <a:schemeClr val="dk1"/>
            </a:solidFill>
            <a:prstDash val="solid"/>
            <a:round/>
            <a:headEnd type="none" w="sm" len="sm"/>
            <a:tailEnd type="none" w="sm" len="sm"/>
          </a:ln>
        </p:spPr>
      </p:pic>
      <p:grpSp>
        <p:nvGrpSpPr>
          <p:cNvPr id="1133" name="Google Shape;1133;gb520c5eab2_0_5340"/>
          <p:cNvGrpSpPr/>
          <p:nvPr/>
        </p:nvGrpSpPr>
        <p:grpSpPr>
          <a:xfrm>
            <a:off x="11419139" y="1225021"/>
            <a:ext cx="3316201" cy="9261574"/>
            <a:chOff x="11419139" y="1225021"/>
            <a:chExt cx="3316201" cy="9261574"/>
          </a:xfrm>
        </p:grpSpPr>
        <p:cxnSp>
          <p:nvCxnSpPr>
            <p:cNvPr id="1134" name="Google Shape;1134;gb520c5eab2_0_5340"/>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35" name="Google Shape;1135;gb520c5eab2_0_5340"/>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36" name="Google Shape;1136;gb520c5eab2_0_5340"/>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37" name="Google Shape;1137;gb520c5eab2_0_5340"/>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38" name="Google Shape;1138;gb520c5eab2_0_5340"/>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39" name="Google Shape;1139;gb520c5eab2_0_5340"/>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40" name="Google Shape;1140;gb520c5eab2_0_5340"/>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41" name="Google Shape;1141;gb520c5eab2_0_5340"/>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42" name="Google Shape;1142;gb520c5eab2_0_5340"/>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43" name="Google Shape;1143;gb520c5eab2_0_5340"/>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44" name="Google Shape;1144;gb520c5eab2_0_5340"/>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45" name="Google Shape;1145;gb520c5eab2_0_5340"/>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46" name="Google Shape;1146;gb520c5eab2_0_5340"/>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47" name="Google Shape;1147;gb520c5eab2_0_5340"/>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48" name="Google Shape;1148;gb520c5eab2_0_5340"/>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49" name="Google Shape;1149;gb520c5eab2_0_5340"/>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50" name="Google Shape;1150;gb520c5eab2_0_5340"/>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51" name="Google Shape;1151;gb520c5eab2_0_5340"/>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52" name="Google Shape;1152;gb520c5eab2_0_5340"/>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53" name="Google Shape;1153;gb520c5eab2_0_5340"/>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54" name="Google Shape;1154;gb520c5eab2_0_5340"/>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55" name="Google Shape;1155;gb520c5eab2_0_5340"/>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56" name="Google Shape;1156;gb520c5eab2_0_5340"/>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57" name="Google Shape;1157;gb520c5eab2_0_5340"/>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58" name="Google Shape;1158;gb520c5eab2_0_5340"/>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59" name="Google Shape;1159;gb520c5eab2_0_5340"/>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60" name="Google Shape;1160;gb520c5eab2_0_5340"/>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61" name="Google Shape;1161;gb520c5eab2_0_5340"/>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62" name="Google Shape;1162;gb520c5eab2_0_5340"/>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63" name="Google Shape;1163;gb520c5eab2_0_5340"/>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64" name="Google Shape;1164;gb520c5eab2_0_5340"/>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65" name="Google Shape;1165;gb520c5eab2_0_5340"/>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66" name="Google Shape;1166;gb520c5eab2_0_5340"/>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67" name="Google Shape;1167;gb520c5eab2_0_5340"/>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68" name="Google Shape;1168;gb520c5eab2_0_5340"/>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69" name="Google Shape;1169;gb520c5eab2_0_5340"/>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70" name="Google Shape;1170;gb520c5eab2_0_5340"/>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71" name="Google Shape;1171;gb520c5eab2_0_5340"/>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
        <p:nvSpPr>
          <p:cNvPr id="64" name="TextBox 63">
            <a:extLst>
              <a:ext uri="{FF2B5EF4-FFF2-40B4-BE49-F238E27FC236}">
                <a16:creationId xmlns:a16="http://schemas.microsoft.com/office/drawing/2014/main" id="{06B7B575-833D-E147-B5F4-489C8FA58360}"/>
              </a:ext>
            </a:extLst>
          </p:cNvPr>
          <p:cNvSpPr txBox="1"/>
          <p:nvPr/>
        </p:nvSpPr>
        <p:spPr>
          <a:xfrm>
            <a:off x="691375" y="603667"/>
            <a:ext cx="2680542" cy="400110"/>
          </a:xfrm>
          <a:prstGeom prst="rect">
            <a:avLst/>
          </a:prstGeom>
          <a:noFill/>
        </p:spPr>
        <p:txBody>
          <a:bodyPr wrap="none" rtlCol="0">
            <a:spAutoFit/>
          </a:bodyPr>
          <a:lstStyle/>
          <a:p>
            <a:r>
              <a:rPr lang="en-US" sz="2000" b="1" dirty="0"/>
              <a:t>Engine Components</a:t>
            </a:r>
          </a:p>
        </p:txBody>
      </p:sp>
      <p:pic>
        <p:nvPicPr>
          <p:cNvPr id="3" name="Picture 2">
            <a:extLst>
              <a:ext uri="{FF2B5EF4-FFF2-40B4-BE49-F238E27FC236}">
                <a16:creationId xmlns:a16="http://schemas.microsoft.com/office/drawing/2014/main" id="{052BC248-3E90-7248-BC1B-CCA32454E358}"/>
              </a:ext>
            </a:extLst>
          </p:cNvPr>
          <p:cNvPicPr>
            <a:picLocks noChangeAspect="1"/>
          </p:cNvPicPr>
          <p:nvPr/>
        </p:nvPicPr>
        <p:blipFill>
          <a:blip r:embed="rId7"/>
          <a:stretch>
            <a:fillRect/>
          </a:stretch>
        </p:blipFill>
        <p:spPr>
          <a:xfrm>
            <a:off x="809461" y="1441590"/>
            <a:ext cx="4630000" cy="6003736"/>
          </a:xfrm>
          <a:prstGeom prst="rect">
            <a:avLst/>
          </a:prstGeom>
        </p:spPr>
      </p:pic>
      <p:pic>
        <p:nvPicPr>
          <p:cNvPr id="5" name="Picture 4">
            <a:extLst>
              <a:ext uri="{FF2B5EF4-FFF2-40B4-BE49-F238E27FC236}">
                <a16:creationId xmlns:a16="http://schemas.microsoft.com/office/drawing/2014/main" id="{DAE248C5-6E76-2E4B-AAE5-13C20044901A}"/>
              </a:ext>
            </a:extLst>
          </p:cNvPr>
          <p:cNvPicPr>
            <a:picLocks noChangeAspect="1"/>
          </p:cNvPicPr>
          <p:nvPr/>
        </p:nvPicPr>
        <p:blipFill>
          <a:blip r:embed="rId8"/>
          <a:stretch>
            <a:fillRect/>
          </a:stretch>
        </p:blipFill>
        <p:spPr>
          <a:xfrm>
            <a:off x="5652497" y="1597187"/>
            <a:ext cx="4452844" cy="4261928"/>
          </a:xfrm>
          <a:prstGeom prst="rect">
            <a:avLst/>
          </a:prstGeom>
        </p:spPr>
      </p:pic>
      <p:sp>
        <p:nvSpPr>
          <p:cNvPr id="67" name="TextBox 66">
            <a:extLst>
              <a:ext uri="{FF2B5EF4-FFF2-40B4-BE49-F238E27FC236}">
                <a16:creationId xmlns:a16="http://schemas.microsoft.com/office/drawing/2014/main" id="{6DACE462-57A8-D14E-AF0D-70AFE2BBFCBC}"/>
              </a:ext>
            </a:extLst>
          </p:cNvPr>
          <p:cNvSpPr txBox="1"/>
          <p:nvPr/>
        </p:nvSpPr>
        <p:spPr>
          <a:xfrm>
            <a:off x="7304339" y="340652"/>
            <a:ext cx="3100399" cy="1384995"/>
          </a:xfrm>
          <a:prstGeom prst="rect">
            <a:avLst/>
          </a:prstGeom>
          <a:noFill/>
        </p:spPr>
        <p:txBody>
          <a:bodyPr wrap="square" rtlCol="0">
            <a:spAutoFit/>
          </a:bodyPr>
          <a:lstStyle/>
          <a:p>
            <a:r>
              <a:rPr lang="en-US" dirty="0"/>
              <a:t>Using the Illustrated Parts List (IPL), Include a part number for each part. If it is an assembly, list both the individual components and the complete assembly as separate parts.</a:t>
            </a:r>
          </a:p>
        </p:txBody>
      </p:sp>
      <p:sp>
        <p:nvSpPr>
          <p:cNvPr id="68" name="TextBox 67">
            <a:extLst>
              <a:ext uri="{FF2B5EF4-FFF2-40B4-BE49-F238E27FC236}">
                <a16:creationId xmlns:a16="http://schemas.microsoft.com/office/drawing/2014/main" id="{57BD7B8B-23FF-124B-9C0B-DC5F35692AF9}"/>
              </a:ext>
            </a:extLst>
          </p:cNvPr>
          <p:cNvSpPr txBox="1"/>
          <p:nvPr/>
        </p:nvSpPr>
        <p:spPr>
          <a:xfrm>
            <a:off x="11342940" y="944403"/>
            <a:ext cx="3316200" cy="3146823"/>
          </a:xfrm>
          <a:prstGeom prst="rect">
            <a:avLst/>
          </a:prstGeom>
          <a:noFill/>
        </p:spPr>
        <p:txBody>
          <a:bodyPr wrap="square" rtlCol="0">
            <a:spAutoFit/>
          </a:bodyPr>
          <a:lstStyle/>
          <a:p>
            <a:pPr>
              <a:lnSpc>
                <a:spcPts val="2020"/>
              </a:lnSpc>
            </a:pPr>
            <a:r>
              <a:rPr lang="en-US" dirty="0"/>
              <a:t>Part Name: </a:t>
            </a:r>
          </a:p>
          <a:p>
            <a:pPr>
              <a:lnSpc>
                <a:spcPts val="2020"/>
              </a:lnSpc>
            </a:pPr>
            <a:endParaRPr lang="en-US" dirty="0"/>
          </a:p>
          <a:p>
            <a:pPr>
              <a:lnSpc>
                <a:spcPts val="2020"/>
              </a:lnSpc>
            </a:pPr>
            <a:r>
              <a:rPr lang="en-US" dirty="0"/>
              <a:t>Part Number:</a:t>
            </a:r>
          </a:p>
          <a:p>
            <a:pPr>
              <a:lnSpc>
                <a:spcPts val="2020"/>
              </a:lnSpc>
            </a:pPr>
            <a:endParaRPr lang="en-US" dirty="0"/>
          </a:p>
          <a:p>
            <a:pPr>
              <a:lnSpc>
                <a:spcPts val="2020"/>
              </a:lnSpc>
            </a:pPr>
            <a:r>
              <a:rPr lang="en-US" dirty="0"/>
              <a:t>Using the </a:t>
            </a:r>
            <a:r>
              <a:rPr lang="en-US" dirty="0" err="1"/>
              <a:t>PowerPortal</a:t>
            </a:r>
            <a:r>
              <a:rPr lang="en-US" dirty="0"/>
              <a:t> Parts Look-up, what is the current part number for ordering a replacement part: </a:t>
            </a:r>
          </a:p>
          <a:p>
            <a:pPr>
              <a:lnSpc>
                <a:spcPts val="2020"/>
              </a:lnSpc>
            </a:pPr>
            <a:endParaRPr lang="en-US" dirty="0"/>
          </a:p>
          <a:p>
            <a:pPr>
              <a:lnSpc>
                <a:spcPts val="2020"/>
              </a:lnSpc>
            </a:pPr>
            <a:endParaRPr lang="en-US" dirty="0"/>
          </a:p>
          <a:p>
            <a:pPr>
              <a:lnSpc>
                <a:spcPts val="2020"/>
              </a:lnSpc>
            </a:pPr>
            <a:r>
              <a:rPr lang="en-US" dirty="0"/>
              <a:t>What is this/these parts role in the function of the engine?</a:t>
            </a:r>
          </a:p>
          <a:p>
            <a:pPr>
              <a:lnSpc>
                <a:spcPts val="2020"/>
              </a:lnSpc>
            </a:pP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oogle Shape;687;gb520c5eab2_0_4925">
            <a:extLst>
              <a:ext uri="{FF2B5EF4-FFF2-40B4-BE49-F238E27FC236}">
                <a16:creationId xmlns:a16="http://schemas.microsoft.com/office/drawing/2014/main" id="{204F02FE-D0C9-4A43-A223-1E63242B362D}"/>
              </a:ext>
            </a:extLst>
          </p:cNvPr>
          <p:cNvGrpSpPr/>
          <p:nvPr/>
        </p:nvGrpSpPr>
        <p:grpSpPr>
          <a:xfrm>
            <a:off x="11419139" y="1225021"/>
            <a:ext cx="3316201" cy="9261574"/>
            <a:chOff x="11419139" y="1225021"/>
            <a:chExt cx="3316201" cy="9261574"/>
          </a:xfrm>
        </p:grpSpPr>
        <p:cxnSp>
          <p:nvCxnSpPr>
            <p:cNvPr id="37" name="Google Shape;688;gb520c5eab2_0_4925">
              <a:extLst>
                <a:ext uri="{FF2B5EF4-FFF2-40B4-BE49-F238E27FC236}">
                  <a16:creationId xmlns:a16="http://schemas.microsoft.com/office/drawing/2014/main" id="{2EAA0F33-3F40-364E-BD65-46472B765B56}"/>
                </a:ext>
              </a:extLst>
            </p:cNvPr>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8" name="Google Shape;689;gb520c5eab2_0_4925">
              <a:extLst>
                <a:ext uri="{FF2B5EF4-FFF2-40B4-BE49-F238E27FC236}">
                  <a16:creationId xmlns:a16="http://schemas.microsoft.com/office/drawing/2014/main" id="{C25F2B8D-7443-6D4B-8369-2F78EADE82C7}"/>
                </a:ext>
              </a:extLst>
            </p:cNvPr>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9" name="Google Shape;690;gb520c5eab2_0_4925">
              <a:extLst>
                <a:ext uri="{FF2B5EF4-FFF2-40B4-BE49-F238E27FC236}">
                  <a16:creationId xmlns:a16="http://schemas.microsoft.com/office/drawing/2014/main" id="{FF6659A4-B47B-B047-B600-89547B8E0853}"/>
                </a:ext>
              </a:extLst>
            </p:cNvPr>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0" name="Google Shape;691;gb520c5eab2_0_4925">
              <a:extLst>
                <a:ext uri="{FF2B5EF4-FFF2-40B4-BE49-F238E27FC236}">
                  <a16:creationId xmlns:a16="http://schemas.microsoft.com/office/drawing/2014/main" id="{37A6AFE2-9121-634F-BC93-A05A9E1C924C}"/>
                </a:ext>
              </a:extLst>
            </p:cNvPr>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1" name="Google Shape;692;gb520c5eab2_0_4925">
              <a:extLst>
                <a:ext uri="{FF2B5EF4-FFF2-40B4-BE49-F238E27FC236}">
                  <a16:creationId xmlns:a16="http://schemas.microsoft.com/office/drawing/2014/main" id="{352E1A58-46E7-CB4B-B8C5-4464FF9FC54C}"/>
                </a:ext>
              </a:extLst>
            </p:cNvPr>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2" name="Google Shape;693;gb520c5eab2_0_4925">
              <a:extLst>
                <a:ext uri="{FF2B5EF4-FFF2-40B4-BE49-F238E27FC236}">
                  <a16:creationId xmlns:a16="http://schemas.microsoft.com/office/drawing/2014/main" id="{C386DEC9-342A-2B47-890B-97D452085821}"/>
                </a:ext>
              </a:extLst>
            </p:cNvPr>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3" name="Google Shape;694;gb520c5eab2_0_4925">
              <a:extLst>
                <a:ext uri="{FF2B5EF4-FFF2-40B4-BE49-F238E27FC236}">
                  <a16:creationId xmlns:a16="http://schemas.microsoft.com/office/drawing/2014/main" id="{FD356452-9BF9-3342-911A-36D5DCFBC0E4}"/>
                </a:ext>
              </a:extLst>
            </p:cNvPr>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4" name="Google Shape;695;gb520c5eab2_0_4925">
              <a:extLst>
                <a:ext uri="{FF2B5EF4-FFF2-40B4-BE49-F238E27FC236}">
                  <a16:creationId xmlns:a16="http://schemas.microsoft.com/office/drawing/2014/main" id="{223C993F-5558-2F46-8B1A-A9EE3361D9D0}"/>
                </a:ext>
              </a:extLst>
            </p:cNvPr>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5" name="Google Shape;696;gb520c5eab2_0_4925">
              <a:extLst>
                <a:ext uri="{FF2B5EF4-FFF2-40B4-BE49-F238E27FC236}">
                  <a16:creationId xmlns:a16="http://schemas.microsoft.com/office/drawing/2014/main" id="{1546F32F-4C80-9347-B66F-A3B4DA2D2DA4}"/>
                </a:ext>
              </a:extLst>
            </p:cNvPr>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6" name="Google Shape;697;gb520c5eab2_0_4925">
              <a:extLst>
                <a:ext uri="{FF2B5EF4-FFF2-40B4-BE49-F238E27FC236}">
                  <a16:creationId xmlns:a16="http://schemas.microsoft.com/office/drawing/2014/main" id="{307AEE73-275C-0B4F-8B5B-524094EF89FC}"/>
                </a:ext>
              </a:extLst>
            </p:cNvPr>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7" name="Google Shape;698;gb520c5eab2_0_4925">
              <a:extLst>
                <a:ext uri="{FF2B5EF4-FFF2-40B4-BE49-F238E27FC236}">
                  <a16:creationId xmlns:a16="http://schemas.microsoft.com/office/drawing/2014/main" id="{A55D4B36-3B52-F044-A485-963C3987E361}"/>
                </a:ext>
              </a:extLst>
            </p:cNvPr>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8" name="Google Shape;699;gb520c5eab2_0_4925">
              <a:extLst>
                <a:ext uri="{FF2B5EF4-FFF2-40B4-BE49-F238E27FC236}">
                  <a16:creationId xmlns:a16="http://schemas.microsoft.com/office/drawing/2014/main" id="{800450DF-6FD7-CB47-A0B9-BDD32EC5E474}"/>
                </a:ext>
              </a:extLst>
            </p:cNvPr>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9" name="Google Shape;700;gb520c5eab2_0_4925">
              <a:extLst>
                <a:ext uri="{FF2B5EF4-FFF2-40B4-BE49-F238E27FC236}">
                  <a16:creationId xmlns:a16="http://schemas.microsoft.com/office/drawing/2014/main" id="{E4DE2EC3-170A-E44B-A3FC-496F59604517}"/>
                </a:ext>
              </a:extLst>
            </p:cNvPr>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0" name="Google Shape;701;gb520c5eab2_0_4925">
              <a:extLst>
                <a:ext uri="{FF2B5EF4-FFF2-40B4-BE49-F238E27FC236}">
                  <a16:creationId xmlns:a16="http://schemas.microsoft.com/office/drawing/2014/main" id="{7782E177-6837-9C45-813D-4F859F8D992A}"/>
                </a:ext>
              </a:extLst>
            </p:cNvPr>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1" name="Google Shape;702;gb520c5eab2_0_4925">
              <a:extLst>
                <a:ext uri="{FF2B5EF4-FFF2-40B4-BE49-F238E27FC236}">
                  <a16:creationId xmlns:a16="http://schemas.microsoft.com/office/drawing/2014/main" id="{0BAA8682-BA7C-0744-A803-C0054A99D232}"/>
                </a:ext>
              </a:extLst>
            </p:cNvPr>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2" name="Google Shape;703;gb520c5eab2_0_4925">
              <a:extLst>
                <a:ext uri="{FF2B5EF4-FFF2-40B4-BE49-F238E27FC236}">
                  <a16:creationId xmlns:a16="http://schemas.microsoft.com/office/drawing/2014/main" id="{773CB73F-192F-1147-93CB-29497A2E64F0}"/>
                </a:ext>
              </a:extLst>
            </p:cNvPr>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3" name="Google Shape;704;gb520c5eab2_0_4925">
              <a:extLst>
                <a:ext uri="{FF2B5EF4-FFF2-40B4-BE49-F238E27FC236}">
                  <a16:creationId xmlns:a16="http://schemas.microsoft.com/office/drawing/2014/main" id="{F66EA875-C77B-5547-A4F7-2A45B074D61A}"/>
                </a:ext>
              </a:extLst>
            </p:cNvPr>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4" name="Google Shape;705;gb520c5eab2_0_4925">
              <a:extLst>
                <a:ext uri="{FF2B5EF4-FFF2-40B4-BE49-F238E27FC236}">
                  <a16:creationId xmlns:a16="http://schemas.microsoft.com/office/drawing/2014/main" id="{723D6BBF-7B25-354B-9AD9-0802F44AE828}"/>
                </a:ext>
              </a:extLst>
            </p:cNvPr>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5" name="Google Shape;706;gb520c5eab2_0_4925">
              <a:extLst>
                <a:ext uri="{FF2B5EF4-FFF2-40B4-BE49-F238E27FC236}">
                  <a16:creationId xmlns:a16="http://schemas.microsoft.com/office/drawing/2014/main" id="{10446B03-E9A4-1C41-B274-C34CA6D8D605}"/>
                </a:ext>
              </a:extLst>
            </p:cNvPr>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6" name="Google Shape;707;gb520c5eab2_0_4925">
              <a:extLst>
                <a:ext uri="{FF2B5EF4-FFF2-40B4-BE49-F238E27FC236}">
                  <a16:creationId xmlns:a16="http://schemas.microsoft.com/office/drawing/2014/main" id="{B1806BA4-6F85-0149-9B54-F6D1781F81B1}"/>
                </a:ext>
              </a:extLst>
            </p:cNvPr>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7" name="Google Shape;708;gb520c5eab2_0_4925">
              <a:extLst>
                <a:ext uri="{FF2B5EF4-FFF2-40B4-BE49-F238E27FC236}">
                  <a16:creationId xmlns:a16="http://schemas.microsoft.com/office/drawing/2014/main" id="{3B35C305-2AE4-2946-ADF1-D798B75E904C}"/>
                </a:ext>
              </a:extLst>
            </p:cNvPr>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8" name="Google Shape;709;gb520c5eab2_0_4925">
              <a:extLst>
                <a:ext uri="{FF2B5EF4-FFF2-40B4-BE49-F238E27FC236}">
                  <a16:creationId xmlns:a16="http://schemas.microsoft.com/office/drawing/2014/main" id="{CCDEF1C1-DDFD-1F42-A615-822FC9E4CEFC}"/>
                </a:ext>
              </a:extLst>
            </p:cNvPr>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9" name="Google Shape;710;gb520c5eab2_0_4925">
              <a:extLst>
                <a:ext uri="{FF2B5EF4-FFF2-40B4-BE49-F238E27FC236}">
                  <a16:creationId xmlns:a16="http://schemas.microsoft.com/office/drawing/2014/main" id="{3BBA6728-518D-C345-915C-A30BB2C66BEB}"/>
                </a:ext>
              </a:extLst>
            </p:cNvPr>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0" name="Google Shape;711;gb520c5eab2_0_4925">
              <a:extLst>
                <a:ext uri="{FF2B5EF4-FFF2-40B4-BE49-F238E27FC236}">
                  <a16:creationId xmlns:a16="http://schemas.microsoft.com/office/drawing/2014/main" id="{4B10D25D-8E50-7942-A5DA-F5F27C0E9E66}"/>
                </a:ext>
              </a:extLst>
            </p:cNvPr>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1" name="Google Shape;712;gb520c5eab2_0_4925">
              <a:extLst>
                <a:ext uri="{FF2B5EF4-FFF2-40B4-BE49-F238E27FC236}">
                  <a16:creationId xmlns:a16="http://schemas.microsoft.com/office/drawing/2014/main" id="{944CA01F-DC4C-7949-AA3F-ED59151116D1}"/>
                </a:ext>
              </a:extLst>
            </p:cNvPr>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2" name="Google Shape;713;gb520c5eab2_0_4925">
              <a:extLst>
                <a:ext uri="{FF2B5EF4-FFF2-40B4-BE49-F238E27FC236}">
                  <a16:creationId xmlns:a16="http://schemas.microsoft.com/office/drawing/2014/main" id="{811C841C-D53F-5C43-8917-19DFA77A54C7}"/>
                </a:ext>
              </a:extLst>
            </p:cNvPr>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3" name="Google Shape;714;gb520c5eab2_0_4925">
              <a:extLst>
                <a:ext uri="{FF2B5EF4-FFF2-40B4-BE49-F238E27FC236}">
                  <a16:creationId xmlns:a16="http://schemas.microsoft.com/office/drawing/2014/main" id="{C5DF9383-1D4E-0046-8CF2-EACAA251953F}"/>
                </a:ext>
              </a:extLst>
            </p:cNvPr>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4" name="Google Shape;715;gb520c5eab2_0_4925">
              <a:extLst>
                <a:ext uri="{FF2B5EF4-FFF2-40B4-BE49-F238E27FC236}">
                  <a16:creationId xmlns:a16="http://schemas.microsoft.com/office/drawing/2014/main" id="{3613A33D-D6A6-2040-A87C-8D5CF4A6404D}"/>
                </a:ext>
              </a:extLst>
            </p:cNvPr>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5" name="Google Shape;716;gb520c5eab2_0_4925">
              <a:extLst>
                <a:ext uri="{FF2B5EF4-FFF2-40B4-BE49-F238E27FC236}">
                  <a16:creationId xmlns:a16="http://schemas.microsoft.com/office/drawing/2014/main" id="{D6D69CA8-7DB6-4544-9896-23310AC5EC61}"/>
                </a:ext>
              </a:extLst>
            </p:cNvPr>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6" name="Google Shape;717;gb520c5eab2_0_4925">
              <a:extLst>
                <a:ext uri="{FF2B5EF4-FFF2-40B4-BE49-F238E27FC236}">
                  <a16:creationId xmlns:a16="http://schemas.microsoft.com/office/drawing/2014/main" id="{C609225F-3466-C64A-B9D1-3B392102A3C3}"/>
                </a:ext>
              </a:extLst>
            </p:cNvPr>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7" name="Google Shape;718;gb520c5eab2_0_4925">
              <a:extLst>
                <a:ext uri="{FF2B5EF4-FFF2-40B4-BE49-F238E27FC236}">
                  <a16:creationId xmlns:a16="http://schemas.microsoft.com/office/drawing/2014/main" id="{C87585D6-440B-1147-AF36-63FDDC674EFA}"/>
                </a:ext>
              </a:extLst>
            </p:cNvPr>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8" name="Google Shape;719;gb520c5eab2_0_4925">
              <a:extLst>
                <a:ext uri="{FF2B5EF4-FFF2-40B4-BE49-F238E27FC236}">
                  <a16:creationId xmlns:a16="http://schemas.microsoft.com/office/drawing/2014/main" id="{B83D6CA2-6616-C842-9A6E-BD0CADB16B2D}"/>
                </a:ext>
              </a:extLst>
            </p:cNvPr>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9" name="Google Shape;720;gb520c5eab2_0_4925">
              <a:extLst>
                <a:ext uri="{FF2B5EF4-FFF2-40B4-BE49-F238E27FC236}">
                  <a16:creationId xmlns:a16="http://schemas.microsoft.com/office/drawing/2014/main" id="{A67BBD33-51B9-BF4D-912B-F100D99DE87B}"/>
                </a:ext>
              </a:extLst>
            </p:cNvPr>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0" name="Google Shape;721;gb520c5eab2_0_4925">
              <a:extLst>
                <a:ext uri="{FF2B5EF4-FFF2-40B4-BE49-F238E27FC236}">
                  <a16:creationId xmlns:a16="http://schemas.microsoft.com/office/drawing/2014/main" id="{690F27E2-3240-AB4C-8FCA-D972E9A9A817}"/>
                </a:ext>
              </a:extLst>
            </p:cNvPr>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1" name="Google Shape;722;gb520c5eab2_0_4925">
              <a:extLst>
                <a:ext uri="{FF2B5EF4-FFF2-40B4-BE49-F238E27FC236}">
                  <a16:creationId xmlns:a16="http://schemas.microsoft.com/office/drawing/2014/main" id="{01CD7A33-99BB-C542-84CF-D4A7BB93CE25}"/>
                </a:ext>
              </a:extLst>
            </p:cNvPr>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2" name="Google Shape;723;gb520c5eab2_0_4925">
              <a:extLst>
                <a:ext uri="{FF2B5EF4-FFF2-40B4-BE49-F238E27FC236}">
                  <a16:creationId xmlns:a16="http://schemas.microsoft.com/office/drawing/2014/main" id="{B7D6090A-BD80-B740-B508-B9EE41B88AD9}"/>
                </a:ext>
              </a:extLst>
            </p:cNvPr>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3" name="Google Shape;724;gb520c5eab2_0_4925">
              <a:extLst>
                <a:ext uri="{FF2B5EF4-FFF2-40B4-BE49-F238E27FC236}">
                  <a16:creationId xmlns:a16="http://schemas.microsoft.com/office/drawing/2014/main" id="{5EF7DB67-0A11-CA48-A0FA-B3F2989FC6C3}"/>
                </a:ext>
              </a:extLst>
            </p:cNvPr>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4" name="Google Shape;725;gb520c5eab2_0_4925">
              <a:extLst>
                <a:ext uri="{FF2B5EF4-FFF2-40B4-BE49-F238E27FC236}">
                  <a16:creationId xmlns:a16="http://schemas.microsoft.com/office/drawing/2014/main" id="{FFFD05C3-96AF-D840-AC82-05252512779C}"/>
                </a:ext>
              </a:extLst>
            </p:cNvPr>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pic>
        <p:nvPicPr>
          <p:cNvPr id="1026" name="Picture 2" descr="Image result for small engine valve overlap cam lobe diagram">
            <a:extLst>
              <a:ext uri="{FF2B5EF4-FFF2-40B4-BE49-F238E27FC236}">
                <a16:creationId xmlns:a16="http://schemas.microsoft.com/office/drawing/2014/main" id="{4D9332F0-AEB4-4844-BEB0-B44AA6768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1171" y="7733005"/>
            <a:ext cx="3720021" cy="26286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49E52A3-6362-8240-A1DE-2D3C243A6817}"/>
              </a:ext>
            </a:extLst>
          </p:cNvPr>
          <p:cNvSpPr txBox="1"/>
          <p:nvPr/>
        </p:nvSpPr>
        <p:spPr>
          <a:xfrm>
            <a:off x="778933" y="491066"/>
            <a:ext cx="2579552" cy="523220"/>
          </a:xfrm>
          <a:prstGeom prst="rect">
            <a:avLst/>
          </a:prstGeom>
          <a:noFill/>
        </p:spPr>
        <p:txBody>
          <a:bodyPr wrap="none" rtlCol="0">
            <a:spAutoFit/>
          </a:bodyPr>
          <a:lstStyle/>
          <a:p>
            <a:r>
              <a:rPr lang="en-US" sz="2800" dirty="0">
                <a:latin typeface="Rockwell" panose="02060603020205020403" pitchFamily="18" charset="77"/>
              </a:rPr>
              <a:t>Valve Overlap</a:t>
            </a:r>
          </a:p>
        </p:txBody>
      </p:sp>
      <p:sp>
        <p:nvSpPr>
          <p:cNvPr id="3" name="TextBox 2">
            <a:extLst>
              <a:ext uri="{FF2B5EF4-FFF2-40B4-BE49-F238E27FC236}">
                <a16:creationId xmlns:a16="http://schemas.microsoft.com/office/drawing/2014/main" id="{5A9F557C-939B-DA41-8BA6-F053F9769499}"/>
              </a:ext>
            </a:extLst>
          </p:cNvPr>
          <p:cNvSpPr txBox="1"/>
          <p:nvPr/>
        </p:nvSpPr>
        <p:spPr>
          <a:xfrm>
            <a:off x="11328400" y="491066"/>
            <a:ext cx="3522133" cy="5262979"/>
          </a:xfrm>
          <a:prstGeom prst="rect">
            <a:avLst/>
          </a:prstGeom>
          <a:noFill/>
        </p:spPr>
        <p:txBody>
          <a:bodyPr wrap="square" rtlCol="0">
            <a:spAutoFit/>
          </a:bodyPr>
          <a:lstStyle/>
          <a:p>
            <a:r>
              <a:rPr lang="en-US" dirty="0"/>
              <a:t>Valve overlap occurs between which 2 strokes?</a:t>
            </a:r>
          </a:p>
          <a:p>
            <a:endParaRPr lang="en-US" dirty="0"/>
          </a:p>
          <a:p>
            <a:endParaRPr lang="en-US" dirty="0"/>
          </a:p>
          <a:p>
            <a:endParaRPr lang="en-US" dirty="0"/>
          </a:p>
          <a:p>
            <a:endParaRPr lang="en-US" dirty="0"/>
          </a:p>
          <a:p>
            <a:r>
              <a:rPr lang="en-US" dirty="0"/>
              <a:t>What is the role of valve overlap in engine function?</a:t>
            </a:r>
          </a:p>
          <a:p>
            <a:endParaRPr lang="en-US" dirty="0"/>
          </a:p>
          <a:p>
            <a:endParaRPr lang="en-US" dirty="0"/>
          </a:p>
          <a:p>
            <a:endParaRPr lang="en-US" dirty="0"/>
          </a:p>
          <a:p>
            <a:endParaRPr lang="en-US" dirty="0"/>
          </a:p>
          <a:p>
            <a:r>
              <a:rPr lang="en-US" b="1" dirty="0"/>
              <a:t>Take a photograph </a:t>
            </a:r>
            <a:r>
              <a:rPr lang="en-US" dirty="0"/>
              <a:t>of your engines Cam Gear. Photograph down the length of the main shaft with the lobes in clear view and the gear at the back of the photo. </a:t>
            </a:r>
          </a:p>
          <a:p>
            <a:endParaRPr lang="en-US" dirty="0"/>
          </a:p>
          <a:p>
            <a:r>
              <a:rPr lang="en-US" dirty="0"/>
              <a:t>Using the insert drawing shapes function, add lines to show where on the cam lobes the overlap occurs. </a:t>
            </a:r>
          </a:p>
          <a:p>
            <a:endParaRPr lang="en-US" dirty="0"/>
          </a:p>
          <a:p>
            <a:endParaRPr lang="en-US" dirty="0"/>
          </a:p>
          <a:p>
            <a:endParaRPr lang="en-US" dirty="0"/>
          </a:p>
          <a:p>
            <a:endParaRPr lang="en-US" dirty="0"/>
          </a:p>
        </p:txBody>
      </p:sp>
      <p:grpSp>
        <p:nvGrpSpPr>
          <p:cNvPr id="6" name="Group 5">
            <a:extLst>
              <a:ext uri="{FF2B5EF4-FFF2-40B4-BE49-F238E27FC236}">
                <a16:creationId xmlns:a16="http://schemas.microsoft.com/office/drawing/2014/main" id="{6E97A90C-420F-7647-BB6E-A8B6642C4B9B}"/>
              </a:ext>
            </a:extLst>
          </p:cNvPr>
          <p:cNvGrpSpPr/>
          <p:nvPr/>
        </p:nvGrpSpPr>
        <p:grpSpPr>
          <a:xfrm rot="18314197">
            <a:off x="2651488" y="9370233"/>
            <a:ext cx="599896" cy="572966"/>
            <a:chOff x="2551447" y="3152367"/>
            <a:chExt cx="599896" cy="572966"/>
          </a:xfrm>
        </p:grpSpPr>
        <p:sp>
          <p:nvSpPr>
            <p:cNvPr id="5" name="Teardrop 4">
              <a:extLst>
                <a:ext uri="{FF2B5EF4-FFF2-40B4-BE49-F238E27FC236}">
                  <a16:creationId xmlns:a16="http://schemas.microsoft.com/office/drawing/2014/main" id="{07E5E8A1-866C-BD4D-9B06-556D591149D6}"/>
                </a:ext>
              </a:extLst>
            </p:cNvPr>
            <p:cNvSpPr/>
            <p:nvPr/>
          </p:nvSpPr>
          <p:spPr>
            <a:xfrm>
              <a:off x="2578377" y="3155657"/>
              <a:ext cx="572966" cy="569676"/>
            </a:xfrm>
            <a:custGeom>
              <a:avLst/>
              <a:gdLst>
                <a:gd name="connsiteX0" fmla="*/ 0 w 548640"/>
                <a:gd name="connsiteY0" fmla="*/ 274320 h 548640"/>
                <a:gd name="connsiteX1" fmla="*/ 274320 w 548640"/>
                <a:gd name="connsiteY1" fmla="*/ 0 h 548640"/>
                <a:gd name="connsiteX2" fmla="*/ 548640 w 548640"/>
                <a:gd name="connsiteY2" fmla="*/ 0 h 548640"/>
                <a:gd name="connsiteX3" fmla="*/ 548640 w 548640"/>
                <a:gd name="connsiteY3" fmla="*/ 274320 h 548640"/>
                <a:gd name="connsiteX4" fmla="*/ 274320 w 548640"/>
                <a:gd name="connsiteY4" fmla="*/ 548640 h 548640"/>
                <a:gd name="connsiteX5" fmla="*/ 0 w 548640"/>
                <a:gd name="connsiteY5" fmla="*/ 274320 h 548640"/>
                <a:gd name="connsiteX0" fmla="*/ 0 w 548640"/>
                <a:gd name="connsiteY0" fmla="*/ 288431 h 562751"/>
                <a:gd name="connsiteX1" fmla="*/ 274320 w 548640"/>
                <a:gd name="connsiteY1" fmla="*/ 14111 h 562751"/>
                <a:gd name="connsiteX2" fmla="*/ 548640 w 548640"/>
                <a:gd name="connsiteY2" fmla="*/ 14111 h 562751"/>
                <a:gd name="connsiteX3" fmla="*/ 548640 w 548640"/>
                <a:gd name="connsiteY3" fmla="*/ 288431 h 562751"/>
                <a:gd name="connsiteX4" fmla="*/ 274320 w 548640"/>
                <a:gd name="connsiteY4" fmla="*/ 562751 h 562751"/>
                <a:gd name="connsiteX5" fmla="*/ 0 w 548640"/>
                <a:gd name="connsiteY5" fmla="*/ 288431 h 562751"/>
                <a:gd name="connsiteX0" fmla="*/ 0 w 565573"/>
                <a:gd name="connsiteY0" fmla="*/ 288431 h 562751"/>
                <a:gd name="connsiteX1" fmla="*/ 274320 w 565573"/>
                <a:gd name="connsiteY1" fmla="*/ 14111 h 562751"/>
                <a:gd name="connsiteX2" fmla="*/ 548640 w 565573"/>
                <a:gd name="connsiteY2" fmla="*/ 14111 h 562751"/>
                <a:gd name="connsiteX3" fmla="*/ 548640 w 565573"/>
                <a:gd name="connsiteY3" fmla="*/ 288431 h 562751"/>
                <a:gd name="connsiteX4" fmla="*/ 274320 w 565573"/>
                <a:gd name="connsiteY4" fmla="*/ 562751 h 562751"/>
                <a:gd name="connsiteX5" fmla="*/ 0 w 565573"/>
                <a:gd name="connsiteY5" fmla="*/ 288431 h 562751"/>
                <a:gd name="connsiteX0" fmla="*/ 0 w 572686"/>
                <a:gd name="connsiteY0" fmla="*/ 288431 h 562751"/>
                <a:gd name="connsiteX1" fmla="*/ 274320 w 572686"/>
                <a:gd name="connsiteY1" fmla="*/ 14111 h 562751"/>
                <a:gd name="connsiteX2" fmla="*/ 548640 w 572686"/>
                <a:gd name="connsiteY2" fmla="*/ 14111 h 562751"/>
                <a:gd name="connsiteX3" fmla="*/ 548640 w 572686"/>
                <a:gd name="connsiteY3" fmla="*/ 288431 h 562751"/>
                <a:gd name="connsiteX4" fmla="*/ 274320 w 572686"/>
                <a:gd name="connsiteY4" fmla="*/ 562751 h 562751"/>
                <a:gd name="connsiteX5" fmla="*/ 0 w 572686"/>
                <a:gd name="connsiteY5" fmla="*/ 288431 h 562751"/>
                <a:gd name="connsiteX0" fmla="*/ 0 w 571640"/>
                <a:gd name="connsiteY0" fmla="*/ 288431 h 562751"/>
                <a:gd name="connsiteX1" fmla="*/ 274320 w 571640"/>
                <a:gd name="connsiteY1" fmla="*/ 14111 h 562751"/>
                <a:gd name="connsiteX2" fmla="*/ 548640 w 571640"/>
                <a:gd name="connsiteY2" fmla="*/ 14111 h 562751"/>
                <a:gd name="connsiteX3" fmla="*/ 548640 w 571640"/>
                <a:gd name="connsiteY3" fmla="*/ 288431 h 562751"/>
                <a:gd name="connsiteX4" fmla="*/ 274320 w 571640"/>
                <a:gd name="connsiteY4" fmla="*/ 562751 h 562751"/>
                <a:gd name="connsiteX5" fmla="*/ 0 w 571640"/>
                <a:gd name="connsiteY5" fmla="*/ 288431 h 562751"/>
                <a:gd name="connsiteX0" fmla="*/ 0 w 571640"/>
                <a:gd name="connsiteY0" fmla="*/ 292650 h 566970"/>
                <a:gd name="connsiteX1" fmla="*/ 274320 w 571640"/>
                <a:gd name="connsiteY1" fmla="*/ 18330 h 566970"/>
                <a:gd name="connsiteX2" fmla="*/ 548640 w 571640"/>
                <a:gd name="connsiteY2" fmla="*/ 18330 h 566970"/>
                <a:gd name="connsiteX3" fmla="*/ 548640 w 571640"/>
                <a:gd name="connsiteY3" fmla="*/ 292650 h 566970"/>
                <a:gd name="connsiteX4" fmla="*/ 274320 w 571640"/>
                <a:gd name="connsiteY4" fmla="*/ 566970 h 566970"/>
                <a:gd name="connsiteX5" fmla="*/ 0 w 571640"/>
                <a:gd name="connsiteY5" fmla="*/ 292650 h 566970"/>
                <a:gd name="connsiteX0" fmla="*/ 0 w 563025"/>
                <a:gd name="connsiteY0" fmla="*/ 292650 h 566970"/>
                <a:gd name="connsiteX1" fmla="*/ 274320 w 563025"/>
                <a:gd name="connsiteY1" fmla="*/ 18330 h 566970"/>
                <a:gd name="connsiteX2" fmla="*/ 548640 w 563025"/>
                <a:gd name="connsiteY2" fmla="*/ 18330 h 566970"/>
                <a:gd name="connsiteX3" fmla="*/ 548640 w 563025"/>
                <a:gd name="connsiteY3" fmla="*/ 292650 h 566970"/>
                <a:gd name="connsiteX4" fmla="*/ 274320 w 563025"/>
                <a:gd name="connsiteY4" fmla="*/ 566970 h 566970"/>
                <a:gd name="connsiteX5" fmla="*/ 0 w 563025"/>
                <a:gd name="connsiteY5" fmla="*/ 292650 h 566970"/>
                <a:gd name="connsiteX0" fmla="*/ 0 w 563025"/>
                <a:gd name="connsiteY0" fmla="*/ 285069 h 559389"/>
                <a:gd name="connsiteX1" fmla="*/ 274320 w 563025"/>
                <a:gd name="connsiteY1" fmla="*/ 10749 h 559389"/>
                <a:gd name="connsiteX2" fmla="*/ 548640 w 563025"/>
                <a:gd name="connsiteY2" fmla="*/ 10749 h 559389"/>
                <a:gd name="connsiteX3" fmla="*/ 548640 w 563025"/>
                <a:gd name="connsiteY3" fmla="*/ 285069 h 559389"/>
                <a:gd name="connsiteX4" fmla="*/ 274320 w 563025"/>
                <a:gd name="connsiteY4" fmla="*/ 559389 h 559389"/>
                <a:gd name="connsiteX5" fmla="*/ 0 w 563025"/>
                <a:gd name="connsiteY5" fmla="*/ 285069 h 559389"/>
                <a:gd name="connsiteX0" fmla="*/ 0 w 572966"/>
                <a:gd name="connsiteY0" fmla="*/ 285069 h 559389"/>
                <a:gd name="connsiteX1" fmla="*/ 274320 w 572966"/>
                <a:gd name="connsiteY1" fmla="*/ 10749 h 559389"/>
                <a:gd name="connsiteX2" fmla="*/ 548640 w 572966"/>
                <a:gd name="connsiteY2" fmla="*/ 10749 h 559389"/>
                <a:gd name="connsiteX3" fmla="*/ 548640 w 572966"/>
                <a:gd name="connsiteY3" fmla="*/ 285069 h 559389"/>
                <a:gd name="connsiteX4" fmla="*/ 274320 w 572966"/>
                <a:gd name="connsiteY4" fmla="*/ 559389 h 559389"/>
                <a:gd name="connsiteX5" fmla="*/ 0 w 572966"/>
                <a:gd name="connsiteY5" fmla="*/ 285069 h 559389"/>
                <a:gd name="connsiteX0" fmla="*/ 0 w 572966"/>
                <a:gd name="connsiteY0" fmla="*/ 295356 h 569676"/>
                <a:gd name="connsiteX1" fmla="*/ 274320 w 572966"/>
                <a:gd name="connsiteY1" fmla="*/ 21036 h 569676"/>
                <a:gd name="connsiteX2" fmla="*/ 548640 w 572966"/>
                <a:gd name="connsiteY2" fmla="*/ 21036 h 569676"/>
                <a:gd name="connsiteX3" fmla="*/ 548640 w 572966"/>
                <a:gd name="connsiteY3" fmla="*/ 295356 h 569676"/>
                <a:gd name="connsiteX4" fmla="*/ 274320 w 572966"/>
                <a:gd name="connsiteY4" fmla="*/ 569676 h 569676"/>
                <a:gd name="connsiteX5" fmla="*/ 0 w 572966"/>
                <a:gd name="connsiteY5" fmla="*/ 295356 h 569676"/>
                <a:gd name="connsiteX0" fmla="*/ 0 w 572966"/>
                <a:gd name="connsiteY0" fmla="*/ 295356 h 569676"/>
                <a:gd name="connsiteX1" fmla="*/ 274320 w 572966"/>
                <a:gd name="connsiteY1" fmla="*/ 21036 h 569676"/>
                <a:gd name="connsiteX2" fmla="*/ 548640 w 572966"/>
                <a:gd name="connsiteY2" fmla="*/ 21036 h 569676"/>
                <a:gd name="connsiteX3" fmla="*/ 548640 w 572966"/>
                <a:gd name="connsiteY3" fmla="*/ 295356 h 569676"/>
                <a:gd name="connsiteX4" fmla="*/ 274320 w 572966"/>
                <a:gd name="connsiteY4" fmla="*/ 569676 h 569676"/>
                <a:gd name="connsiteX5" fmla="*/ 0 w 572966"/>
                <a:gd name="connsiteY5" fmla="*/ 295356 h 569676"/>
                <a:gd name="connsiteX0" fmla="*/ 0 w 572966"/>
                <a:gd name="connsiteY0" fmla="*/ 295356 h 569676"/>
                <a:gd name="connsiteX1" fmla="*/ 274320 w 572966"/>
                <a:gd name="connsiteY1" fmla="*/ 21036 h 569676"/>
                <a:gd name="connsiteX2" fmla="*/ 548640 w 572966"/>
                <a:gd name="connsiteY2" fmla="*/ 21036 h 569676"/>
                <a:gd name="connsiteX3" fmla="*/ 548640 w 572966"/>
                <a:gd name="connsiteY3" fmla="*/ 295356 h 569676"/>
                <a:gd name="connsiteX4" fmla="*/ 274320 w 572966"/>
                <a:gd name="connsiteY4" fmla="*/ 569676 h 569676"/>
                <a:gd name="connsiteX5" fmla="*/ 0 w 572966"/>
                <a:gd name="connsiteY5" fmla="*/ 295356 h 569676"/>
                <a:gd name="connsiteX0" fmla="*/ 0 w 572966"/>
                <a:gd name="connsiteY0" fmla="*/ 295356 h 569676"/>
                <a:gd name="connsiteX1" fmla="*/ 274320 w 572966"/>
                <a:gd name="connsiteY1" fmla="*/ 21036 h 569676"/>
                <a:gd name="connsiteX2" fmla="*/ 548640 w 572966"/>
                <a:gd name="connsiteY2" fmla="*/ 21036 h 569676"/>
                <a:gd name="connsiteX3" fmla="*/ 548640 w 572966"/>
                <a:gd name="connsiteY3" fmla="*/ 295356 h 569676"/>
                <a:gd name="connsiteX4" fmla="*/ 274320 w 572966"/>
                <a:gd name="connsiteY4" fmla="*/ 569676 h 569676"/>
                <a:gd name="connsiteX5" fmla="*/ 0 w 572966"/>
                <a:gd name="connsiteY5" fmla="*/ 295356 h 56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966" h="569676">
                  <a:moveTo>
                    <a:pt x="0" y="295356"/>
                  </a:moveTo>
                  <a:cubicBezTo>
                    <a:pt x="0" y="143853"/>
                    <a:pt x="110117" y="62311"/>
                    <a:pt x="274320" y="21036"/>
                  </a:cubicBezTo>
                  <a:cubicBezTo>
                    <a:pt x="407035" y="5161"/>
                    <a:pt x="511175" y="-17064"/>
                    <a:pt x="548640" y="21036"/>
                  </a:cubicBezTo>
                  <a:cubicBezTo>
                    <a:pt x="589915" y="61676"/>
                    <a:pt x="570865" y="146766"/>
                    <a:pt x="548640" y="295356"/>
                  </a:cubicBezTo>
                  <a:cubicBezTo>
                    <a:pt x="516890" y="453209"/>
                    <a:pt x="425823" y="569676"/>
                    <a:pt x="274320" y="569676"/>
                  </a:cubicBezTo>
                  <a:cubicBezTo>
                    <a:pt x="122817" y="569676"/>
                    <a:pt x="0" y="446859"/>
                    <a:pt x="0" y="295356"/>
                  </a:cubicBezTo>
                  <a:close/>
                </a:path>
              </a:pathLst>
            </a:cu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ardrop 4">
              <a:extLst>
                <a:ext uri="{FF2B5EF4-FFF2-40B4-BE49-F238E27FC236}">
                  <a16:creationId xmlns:a16="http://schemas.microsoft.com/office/drawing/2014/main" id="{B29E91BF-B5E4-274D-B493-95443B514319}"/>
                </a:ext>
              </a:extLst>
            </p:cNvPr>
            <p:cNvSpPr/>
            <p:nvPr/>
          </p:nvSpPr>
          <p:spPr>
            <a:xfrm rot="16200000">
              <a:off x="2549802" y="3154012"/>
              <a:ext cx="572966" cy="569676"/>
            </a:xfrm>
            <a:custGeom>
              <a:avLst/>
              <a:gdLst>
                <a:gd name="connsiteX0" fmla="*/ 0 w 548640"/>
                <a:gd name="connsiteY0" fmla="*/ 274320 h 548640"/>
                <a:gd name="connsiteX1" fmla="*/ 274320 w 548640"/>
                <a:gd name="connsiteY1" fmla="*/ 0 h 548640"/>
                <a:gd name="connsiteX2" fmla="*/ 548640 w 548640"/>
                <a:gd name="connsiteY2" fmla="*/ 0 h 548640"/>
                <a:gd name="connsiteX3" fmla="*/ 548640 w 548640"/>
                <a:gd name="connsiteY3" fmla="*/ 274320 h 548640"/>
                <a:gd name="connsiteX4" fmla="*/ 274320 w 548640"/>
                <a:gd name="connsiteY4" fmla="*/ 548640 h 548640"/>
                <a:gd name="connsiteX5" fmla="*/ 0 w 548640"/>
                <a:gd name="connsiteY5" fmla="*/ 274320 h 548640"/>
                <a:gd name="connsiteX0" fmla="*/ 0 w 548640"/>
                <a:gd name="connsiteY0" fmla="*/ 288431 h 562751"/>
                <a:gd name="connsiteX1" fmla="*/ 274320 w 548640"/>
                <a:gd name="connsiteY1" fmla="*/ 14111 h 562751"/>
                <a:gd name="connsiteX2" fmla="*/ 548640 w 548640"/>
                <a:gd name="connsiteY2" fmla="*/ 14111 h 562751"/>
                <a:gd name="connsiteX3" fmla="*/ 548640 w 548640"/>
                <a:gd name="connsiteY3" fmla="*/ 288431 h 562751"/>
                <a:gd name="connsiteX4" fmla="*/ 274320 w 548640"/>
                <a:gd name="connsiteY4" fmla="*/ 562751 h 562751"/>
                <a:gd name="connsiteX5" fmla="*/ 0 w 548640"/>
                <a:gd name="connsiteY5" fmla="*/ 288431 h 562751"/>
                <a:gd name="connsiteX0" fmla="*/ 0 w 565573"/>
                <a:gd name="connsiteY0" fmla="*/ 288431 h 562751"/>
                <a:gd name="connsiteX1" fmla="*/ 274320 w 565573"/>
                <a:gd name="connsiteY1" fmla="*/ 14111 h 562751"/>
                <a:gd name="connsiteX2" fmla="*/ 548640 w 565573"/>
                <a:gd name="connsiteY2" fmla="*/ 14111 h 562751"/>
                <a:gd name="connsiteX3" fmla="*/ 548640 w 565573"/>
                <a:gd name="connsiteY3" fmla="*/ 288431 h 562751"/>
                <a:gd name="connsiteX4" fmla="*/ 274320 w 565573"/>
                <a:gd name="connsiteY4" fmla="*/ 562751 h 562751"/>
                <a:gd name="connsiteX5" fmla="*/ 0 w 565573"/>
                <a:gd name="connsiteY5" fmla="*/ 288431 h 562751"/>
                <a:gd name="connsiteX0" fmla="*/ 0 w 572686"/>
                <a:gd name="connsiteY0" fmla="*/ 288431 h 562751"/>
                <a:gd name="connsiteX1" fmla="*/ 274320 w 572686"/>
                <a:gd name="connsiteY1" fmla="*/ 14111 h 562751"/>
                <a:gd name="connsiteX2" fmla="*/ 548640 w 572686"/>
                <a:gd name="connsiteY2" fmla="*/ 14111 h 562751"/>
                <a:gd name="connsiteX3" fmla="*/ 548640 w 572686"/>
                <a:gd name="connsiteY3" fmla="*/ 288431 h 562751"/>
                <a:gd name="connsiteX4" fmla="*/ 274320 w 572686"/>
                <a:gd name="connsiteY4" fmla="*/ 562751 h 562751"/>
                <a:gd name="connsiteX5" fmla="*/ 0 w 572686"/>
                <a:gd name="connsiteY5" fmla="*/ 288431 h 562751"/>
                <a:gd name="connsiteX0" fmla="*/ 0 w 571640"/>
                <a:gd name="connsiteY0" fmla="*/ 288431 h 562751"/>
                <a:gd name="connsiteX1" fmla="*/ 274320 w 571640"/>
                <a:gd name="connsiteY1" fmla="*/ 14111 h 562751"/>
                <a:gd name="connsiteX2" fmla="*/ 548640 w 571640"/>
                <a:gd name="connsiteY2" fmla="*/ 14111 h 562751"/>
                <a:gd name="connsiteX3" fmla="*/ 548640 w 571640"/>
                <a:gd name="connsiteY3" fmla="*/ 288431 h 562751"/>
                <a:gd name="connsiteX4" fmla="*/ 274320 w 571640"/>
                <a:gd name="connsiteY4" fmla="*/ 562751 h 562751"/>
                <a:gd name="connsiteX5" fmla="*/ 0 w 571640"/>
                <a:gd name="connsiteY5" fmla="*/ 288431 h 562751"/>
                <a:gd name="connsiteX0" fmla="*/ 0 w 571640"/>
                <a:gd name="connsiteY0" fmla="*/ 292650 h 566970"/>
                <a:gd name="connsiteX1" fmla="*/ 274320 w 571640"/>
                <a:gd name="connsiteY1" fmla="*/ 18330 h 566970"/>
                <a:gd name="connsiteX2" fmla="*/ 548640 w 571640"/>
                <a:gd name="connsiteY2" fmla="*/ 18330 h 566970"/>
                <a:gd name="connsiteX3" fmla="*/ 548640 w 571640"/>
                <a:gd name="connsiteY3" fmla="*/ 292650 h 566970"/>
                <a:gd name="connsiteX4" fmla="*/ 274320 w 571640"/>
                <a:gd name="connsiteY4" fmla="*/ 566970 h 566970"/>
                <a:gd name="connsiteX5" fmla="*/ 0 w 571640"/>
                <a:gd name="connsiteY5" fmla="*/ 292650 h 566970"/>
                <a:gd name="connsiteX0" fmla="*/ 0 w 563025"/>
                <a:gd name="connsiteY0" fmla="*/ 292650 h 566970"/>
                <a:gd name="connsiteX1" fmla="*/ 274320 w 563025"/>
                <a:gd name="connsiteY1" fmla="*/ 18330 h 566970"/>
                <a:gd name="connsiteX2" fmla="*/ 548640 w 563025"/>
                <a:gd name="connsiteY2" fmla="*/ 18330 h 566970"/>
                <a:gd name="connsiteX3" fmla="*/ 548640 w 563025"/>
                <a:gd name="connsiteY3" fmla="*/ 292650 h 566970"/>
                <a:gd name="connsiteX4" fmla="*/ 274320 w 563025"/>
                <a:gd name="connsiteY4" fmla="*/ 566970 h 566970"/>
                <a:gd name="connsiteX5" fmla="*/ 0 w 563025"/>
                <a:gd name="connsiteY5" fmla="*/ 292650 h 566970"/>
                <a:gd name="connsiteX0" fmla="*/ 0 w 563025"/>
                <a:gd name="connsiteY0" fmla="*/ 285069 h 559389"/>
                <a:gd name="connsiteX1" fmla="*/ 274320 w 563025"/>
                <a:gd name="connsiteY1" fmla="*/ 10749 h 559389"/>
                <a:gd name="connsiteX2" fmla="*/ 548640 w 563025"/>
                <a:gd name="connsiteY2" fmla="*/ 10749 h 559389"/>
                <a:gd name="connsiteX3" fmla="*/ 548640 w 563025"/>
                <a:gd name="connsiteY3" fmla="*/ 285069 h 559389"/>
                <a:gd name="connsiteX4" fmla="*/ 274320 w 563025"/>
                <a:gd name="connsiteY4" fmla="*/ 559389 h 559389"/>
                <a:gd name="connsiteX5" fmla="*/ 0 w 563025"/>
                <a:gd name="connsiteY5" fmla="*/ 285069 h 559389"/>
                <a:gd name="connsiteX0" fmla="*/ 0 w 572966"/>
                <a:gd name="connsiteY0" fmla="*/ 285069 h 559389"/>
                <a:gd name="connsiteX1" fmla="*/ 274320 w 572966"/>
                <a:gd name="connsiteY1" fmla="*/ 10749 h 559389"/>
                <a:gd name="connsiteX2" fmla="*/ 548640 w 572966"/>
                <a:gd name="connsiteY2" fmla="*/ 10749 h 559389"/>
                <a:gd name="connsiteX3" fmla="*/ 548640 w 572966"/>
                <a:gd name="connsiteY3" fmla="*/ 285069 h 559389"/>
                <a:gd name="connsiteX4" fmla="*/ 274320 w 572966"/>
                <a:gd name="connsiteY4" fmla="*/ 559389 h 559389"/>
                <a:gd name="connsiteX5" fmla="*/ 0 w 572966"/>
                <a:gd name="connsiteY5" fmla="*/ 285069 h 559389"/>
                <a:gd name="connsiteX0" fmla="*/ 0 w 572966"/>
                <a:gd name="connsiteY0" fmla="*/ 295356 h 569676"/>
                <a:gd name="connsiteX1" fmla="*/ 274320 w 572966"/>
                <a:gd name="connsiteY1" fmla="*/ 21036 h 569676"/>
                <a:gd name="connsiteX2" fmla="*/ 548640 w 572966"/>
                <a:gd name="connsiteY2" fmla="*/ 21036 h 569676"/>
                <a:gd name="connsiteX3" fmla="*/ 548640 w 572966"/>
                <a:gd name="connsiteY3" fmla="*/ 295356 h 569676"/>
                <a:gd name="connsiteX4" fmla="*/ 274320 w 572966"/>
                <a:gd name="connsiteY4" fmla="*/ 569676 h 569676"/>
                <a:gd name="connsiteX5" fmla="*/ 0 w 572966"/>
                <a:gd name="connsiteY5" fmla="*/ 295356 h 569676"/>
                <a:gd name="connsiteX0" fmla="*/ 0 w 572966"/>
                <a:gd name="connsiteY0" fmla="*/ 295356 h 569676"/>
                <a:gd name="connsiteX1" fmla="*/ 274320 w 572966"/>
                <a:gd name="connsiteY1" fmla="*/ 21036 h 569676"/>
                <a:gd name="connsiteX2" fmla="*/ 548640 w 572966"/>
                <a:gd name="connsiteY2" fmla="*/ 21036 h 569676"/>
                <a:gd name="connsiteX3" fmla="*/ 548640 w 572966"/>
                <a:gd name="connsiteY3" fmla="*/ 295356 h 569676"/>
                <a:gd name="connsiteX4" fmla="*/ 274320 w 572966"/>
                <a:gd name="connsiteY4" fmla="*/ 569676 h 569676"/>
                <a:gd name="connsiteX5" fmla="*/ 0 w 572966"/>
                <a:gd name="connsiteY5" fmla="*/ 295356 h 569676"/>
                <a:gd name="connsiteX0" fmla="*/ 0 w 572966"/>
                <a:gd name="connsiteY0" fmla="*/ 295356 h 569676"/>
                <a:gd name="connsiteX1" fmla="*/ 274320 w 572966"/>
                <a:gd name="connsiteY1" fmla="*/ 21036 h 569676"/>
                <a:gd name="connsiteX2" fmla="*/ 548640 w 572966"/>
                <a:gd name="connsiteY2" fmla="*/ 21036 h 569676"/>
                <a:gd name="connsiteX3" fmla="*/ 548640 w 572966"/>
                <a:gd name="connsiteY3" fmla="*/ 295356 h 569676"/>
                <a:gd name="connsiteX4" fmla="*/ 274320 w 572966"/>
                <a:gd name="connsiteY4" fmla="*/ 569676 h 569676"/>
                <a:gd name="connsiteX5" fmla="*/ 0 w 572966"/>
                <a:gd name="connsiteY5" fmla="*/ 295356 h 569676"/>
                <a:gd name="connsiteX0" fmla="*/ 0 w 572966"/>
                <a:gd name="connsiteY0" fmla="*/ 295356 h 569676"/>
                <a:gd name="connsiteX1" fmla="*/ 274320 w 572966"/>
                <a:gd name="connsiteY1" fmla="*/ 21036 h 569676"/>
                <a:gd name="connsiteX2" fmla="*/ 548640 w 572966"/>
                <a:gd name="connsiteY2" fmla="*/ 21036 h 569676"/>
                <a:gd name="connsiteX3" fmla="*/ 548640 w 572966"/>
                <a:gd name="connsiteY3" fmla="*/ 295356 h 569676"/>
                <a:gd name="connsiteX4" fmla="*/ 274320 w 572966"/>
                <a:gd name="connsiteY4" fmla="*/ 569676 h 569676"/>
                <a:gd name="connsiteX5" fmla="*/ 0 w 572966"/>
                <a:gd name="connsiteY5" fmla="*/ 295356 h 56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966" h="569676">
                  <a:moveTo>
                    <a:pt x="0" y="295356"/>
                  </a:moveTo>
                  <a:cubicBezTo>
                    <a:pt x="0" y="143853"/>
                    <a:pt x="110117" y="62311"/>
                    <a:pt x="274320" y="21036"/>
                  </a:cubicBezTo>
                  <a:cubicBezTo>
                    <a:pt x="407035" y="5161"/>
                    <a:pt x="511175" y="-17064"/>
                    <a:pt x="548640" y="21036"/>
                  </a:cubicBezTo>
                  <a:cubicBezTo>
                    <a:pt x="589915" y="61676"/>
                    <a:pt x="570865" y="146766"/>
                    <a:pt x="548640" y="295356"/>
                  </a:cubicBezTo>
                  <a:cubicBezTo>
                    <a:pt x="516890" y="453209"/>
                    <a:pt x="425823" y="569676"/>
                    <a:pt x="274320" y="569676"/>
                  </a:cubicBezTo>
                  <a:cubicBezTo>
                    <a:pt x="122817" y="569676"/>
                    <a:pt x="0" y="446859"/>
                    <a:pt x="0" y="295356"/>
                  </a:cubicBezTo>
                  <a:close/>
                </a:path>
              </a:pathLst>
            </a:cu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E160872B-69AD-4F47-A3E6-9259CBA1D6D8}"/>
                </a:ext>
              </a:extLst>
            </p:cNvPr>
            <p:cNvSpPr>
              <a:spLocks noChangeAspect="1"/>
            </p:cNvSpPr>
            <p:nvPr/>
          </p:nvSpPr>
          <p:spPr>
            <a:xfrm>
              <a:off x="2645256" y="3241675"/>
              <a:ext cx="420158" cy="4201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 name="Straight Connector 8">
            <a:extLst>
              <a:ext uri="{FF2B5EF4-FFF2-40B4-BE49-F238E27FC236}">
                <a16:creationId xmlns:a16="http://schemas.microsoft.com/office/drawing/2014/main" id="{46DF1C8F-2AF8-D046-87BC-6799F8F876F6}"/>
              </a:ext>
            </a:extLst>
          </p:cNvPr>
          <p:cNvCxnSpPr/>
          <p:nvPr/>
        </p:nvCxnSpPr>
        <p:spPr>
          <a:xfrm flipH="1" flipV="1">
            <a:off x="2745297" y="9221416"/>
            <a:ext cx="210079" cy="448204"/>
          </a:xfrm>
          <a:prstGeom prst="line">
            <a:avLst/>
          </a:prstGeom>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3B3F2617-548F-C348-B5BF-374F9E3121E6}"/>
              </a:ext>
            </a:extLst>
          </p:cNvPr>
          <p:cNvCxnSpPr>
            <a:cxnSpLocks/>
          </p:cNvCxnSpPr>
          <p:nvPr/>
        </p:nvCxnSpPr>
        <p:spPr>
          <a:xfrm flipV="1">
            <a:off x="2964901" y="9192430"/>
            <a:ext cx="72422" cy="477190"/>
          </a:xfrm>
          <a:prstGeom prst="line">
            <a:avLst/>
          </a:prstGeom>
        </p:spPr>
        <p:style>
          <a:lnRef idx="1">
            <a:schemeClr val="accent4"/>
          </a:lnRef>
          <a:fillRef idx="0">
            <a:schemeClr val="accent4"/>
          </a:fillRef>
          <a:effectRef idx="0">
            <a:schemeClr val="accent4"/>
          </a:effectRef>
          <a:fontRef idx="minor">
            <a:schemeClr val="tx1"/>
          </a:fontRef>
        </p:style>
      </p:cxnSp>
      <p:sp>
        <p:nvSpPr>
          <p:cNvPr id="13" name="Arc 12">
            <a:extLst>
              <a:ext uri="{FF2B5EF4-FFF2-40B4-BE49-F238E27FC236}">
                <a16:creationId xmlns:a16="http://schemas.microsoft.com/office/drawing/2014/main" id="{9193D823-D3D4-B044-B801-0B3835F8C057}"/>
              </a:ext>
            </a:extLst>
          </p:cNvPr>
          <p:cNvSpPr/>
          <p:nvPr/>
        </p:nvSpPr>
        <p:spPr>
          <a:xfrm rot="18679222">
            <a:off x="2756766" y="9221138"/>
            <a:ext cx="286483" cy="253088"/>
          </a:xfrm>
          <a:prstGeom prst="arc">
            <a:avLst/>
          </a:prstGeom>
          <a:ln>
            <a:headEnd type="triangle" w="sm" len="med"/>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TextBox 14">
            <a:extLst>
              <a:ext uri="{FF2B5EF4-FFF2-40B4-BE49-F238E27FC236}">
                <a16:creationId xmlns:a16="http://schemas.microsoft.com/office/drawing/2014/main" id="{61B4E613-0D29-7E42-BA73-BF37001BE392}"/>
              </a:ext>
            </a:extLst>
          </p:cNvPr>
          <p:cNvSpPr txBox="1"/>
          <p:nvPr/>
        </p:nvSpPr>
        <p:spPr>
          <a:xfrm>
            <a:off x="991593" y="10058847"/>
            <a:ext cx="3945311" cy="523220"/>
          </a:xfrm>
          <a:prstGeom prst="rect">
            <a:avLst/>
          </a:prstGeom>
          <a:noFill/>
        </p:spPr>
        <p:txBody>
          <a:bodyPr wrap="none" rtlCol="0">
            <a:spAutoFit/>
          </a:bodyPr>
          <a:lstStyle/>
          <a:p>
            <a:pPr algn="ctr"/>
            <a:r>
              <a:rPr lang="en-US" dirty="0"/>
              <a:t>SAMPLE LINES &amp; ARROWS</a:t>
            </a:r>
          </a:p>
          <a:p>
            <a:pPr algn="ctr"/>
            <a:r>
              <a:rPr lang="en-US" dirty="0"/>
              <a:t>Hint: these lines are NOT in the correct location</a:t>
            </a:r>
          </a:p>
        </p:txBody>
      </p:sp>
      <p:sp>
        <p:nvSpPr>
          <p:cNvPr id="17" name="Rounded Rectangle 16">
            <a:extLst>
              <a:ext uri="{FF2B5EF4-FFF2-40B4-BE49-F238E27FC236}">
                <a16:creationId xmlns:a16="http://schemas.microsoft.com/office/drawing/2014/main" id="{BD02B214-8C9D-ED49-853B-80DDCB5A49FC}"/>
              </a:ext>
            </a:extLst>
          </p:cNvPr>
          <p:cNvSpPr/>
          <p:nvPr/>
        </p:nvSpPr>
        <p:spPr>
          <a:xfrm>
            <a:off x="1999160" y="1316084"/>
            <a:ext cx="7145924" cy="71506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Insert CAM Gear photo here as </a:t>
            </a:r>
            <a:r>
              <a:rPr lang="en-US" sz="2400" b="1" u="sng" dirty="0"/>
              <a:t>Shape Fill</a:t>
            </a:r>
            <a:endParaRPr lang="en-US" b="1" u="sng" dirty="0"/>
          </a:p>
        </p:txBody>
      </p:sp>
      <p:grpSp>
        <p:nvGrpSpPr>
          <p:cNvPr id="19" name="Google Shape;328;gb520c5eab2_0_4572">
            <a:extLst>
              <a:ext uri="{FF2B5EF4-FFF2-40B4-BE49-F238E27FC236}">
                <a16:creationId xmlns:a16="http://schemas.microsoft.com/office/drawing/2014/main" id="{7AED0A55-FDD4-214E-8317-85F46540F328}"/>
              </a:ext>
            </a:extLst>
          </p:cNvPr>
          <p:cNvGrpSpPr/>
          <p:nvPr/>
        </p:nvGrpSpPr>
        <p:grpSpPr>
          <a:xfrm>
            <a:off x="18973" y="833128"/>
            <a:ext cx="15445340" cy="9482529"/>
            <a:chOff x="43841" y="541749"/>
            <a:chExt cx="12116843" cy="5774635"/>
          </a:xfrm>
        </p:grpSpPr>
        <p:grpSp>
          <p:nvGrpSpPr>
            <p:cNvPr id="20" name="Google Shape;329;gb520c5eab2_0_4572">
              <a:extLst>
                <a:ext uri="{FF2B5EF4-FFF2-40B4-BE49-F238E27FC236}">
                  <a16:creationId xmlns:a16="http://schemas.microsoft.com/office/drawing/2014/main" id="{B6FA622B-B144-3345-AF6D-B762DFE94D57}"/>
                </a:ext>
              </a:extLst>
            </p:cNvPr>
            <p:cNvGrpSpPr/>
            <p:nvPr/>
          </p:nvGrpSpPr>
          <p:grpSpPr>
            <a:xfrm>
              <a:off x="43841" y="541749"/>
              <a:ext cx="300601" cy="5774635"/>
              <a:chOff x="43841" y="541749"/>
              <a:chExt cx="300601" cy="5774635"/>
            </a:xfrm>
          </p:grpSpPr>
          <p:sp>
            <p:nvSpPr>
              <p:cNvPr id="29" name="Google Shape;330;gb520c5eab2_0_4572">
                <a:extLst>
                  <a:ext uri="{FF2B5EF4-FFF2-40B4-BE49-F238E27FC236}">
                    <a16:creationId xmlns:a16="http://schemas.microsoft.com/office/drawing/2014/main" id="{E52320A1-7AA8-0D4F-8951-4F435D4AE2DF}"/>
                  </a:ext>
                </a:extLst>
              </p:cNvPr>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0" name="Google Shape;331;gb520c5eab2_0_4572">
                <a:extLst>
                  <a:ext uri="{FF2B5EF4-FFF2-40B4-BE49-F238E27FC236}">
                    <a16:creationId xmlns:a16="http://schemas.microsoft.com/office/drawing/2014/main" id="{E6802332-8FCB-4240-A8C2-CA600BA07186}"/>
                  </a:ext>
                </a:extLst>
              </p:cNvPr>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1" name="Google Shape;332;gb520c5eab2_0_4572">
                <a:extLst>
                  <a:ext uri="{FF2B5EF4-FFF2-40B4-BE49-F238E27FC236}">
                    <a16:creationId xmlns:a16="http://schemas.microsoft.com/office/drawing/2014/main" id="{19F9FA14-6167-A04E-8707-DE33FCC19C0D}"/>
                  </a:ext>
                </a:extLst>
              </p:cNvPr>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2" name="Google Shape;333;gb520c5eab2_0_4572">
                <a:extLst>
                  <a:ext uri="{FF2B5EF4-FFF2-40B4-BE49-F238E27FC236}">
                    <a16:creationId xmlns:a16="http://schemas.microsoft.com/office/drawing/2014/main" id="{4A2EE2FF-01EC-AD43-ABB6-3E2867B26BEB}"/>
                  </a:ext>
                </a:extLst>
              </p:cNvPr>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3" name="Google Shape;334;gb520c5eab2_0_4572">
                <a:extLst>
                  <a:ext uri="{FF2B5EF4-FFF2-40B4-BE49-F238E27FC236}">
                    <a16:creationId xmlns:a16="http://schemas.microsoft.com/office/drawing/2014/main" id="{98912689-E4DD-114B-A915-A790B08A5D32}"/>
                  </a:ext>
                </a:extLst>
              </p:cNvPr>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4" name="Google Shape;335;gb520c5eab2_0_4572">
                <a:extLst>
                  <a:ext uri="{FF2B5EF4-FFF2-40B4-BE49-F238E27FC236}">
                    <a16:creationId xmlns:a16="http://schemas.microsoft.com/office/drawing/2014/main" id="{5C9F5A04-582F-3149-9094-63DC2B6E7363}"/>
                  </a:ext>
                </a:extLst>
              </p:cNvPr>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5" name="Google Shape;336;gb520c5eab2_0_4572">
                <a:extLst>
                  <a:ext uri="{FF2B5EF4-FFF2-40B4-BE49-F238E27FC236}">
                    <a16:creationId xmlns:a16="http://schemas.microsoft.com/office/drawing/2014/main" id="{ABD18B22-8871-2746-90A8-4C8F87F91642}"/>
                  </a:ext>
                </a:extLst>
              </p:cNvPr>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21" name="Google Shape;337;gb520c5eab2_0_4572">
              <a:extLst>
                <a:ext uri="{FF2B5EF4-FFF2-40B4-BE49-F238E27FC236}">
                  <a16:creationId xmlns:a16="http://schemas.microsoft.com/office/drawing/2014/main" id="{D24DB048-B265-334C-B247-5751A8E70FCF}"/>
                </a:ext>
              </a:extLst>
            </p:cNvPr>
            <p:cNvGrpSpPr/>
            <p:nvPr/>
          </p:nvGrpSpPr>
          <p:grpSpPr>
            <a:xfrm>
              <a:off x="11860084" y="541749"/>
              <a:ext cx="300600" cy="5774635"/>
              <a:chOff x="11860084" y="541749"/>
              <a:chExt cx="300600" cy="5774635"/>
            </a:xfrm>
          </p:grpSpPr>
          <p:sp>
            <p:nvSpPr>
              <p:cNvPr id="22" name="Google Shape;338;gb520c5eab2_0_4572">
                <a:extLst>
                  <a:ext uri="{FF2B5EF4-FFF2-40B4-BE49-F238E27FC236}">
                    <a16:creationId xmlns:a16="http://schemas.microsoft.com/office/drawing/2014/main" id="{A437E7CA-C40F-D544-86EF-26831AAA429E}"/>
                  </a:ext>
                </a:extLst>
              </p:cNvPr>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3" name="Google Shape;339;gb520c5eab2_0_4572">
                <a:extLst>
                  <a:ext uri="{FF2B5EF4-FFF2-40B4-BE49-F238E27FC236}">
                    <a16:creationId xmlns:a16="http://schemas.microsoft.com/office/drawing/2014/main" id="{099CDBB4-4D8C-2845-9886-57D52D78BDC9}"/>
                  </a:ext>
                </a:extLst>
              </p:cNvPr>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4" name="Google Shape;340;gb520c5eab2_0_4572">
                <a:extLst>
                  <a:ext uri="{FF2B5EF4-FFF2-40B4-BE49-F238E27FC236}">
                    <a16:creationId xmlns:a16="http://schemas.microsoft.com/office/drawing/2014/main" id="{67D1C6E5-6816-EB4E-A3F5-737E72A3004D}"/>
                  </a:ext>
                </a:extLst>
              </p:cNvPr>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5" name="Google Shape;341;gb520c5eab2_0_4572">
                <a:extLst>
                  <a:ext uri="{FF2B5EF4-FFF2-40B4-BE49-F238E27FC236}">
                    <a16:creationId xmlns:a16="http://schemas.microsoft.com/office/drawing/2014/main" id="{FA95369E-CD40-7F42-BE1B-9B9CBCD96C2D}"/>
                  </a:ext>
                </a:extLst>
              </p:cNvPr>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6" name="Google Shape;342;gb520c5eab2_0_4572">
                <a:extLst>
                  <a:ext uri="{FF2B5EF4-FFF2-40B4-BE49-F238E27FC236}">
                    <a16:creationId xmlns:a16="http://schemas.microsoft.com/office/drawing/2014/main" id="{FE368E53-E7D5-5541-BE2C-7679E375AEB5}"/>
                  </a:ext>
                </a:extLst>
              </p:cNvPr>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7" name="Google Shape;343;gb520c5eab2_0_4572">
                <a:extLst>
                  <a:ext uri="{FF2B5EF4-FFF2-40B4-BE49-F238E27FC236}">
                    <a16:creationId xmlns:a16="http://schemas.microsoft.com/office/drawing/2014/main" id="{8D98CF56-32C8-F54C-A4F2-493B145D85DF}"/>
                  </a:ext>
                </a:extLst>
              </p:cNvPr>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8" name="Google Shape;344;gb520c5eab2_0_4572">
                <a:extLst>
                  <a:ext uri="{FF2B5EF4-FFF2-40B4-BE49-F238E27FC236}">
                    <a16:creationId xmlns:a16="http://schemas.microsoft.com/office/drawing/2014/main" id="{B20DC37E-0E25-D743-92BA-A81F8D596EB2}"/>
                  </a:ext>
                </a:extLst>
              </p:cNvPr>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spTree>
    <p:extLst>
      <p:ext uri="{BB962C8B-B14F-4D97-AF65-F5344CB8AC3E}">
        <p14:creationId xmlns:p14="http://schemas.microsoft.com/office/powerpoint/2010/main" val="1984344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grpSp>
        <p:nvGrpSpPr>
          <p:cNvPr id="902" name="Google Shape;902;gb520c5eab2_0_5135"/>
          <p:cNvGrpSpPr/>
          <p:nvPr/>
        </p:nvGrpSpPr>
        <p:grpSpPr>
          <a:xfrm>
            <a:off x="18973" y="833128"/>
            <a:ext cx="15445340" cy="9482529"/>
            <a:chOff x="43841" y="541749"/>
            <a:chExt cx="12116843" cy="5774635"/>
          </a:xfrm>
        </p:grpSpPr>
        <p:grpSp>
          <p:nvGrpSpPr>
            <p:cNvPr id="903" name="Google Shape;903;gb520c5eab2_0_5135"/>
            <p:cNvGrpSpPr/>
            <p:nvPr/>
          </p:nvGrpSpPr>
          <p:grpSpPr>
            <a:xfrm>
              <a:off x="43841" y="541749"/>
              <a:ext cx="300601" cy="5774635"/>
              <a:chOff x="43841" y="541749"/>
              <a:chExt cx="300601" cy="5774635"/>
            </a:xfrm>
          </p:grpSpPr>
          <p:sp>
            <p:nvSpPr>
              <p:cNvPr id="904" name="Google Shape;904;gb520c5eab2_0_5135"/>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905" name="Google Shape;905;gb520c5eab2_0_5135"/>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906" name="Google Shape;906;gb520c5eab2_0_5135"/>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907" name="Google Shape;907;gb520c5eab2_0_5135"/>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908" name="Google Shape;908;gb520c5eab2_0_5135"/>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909" name="Google Shape;909;gb520c5eab2_0_5135"/>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910" name="Google Shape;910;gb520c5eab2_0_5135"/>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911" name="Google Shape;911;gb520c5eab2_0_5135"/>
            <p:cNvGrpSpPr/>
            <p:nvPr/>
          </p:nvGrpSpPr>
          <p:grpSpPr>
            <a:xfrm>
              <a:off x="11860084" y="541749"/>
              <a:ext cx="300600" cy="5774635"/>
              <a:chOff x="11860084" y="541749"/>
              <a:chExt cx="300600" cy="5774635"/>
            </a:xfrm>
          </p:grpSpPr>
          <p:sp>
            <p:nvSpPr>
              <p:cNvPr id="912" name="Google Shape;912;gb520c5eab2_0_5135"/>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913" name="Google Shape;913;gb520c5eab2_0_5135"/>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914" name="Google Shape;914;gb520c5eab2_0_5135"/>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915" name="Google Shape;915;gb520c5eab2_0_5135"/>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916" name="Google Shape;916;gb520c5eab2_0_5135"/>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917" name="Google Shape;917;gb520c5eab2_0_5135"/>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918" name="Google Shape;918;gb520c5eab2_0_5135"/>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pic>
        <p:nvPicPr>
          <p:cNvPr id="919" name="Google Shape;919;gb520c5eab2_0_5135"/>
          <p:cNvPicPr preferRelativeResize="0"/>
          <p:nvPr/>
        </p:nvPicPr>
        <p:blipFill rotWithShape="1">
          <a:blip r:embed="rId3">
            <a:alphaModFix/>
          </a:blip>
          <a:srcRect/>
          <a:stretch/>
        </p:blipFill>
        <p:spPr>
          <a:xfrm>
            <a:off x="-9604" y="10363710"/>
            <a:ext cx="897607" cy="609089"/>
          </a:xfrm>
          <a:prstGeom prst="rect">
            <a:avLst/>
          </a:prstGeom>
          <a:noFill/>
          <a:ln>
            <a:noFill/>
          </a:ln>
        </p:spPr>
      </p:pic>
      <p:grpSp>
        <p:nvGrpSpPr>
          <p:cNvPr id="920" name="Google Shape;920;gb520c5eab2_0_5135"/>
          <p:cNvGrpSpPr/>
          <p:nvPr/>
        </p:nvGrpSpPr>
        <p:grpSpPr>
          <a:xfrm>
            <a:off x="12561421" y="10649148"/>
            <a:ext cx="2983379" cy="323709"/>
            <a:chOff x="9802367" y="6604000"/>
            <a:chExt cx="2339905" cy="253889"/>
          </a:xfrm>
        </p:grpSpPr>
        <p:sp>
          <p:nvSpPr>
            <p:cNvPr id="921" name="Google Shape;921;gb520c5eab2_0_5135"/>
            <p:cNvSpPr/>
            <p:nvPr/>
          </p:nvSpPr>
          <p:spPr>
            <a:xfrm>
              <a:off x="9802367" y="6719289"/>
              <a:ext cx="18846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148" b="1">
                  <a:solidFill>
                    <a:srgbClr val="FFFFFF"/>
                  </a:solidFill>
                  <a:latin typeface="Source Sans Pro"/>
                  <a:ea typeface="Source Sans Pro"/>
                  <a:cs typeface="Source Sans Pro"/>
                  <a:sym typeface="Source Sans Pro"/>
                </a:rPr>
                <a:t>Attribution 3.0 Unported (CC BY 3.0)</a:t>
              </a:r>
              <a:endParaRPr/>
            </a:p>
          </p:txBody>
        </p:sp>
        <p:pic>
          <p:nvPicPr>
            <p:cNvPr id="922" name="Google Shape;922;gb520c5eab2_0_5135" descr="cc logo"/>
            <p:cNvPicPr preferRelativeResize="0"/>
            <p:nvPr/>
          </p:nvPicPr>
          <p:blipFill rotWithShape="1">
            <a:blip r:embed="rId4">
              <a:alphaModFix/>
            </a:blip>
            <a:srcRect/>
            <a:stretch/>
          </p:blipFill>
          <p:spPr>
            <a:xfrm>
              <a:off x="11687044" y="6604000"/>
              <a:ext cx="215900" cy="215900"/>
            </a:xfrm>
            <a:prstGeom prst="rect">
              <a:avLst/>
            </a:prstGeom>
            <a:noFill/>
            <a:ln>
              <a:noFill/>
            </a:ln>
          </p:spPr>
        </p:pic>
        <p:pic>
          <p:nvPicPr>
            <p:cNvPr id="923" name="Google Shape;923;gb520c5eab2_0_5135"/>
            <p:cNvPicPr preferRelativeResize="0"/>
            <p:nvPr/>
          </p:nvPicPr>
          <p:blipFill rotWithShape="1">
            <a:blip r:embed="rId5">
              <a:alphaModFix/>
            </a:blip>
            <a:srcRect/>
            <a:stretch/>
          </p:blipFill>
          <p:spPr>
            <a:xfrm>
              <a:off x="11926372" y="6604001"/>
              <a:ext cx="215900" cy="215900"/>
            </a:xfrm>
            <a:prstGeom prst="rect">
              <a:avLst/>
            </a:prstGeom>
            <a:noFill/>
            <a:ln>
              <a:noFill/>
            </a:ln>
          </p:spPr>
        </p:pic>
      </p:grpSp>
      <p:pic>
        <p:nvPicPr>
          <p:cNvPr id="924" name="Google Shape;924;gb520c5eab2_0_5135"/>
          <p:cNvPicPr preferRelativeResize="0"/>
          <p:nvPr/>
        </p:nvPicPr>
        <p:blipFill rotWithShape="1">
          <a:blip r:embed="rId6">
            <a:alphaModFix/>
          </a:blip>
          <a:srcRect/>
          <a:stretch/>
        </p:blipFill>
        <p:spPr>
          <a:xfrm>
            <a:off x="59614" y="85793"/>
            <a:ext cx="399164" cy="419577"/>
          </a:xfrm>
          <a:prstGeom prst="rect">
            <a:avLst/>
          </a:prstGeom>
          <a:noFill/>
          <a:ln w="12700" cap="flat" cmpd="sng">
            <a:solidFill>
              <a:schemeClr val="dk1"/>
            </a:solidFill>
            <a:prstDash val="solid"/>
            <a:round/>
            <a:headEnd type="none" w="sm" len="sm"/>
            <a:tailEnd type="none" w="sm" len="sm"/>
          </a:ln>
        </p:spPr>
      </p:pic>
      <p:grpSp>
        <p:nvGrpSpPr>
          <p:cNvPr id="925" name="Google Shape;925;gb520c5eab2_0_5135"/>
          <p:cNvGrpSpPr/>
          <p:nvPr/>
        </p:nvGrpSpPr>
        <p:grpSpPr>
          <a:xfrm>
            <a:off x="11419139" y="1225021"/>
            <a:ext cx="3316201" cy="9261574"/>
            <a:chOff x="11419139" y="1225021"/>
            <a:chExt cx="3316201" cy="9261574"/>
          </a:xfrm>
        </p:grpSpPr>
        <p:cxnSp>
          <p:nvCxnSpPr>
            <p:cNvPr id="926" name="Google Shape;926;gb520c5eab2_0_5135"/>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27" name="Google Shape;927;gb520c5eab2_0_5135"/>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28" name="Google Shape;928;gb520c5eab2_0_5135"/>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29" name="Google Shape;929;gb520c5eab2_0_5135"/>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30" name="Google Shape;930;gb520c5eab2_0_5135"/>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31" name="Google Shape;931;gb520c5eab2_0_5135"/>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32" name="Google Shape;932;gb520c5eab2_0_5135"/>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33" name="Google Shape;933;gb520c5eab2_0_5135"/>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34" name="Google Shape;934;gb520c5eab2_0_5135"/>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35" name="Google Shape;935;gb520c5eab2_0_5135"/>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36" name="Google Shape;936;gb520c5eab2_0_5135"/>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37" name="Google Shape;937;gb520c5eab2_0_5135"/>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38" name="Google Shape;938;gb520c5eab2_0_5135"/>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39" name="Google Shape;939;gb520c5eab2_0_5135"/>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40" name="Google Shape;940;gb520c5eab2_0_5135"/>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41" name="Google Shape;941;gb520c5eab2_0_5135"/>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42" name="Google Shape;942;gb520c5eab2_0_5135"/>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43" name="Google Shape;943;gb520c5eab2_0_5135"/>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44" name="Google Shape;944;gb520c5eab2_0_5135"/>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45" name="Google Shape;945;gb520c5eab2_0_5135"/>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46" name="Google Shape;946;gb520c5eab2_0_5135"/>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47" name="Google Shape;947;gb520c5eab2_0_5135"/>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48" name="Google Shape;948;gb520c5eab2_0_5135"/>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49" name="Google Shape;949;gb520c5eab2_0_5135"/>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50" name="Google Shape;950;gb520c5eab2_0_5135"/>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51" name="Google Shape;951;gb520c5eab2_0_5135"/>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52" name="Google Shape;952;gb520c5eab2_0_5135"/>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53" name="Google Shape;953;gb520c5eab2_0_5135"/>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54" name="Google Shape;954;gb520c5eab2_0_5135"/>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55" name="Google Shape;955;gb520c5eab2_0_5135"/>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56" name="Google Shape;956;gb520c5eab2_0_5135"/>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57" name="Google Shape;957;gb520c5eab2_0_5135"/>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58" name="Google Shape;958;gb520c5eab2_0_5135"/>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59" name="Google Shape;959;gb520c5eab2_0_5135"/>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60" name="Google Shape;960;gb520c5eab2_0_5135"/>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61" name="Google Shape;961;gb520c5eab2_0_5135"/>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62" name="Google Shape;962;gb520c5eab2_0_5135"/>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63" name="Google Shape;963;gb520c5eab2_0_5135"/>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
        <p:nvSpPr>
          <p:cNvPr id="964" name="Google Shape;964;gb520c5eab2_0_5135"/>
          <p:cNvSpPr txBox="1"/>
          <p:nvPr/>
        </p:nvSpPr>
        <p:spPr>
          <a:xfrm>
            <a:off x="888004" y="505369"/>
            <a:ext cx="93096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Spark/Ignition</a:t>
            </a:r>
            <a:endParaRPr/>
          </a:p>
        </p:txBody>
      </p:sp>
      <p:graphicFrame>
        <p:nvGraphicFramePr>
          <p:cNvPr id="965" name="Google Shape;965;gb520c5eab2_0_5135"/>
          <p:cNvGraphicFramePr/>
          <p:nvPr/>
        </p:nvGraphicFramePr>
        <p:xfrm>
          <a:off x="747789" y="377695"/>
          <a:ext cx="9449775" cy="10009825"/>
        </p:xfrm>
        <a:graphic>
          <a:graphicData uri="http://schemas.openxmlformats.org/drawingml/2006/table">
            <a:tbl>
              <a:tblPr firstRow="1" bandRow="1">
                <a:noFill/>
                <a:tableStyleId>{EAF11463-5CE2-4689-B796-88C2012E085F}</a:tableStyleId>
              </a:tblPr>
              <a:tblGrid>
                <a:gridCol w="3426650">
                  <a:extLst>
                    <a:ext uri="{9D8B030D-6E8A-4147-A177-3AD203B41FA5}">
                      <a16:colId xmlns:a16="http://schemas.microsoft.com/office/drawing/2014/main" val="20000"/>
                    </a:ext>
                  </a:extLst>
                </a:gridCol>
                <a:gridCol w="6023125">
                  <a:extLst>
                    <a:ext uri="{9D8B030D-6E8A-4147-A177-3AD203B41FA5}">
                      <a16:colId xmlns:a16="http://schemas.microsoft.com/office/drawing/2014/main" val="20001"/>
                    </a:ext>
                  </a:extLst>
                </a:gridCol>
              </a:tblGrid>
              <a:tr h="2493325">
                <a:tc>
                  <a:txBody>
                    <a:bodyPr/>
                    <a:lstStyle/>
                    <a:p>
                      <a:pPr marL="0" marR="0" lvl="0" indent="0" algn="l" rtl="0">
                        <a:spcBef>
                          <a:spcPts val="0"/>
                        </a:spcBef>
                        <a:spcAft>
                          <a:spcPts val="0"/>
                        </a:spcAft>
                        <a:buNone/>
                      </a:pPr>
                      <a:endParaRPr sz="2880"/>
                    </a:p>
                  </a:txBody>
                  <a:tcPr marL="91450" marR="91450" marT="45725" marB="45725"/>
                </a:tc>
                <a:tc>
                  <a:txBody>
                    <a:bodyPr/>
                    <a:lstStyle/>
                    <a:p>
                      <a:pPr marL="0" marR="0" lvl="0" indent="0" algn="l" rtl="0">
                        <a:spcBef>
                          <a:spcPts val="0"/>
                        </a:spcBef>
                        <a:spcAft>
                          <a:spcPts val="0"/>
                        </a:spcAft>
                        <a:buNone/>
                      </a:pPr>
                      <a:endParaRPr sz="2880"/>
                    </a:p>
                  </a:txBody>
                  <a:tcPr marL="91450" marR="91450" marT="45725" marB="45725"/>
                </a:tc>
                <a:extLst>
                  <a:ext uri="{0D108BD9-81ED-4DB2-BD59-A6C34878D82A}">
                    <a16:rowId xmlns:a16="http://schemas.microsoft.com/office/drawing/2014/main" val="10000"/>
                  </a:ext>
                </a:extLst>
              </a:tr>
              <a:tr h="2493325">
                <a:tc>
                  <a:txBody>
                    <a:bodyPr/>
                    <a:lstStyle/>
                    <a:p>
                      <a:pPr marL="0" marR="0" lvl="0" indent="0" algn="l" rtl="0">
                        <a:spcBef>
                          <a:spcPts val="0"/>
                        </a:spcBef>
                        <a:spcAft>
                          <a:spcPts val="0"/>
                        </a:spcAft>
                        <a:buNone/>
                      </a:pPr>
                      <a:r>
                        <a:rPr lang="en-US" sz="2880" dirty="0"/>
                        <a:t>Require 350 rpms</a:t>
                      </a:r>
                      <a:endParaRPr dirty="0"/>
                    </a:p>
                  </a:txBody>
                  <a:tcPr marL="91450" marR="91450" marT="45725" marB="45725"/>
                </a:tc>
                <a:tc>
                  <a:txBody>
                    <a:bodyPr/>
                    <a:lstStyle/>
                    <a:p>
                      <a:pPr marL="0" marR="0" lvl="0" indent="0" algn="l" rtl="0">
                        <a:spcBef>
                          <a:spcPts val="0"/>
                        </a:spcBef>
                        <a:spcAft>
                          <a:spcPts val="0"/>
                        </a:spcAft>
                        <a:buNone/>
                      </a:pPr>
                      <a:endParaRPr sz="2880"/>
                    </a:p>
                  </a:txBody>
                  <a:tcPr marL="91450" marR="91450" marT="45725" marB="45725"/>
                </a:tc>
                <a:extLst>
                  <a:ext uri="{0D108BD9-81ED-4DB2-BD59-A6C34878D82A}">
                    <a16:rowId xmlns:a16="http://schemas.microsoft.com/office/drawing/2014/main" val="10001"/>
                  </a:ext>
                </a:extLst>
              </a:tr>
              <a:tr h="2493325">
                <a:tc>
                  <a:txBody>
                    <a:bodyPr/>
                    <a:lstStyle/>
                    <a:p>
                      <a:pPr marL="0" marR="0" lvl="0" indent="0" algn="l" rtl="0">
                        <a:spcBef>
                          <a:spcPts val="0"/>
                        </a:spcBef>
                        <a:spcAft>
                          <a:spcPts val="0"/>
                        </a:spcAft>
                        <a:buNone/>
                      </a:pPr>
                      <a:r>
                        <a:rPr lang="en-US" sz="2000"/>
                        <a:t>Standard and Advancing Ignition modules.</a:t>
                      </a:r>
                      <a:endParaRPr/>
                    </a:p>
                    <a:p>
                      <a:pPr marL="0" marR="0" lvl="0" indent="0" algn="l" rtl="0">
                        <a:spcBef>
                          <a:spcPts val="0"/>
                        </a:spcBef>
                        <a:spcAft>
                          <a:spcPts val="0"/>
                        </a:spcAft>
                        <a:buNone/>
                      </a:pPr>
                      <a:r>
                        <a:rPr lang="en-US" sz="2000"/>
                        <a:t>Care must be taken to replace armatures designed for the engine. Flywheels are paired with armatures and the key is located differently for advancing armatures. 250 RPM</a:t>
                      </a:r>
                      <a:endParaRPr sz="2000"/>
                    </a:p>
                  </a:txBody>
                  <a:tcPr marL="91450" marR="91450" marT="45725" marB="45725"/>
                </a:tc>
                <a:tc>
                  <a:txBody>
                    <a:bodyPr/>
                    <a:lstStyle/>
                    <a:p>
                      <a:pPr marL="0" marR="0" lvl="0" indent="0" algn="l" rtl="0">
                        <a:spcBef>
                          <a:spcPts val="0"/>
                        </a:spcBef>
                        <a:spcAft>
                          <a:spcPts val="0"/>
                        </a:spcAft>
                        <a:buNone/>
                      </a:pPr>
                      <a:endParaRPr sz="2880"/>
                    </a:p>
                  </a:txBody>
                  <a:tcPr marL="91450" marR="91450" marT="45725" marB="45725"/>
                </a:tc>
                <a:extLst>
                  <a:ext uri="{0D108BD9-81ED-4DB2-BD59-A6C34878D82A}">
                    <a16:rowId xmlns:a16="http://schemas.microsoft.com/office/drawing/2014/main" val="10002"/>
                  </a:ext>
                </a:extLst>
              </a:tr>
              <a:tr h="2493325">
                <a:tc>
                  <a:txBody>
                    <a:bodyPr/>
                    <a:lstStyle/>
                    <a:p>
                      <a:pPr marL="0" marR="0" lvl="0" indent="0" algn="l" rtl="0">
                        <a:spcBef>
                          <a:spcPts val="0"/>
                        </a:spcBef>
                        <a:spcAft>
                          <a:spcPts val="0"/>
                        </a:spcAft>
                        <a:buNone/>
                      </a:pPr>
                      <a:r>
                        <a:rPr lang="en-US" sz="2880"/>
                        <a:t>Modern Armature</a:t>
                      </a:r>
                      <a:endParaRPr/>
                    </a:p>
                  </a:txBody>
                  <a:tcPr marL="91450" marR="91450" marT="45725" marB="45725"/>
                </a:tc>
                <a:tc>
                  <a:txBody>
                    <a:bodyPr/>
                    <a:lstStyle/>
                    <a:p>
                      <a:pPr marL="0" marR="0" lvl="0" indent="0" algn="l" rtl="0">
                        <a:spcBef>
                          <a:spcPts val="0"/>
                        </a:spcBef>
                        <a:spcAft>
                          <a:spcPts val="0"/>
                        </a:spcAft>
                        <a:buNone/>
                      </a:pPr>
                      <a:endParaRPr sz="2880" dirty="0"/>
                    </a:p>
                  </a:txBody>
                  <a:tcPr marL="91450" marR="91450" marT="45725" marB="45725"/>
                </a:tc>
                <a:extLst>
                  <a:ext uri="{0D108BD9-81ED-4DB2-BD59-A6C34878D82A}">
                    <a16:rowId xmlns:a16="http://schemas.microsoft.com/office/drawing/2014/main" val="10003"/>
                  </a:ext>
                </a:extLst>
              </a:tr>
            </a:tbl>
          </a:graphicData>
        </a:graphic>
      </p:graphicFrame>
      <p:pic>
        <p:nvPicPr>
          <p:cNvPr id="966" name="Google Shape;966;gb520c5eab2_0_5135" descr="Amazon.com : Briggs &amp; Stratton 5020K Ignition Kit with Spark Plug 2-8 HP  Engines with Breaker Point Ignition : Air Tool Fittings : Garden &amp; Outdoor"/>
          <p:cNvPicPr preferRelativeResize="0"/>
          <p:nvPr/>
        </p:nvPicPr>
        <p:blipFill rotWithShape="1">
          <a:blip r:embed="rId7">
            <a:alphaModFix/>
          </a:blip>
          <a:srcRect/>
          <a:stretch/>
        </p:blipFill>
        <p:spPr>
          <a:xfrm>
            <a:off x="4640081" y="520016"/>
            <a:ext cx="2982053" cy="1966107"/>
          </a:xfrm>
          <a:prstGeom prst="rect">
            <a:avLst/>
          </a:prstGeom>
          <a:noFill/>
          <a:ln>
            <a:noFill/>
          </a:ln>
        </p:spPr>
      </p:pic>
      <p:pic>
        <p:nvPicPr>
          <p:cNvPr id="967" name="Google Shape;967;gb520c5eab2_0_5135" descr="Briggs &amp;amp; Stratton 398811 Ignition Coil For 7-16 HP Horizontal and Vertical Single Cylinder Engines"/>
          <p:cNvPicPr preferRelativeResize="0"/>
          <p:nvPr/>
        </p:nvPicPr>
        <p:blipFill rotWithShape="1">
          <a:blip r:embed="rId8">
            <a:alphaModFix/>
          </a:blip>
          <a:srcRect/>
          <a:stretch/>
        </p:blipFill>
        <p:spPr>
          <a:xfrm>
            <a:off x="7384130" y="7934253"/>
            <a:ext cx="2732320" cy="2424708"/>
          </a:xfrm>
          <a:prstGeom prst="rect">
            <a:avLst/>
          </a:prstGeom>
          <a:noFill/>
          <a:ln>
            <a:noFill/>
          </a:ln>
        </p:spPr>
      </p:pic>
      <p:pic>
        <p:nvPicPr>
          <p:cNvPr id="968" name="Google Shape;968;gb520c5eab2_0_5135" descr="DIAGRAM] Briggs And Stratton Ignition Coil Wiring Diagram FULL Version HD  Quality Wiring Diagram - DIGITALHYPER.VENTOINPOPPA.IT"/>
          <p:cNvPicPr preferRelativeResize="0"/>
          <p:nvPr/>
        </p:nvPicPr>
        <p:blipFill rotWithShape="1">
          <a:blip r:embed="rId9">
            <a:alphaModFix/>
          </a:blip>
          <a:srcRect/>
          <a:stretch/>
        </p:blipFill>
        <p:spPr>
          <a:xfrm>
            <a:off x="7794938" y="389743"/>
            <a:ext cx="2402610" cy="2387404"/>
          </a:xfrm>
          <a:prstGeom prst="rect">
            <a:avLst/>
          </a:prstGeom>
          <a:noFill/>
          <a:ln>
            <a:noFill/>
          </a:ln>
        </p:spPr>
      </p:pic>
      <p:pic>
        <p:nvPicPr>
          <p:cNvPr id="969" name="Google Shape;969;gb520c5eab2_0_5135" descr="Picture 1 of 1"/>
          <p:cNvPicPr preferRelativeResize="0"/>
          <p:nvPr/>
        </p:nvPicPr>
        <p:blipFill rotWithShape="1">
          <a:blip r:embed="rId10">
            <a:alphaModFix/>
          </a:blip>
          <a:srcRect l="41047" t="29609" r="36574" b="47640"/>
          <a:stretch/>
        </p:blipFill>
        <p:spPr>
          <a:xfrm>
            <a:off x="4695102" y="3214163"/>
            <a:ext cx="2701372" cy="1829653"/>
          </a:xfrm>
          <a:prstGeom prst="rect">
            <a:avLst/>
          </a:prstGeom>
          <a:noFill/>
          <a:ln>
            <a:noFill/>
          </a:ln>
        </p:spPr>
      </p:pic>
      <p:pic>
        <p:nvPicPr>
          <p:cNvPr id="970" name="Google Shape;970;gb520c5eab2_0_5135" descr="IGNITION COIL CDI FIT Briggs &amp; Stratton 298316, 697037, 397358, 395491,  John Deere PT10998, Stens 460-030, Oregon 33-340: Garden &amp; Outdoor -  Amazon.com"/>
          <p:cNvPicPr preferRelativeResize="0"/>
          <p:nvPr/>
        </p:nvPicPr>
        <p:blipFill rotWithShape="1">
          <a:blip r:embed="rId11">
            <a:alphaModFix/>
          </a:blip>
          <a:srcRect/>
          <a:stretch/>
        </p:blipFill>
        <p:spPr>
          <a:xfrm rot="5400000">
            <a:off x="7627079" y="2822121"/>
            <a:ext cx="2402611" cy="2613735"/>
          </a:xfrm>
          <a:prstGeom prst="rect">
            <a:avLst/>
          </a:prstGeom>
          <a:noFill/>
          <a:ln>
            <a:noFill/>
          </a:ln>
        </p:spPr>
      </p:pic>
      <p:pic>
        <p:nvPicPr>
          <p:cNvPr id="971" name="Google Shape;971;gb520c5eab2_0_5135"/>
          <p:cNvPicPr preferRelativeResize="0"/>
          <p:nvPr/>
        </p:nvPicPr>
        <p:blipFill rotWithShape="1">
          <a:blip r:embed="rId12">
            <a:alphaModFix/>
          </a:blip>
          <a:srcRect l="45463" t="14305" r="9304" b="37672"/>
          <a:stretch/>
        </p:blipFill>
        <p:spPr>
          <a:xfrm rot="-5400000">
            <a:off x="4345209" y="5315684"/>
            <a:ext cx="2399719" cy="2547802"/>
          </a:xfrm>
          <a:prstGeom prst="rect">
            <a:avLst/>
          </a:prstGeom>
          <a:noFill/>
          <a:ln>
            <a:noFill/>
          </a:ln>
        </p:spPr>
      </p:pic>
      <p:pic>
        <p:nvPicPr>
          <p:cNvPr id="972" name="Google Shape;972;gb520c5eab2_0_5135" descr="Ignition Coil Magneto for Briggs Cast Iron Engines "/>
          <p:cNvPicPr preferRelativeResize="0"/>
          <p:nvPr/>
        </p:nvPicPr>
        <p:blipFill rotWithShape="1">
          <a:blip r:embed="rId13">
            <a:alphaModFix/>
          </a:blip>
          <a:srcRect l="21171" t="5484" r="23142" b="33706"/>
          <a:stretch/>
        </p:blipFill>
        <p:spPr>
          <a:xfrm>
            <a:off x="6818969" y="5470735"/>
            <a:ext cx="3316285" cy="2413152"/>
          </a:xfrm>
          <a:prstGeom prst="rect">
            <a:avLst/>
          </a:prstGeom>
          <a:noFill/>
          <a:ln>
            <a:noFill/>
          </a:ln>
        </p:spPr>
      </p:pic>
      <p:sp>
        <p:nvSpPr>
          <p:cNvPr id="973" name="Google Shape;973;gb520c5eab2_0_5135"/>
          <p:cNvSpPr/>
          <p:nvPr/>
        </p:nvSpPr>
        <p:spPr>
          <a:xfrm>
            <a:off x="11271842" y="8622438"/>
            <a:ext cx="3692400" cy="203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https://www.briggsandstratton.com/eu/en_gb/support/faqs/browse/ignition-system-theory-and-testing.html</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u="sng">
              <a:solidFill>
                <a:schemeClr val="dk1"/>
              </a:solidFill>
              <a:latin typeface="Calibri"/>
              <a:ea typeface="Calibri"/>
              <a:cs typeface="Calibri"/>
              <a:sym typeface="Calibri"/>
              <a:hlinkClick r:id="rId15">
                <a:extLst>
                  <a:ext uri="{A12FA001-AC4F-418D-AE19-62706E023703}">
                    <ahyp:hlinkClr xmlns:ahyp="http://schemas.microsoft.com/office/drawing/2018/hyperlinkcolor" val="tx"/>
                  </a:ext>
                </a:extLst>
              </a:hlinkClick>
            </a:endParaRPr>
          </a:p>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15">
                  <a:extLst>
                    <a:ext uri="{A12FA001-AC4F-418D-AE19-62706E023703}">
                      <ahyp:hlinkClr xmlns:ahyp="http://schemas.microsoft.com/office/drawing/2018/hyperlinkcolor" val="tx"/>
                    </a:ext>
                  </a:extLst>
                </a:hlinkClick>
              </a:rPr>
              <a:t>https://www.briggsandstratton.com/na/en_us/support/faqs/browse/ignition-system-theory-and-testing.html</a:t>
            </a:r>
            <a:endParaRPr sz="1800">
              <a:solidFill>
                <a:schemeClr val="dk1"/>
              </a:solidFill>
              <a:latin typeface="Calibri"/>
              <a:ea typeface="Calibri"/>
              <a:cs typeface="Calibri"/>
              <a:sym typeface="Calibri"/>
            </a:endParaRPr>
          </a:p>
        </p:txBody>
      </p:sp>
      <p:pic>
        <p:nvPicPr>
          <p:cNvPr id="74" name="Picture 2">
            <a:extLst>
              <a:ext uri="{FF2B5EF4-FFF2-40B4-BE49-F238E27FC236}">
                <a16:creationId xmlns:a16="http://schemas.microsoft.com/office/drawing/2014/main" id="{1FCA146C-B972-BA4F-8469-2911B31CD17E}"/>
              </a:ext>
            </a:extLst>
          </p:cNvPr>
          <p:cNvPicPr>
            <a:picLocks noChangeAspect="1" noChangeArrowheads="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35717" r="35746"/>
          <a:stretch/>
        </p:blipFill>
        <p:spPr bwMode="auto">
          <a:xfrm rot="2285611">
            <a:off x="2338982" y="-341286"/>
            <a:ext cx="1009865" cy="3538846"/>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6912EACB-4972-B144-A05E-452C20E7E32E}"/>
              </a:ext>
            </a:extLst>
          </p:cNvPr>
          <p:cNvSpPr txBox="1"/>
          <p:nvPr/>
        </p:nvSpPr>
        <p:spPr>
          <a:xfrm>
            <a:off x="11356829" y="6417334"/>
            <a:ext cx="3100399" cy="1384995"/>
          </a:xfrm>
          <a:prstGeom prst="rect">
            <a:avLst/>
          </a:prstGeom>
          <a:noFill/>
        </p:spPr>
        <p:txBody>
          <a:bodyPr wrap="square" rtlCol="0">
            <a:spAutoFit/>
          </a:bodyPr>
          <a:lstStyle/>
          <a:p>
            <a:r>
              <a:rPr lang="en-US" dirty="0"/>
              <a:t>Using the Illustrated Parts List (IPL), Include a part number for each part. If it is an assembly, list both the individual components and the complete assembly as separate parts.</a:t>
            </a:r>
          </a:p>
        </p:txBody>
      </p:sp>
      <p:sp>
        <p:nvSpPr>
          <p:cNvPr id="76" name="TextBox 75">
            <a:extLst>
              <a:ext uri="{FF2B5EF4-FFF2-40B4-BE49-F238E27FC236}">
                <a16:creationId xmlns:a16="http://schemas.microsoft.com/office/drawing/2014/main" id="{ACF36F44-053F-2940-A721-A26CCAFF8492}"/>
              </a:ext>
            </a:extLst>
          </p:cNvPr>
          <p:cNvSpPr txBox="1"/>
          <p:nvPr/>
        </p:nvSpPr>
        <p:spPr>
          <a:xfrm>
            <a:off x="11342940" y="944403"/>
            <a:ext cx="3316200" cy="3146823"/>
          </a:xfrm>
          <a:prstGeom prst="rect">
            <a:avLst/>
          </a:prstGeom>
          <a:noFill/>
        </p:spPr>
        <p:txBody>
          <a:bodyPr wrap="square" rtlCol="0">
            <a:spAutoFit/>
          </a:bodyPr>
          <a:lstStyle/>
          <a:p>
            <a:pPr>
              <a:lnSpc>
                <a:spcPts val="2020"/>
              </a:lnSpc>
            </a:pPr>
            <a:r>
              <a:rPr lang="en-US" dirty="0"/>
              <a:t>Part Name: </a:t>
            </a:r>
          </a:p>
          <a:p>
            <a:pPr>
              <a:lnSpc>
                <a:spcPts val="2020"/>
              </a:lnSpc>
            </a:pPr>
            <a:endParaRPr lang="en-US" dirty="0"/>
          </a:p>
          <a:p>
            <a:pPr>
              <a:lnSpc>
                <a:spcPts val="2020"/>
              </a:lnSpc>
            </a:pPr>
            <a:r>
              <a:rPr lang="en-US" dirty="0"/>
              <a:t>Part Number:</a:t>
            </a:r>
          </a:p>
          <a:p>
            <a:pPr>
              <a:lnSpc>
                <a:spcPts val="2020"/>
              </a:lnSpc>
            </a:pPr>
            <a:endParaRPr lang="en-US" dirty="0"/>
          </a:p>
          <a:p>
            <a:pPr>
              <a:lnSpc>
                <a:spcPts val="2020"/>
              </a:lnSpc>
            </a:pPr>
            <a:r>
              <a:rPr lang="en-US" dirty="0"/>
              <a:t>Using the </a:t>
            </a:r>
            <a:r>
              <a:rPr lang="en-US" dirty="0" err="1"/>
              <a:t>PowerPortal</a:t>
            </a:r>
            <a:r>
              <a:rPr lang="en-US" dirty="0"/>
              <a:t> Parts Look-up, what is the current part number for ordering a replacement part: </a:t>
            </a:r>
          </a:p>
          <a:p>
            <a:pPr>
              <a:lnSpc>
                <a:spcPts val="2020"/>
              </a:lnSpc>
            </a:pPr>
            <a:endParaRPr lang="en-US" dirty="0"/>
          </a:p>
          <a:p>
            <a:pPr>
              <a:lnSpc>
                <a:spcPts val="2020"/>
              </a:lnSpc>
            </a:pPr>
            <a:endParaRPr lang="en-US" dirty="0"/>
          </a:p>
          <a:p>
            <a:pPr>
              <a:lnSpc>
                <a:spcPts val="2020"/>
              </a:lnSpc>
            </a:pPr>
            <a:r>
              <a:rPr lang="en-US" dirty="0"/>
              <a:t>What is this/these parts role in the function of the engine?</a:t>
            </a:r>
          </a:p>
          <a:p>
            <a:pPr>
              <a:lnSpc>
                <a:spcPts val="2020"/>
              </a:lnSpc>
            </a:pP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oogle Shape;687;gb520c5eab2_0_4925">
            <a:extLst>
              <a:ext uri="{FF2B5EF4-FFF2-40B4-BE49-F238E27FC236}">
                <a16:creationId xmlns:a16="http://schemas.microsoft.com/office/drawing/2014/main" id="{5A6AE39D-732B-B14F-AC24-244D0A285DE6}"/>
              </a:ext>
            </a:extLst>
          </p:cNvPr>
          <p:cNvGrpSpPr/>
          <p:nvPr/>
        </p:nvGrpSpPr>
        <p:grpSpPr>
          <a:xfrm>
            <a:off x="11419139" y="1225021"/>
            <a:ext cx="3316201" cy="9261574"/>
            <a:chOff x="11419139" y="1225021"/>
            <a:chExt cx="3316201" cy="9261574"/>
          </a:xfrm>
        </p:grpSpPr>
        <p:cxnSp>
          <p:nvCxnSpPr>
            <p:cNvPr id="23" name="Google Shape;688;gb520c5eab2_0_4925">
              <a:extLst>
                <a:ext uri="{FF2B5EF4-FFF2-40B4-BE49-F238E27FC236}">
                  <a16:creationId xmlns:a16="http://schemas.microsoft.com/office/drawing/2014/main" id="{4A309911-B0F6-4540-96FD-785439A404E4}"/>
                </a:ext>
              </a:extLst>
            </p:cNvPr>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4" name="Google Shape;689;gb520c5eab2_0_4925">
              <a:extLst>
                <a:ext uri="{FF2B5EF4-FFF2-40B4-BE49-F238E27FC236}">
                  <a16:creationId xmlns:a16="http://schemas.microsoft.com/office/drawing/2014/main" id="{FED945E4-C29B-C849-B511-1821DE1D49E7}"/>
                </a:ext>
              </a:extLst>
            </p:cNvPr>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5" name="Google Shape;690;gb520c5eab2_0_4925">
              <a:extLst>
                <a:ext uri="{FF2B5EF4-FFF2-40B4-BE49-F238E27FC236}">
                  <a16:creationId xmlns:a16="http://schemas.microsoft.com/office/drawing/2014/main" id="{5462BFEF-124E-A14F-8D4B-50D4C20E88AA}"/>
                </a:ext>
              </a:extLst>
            </p:cNvPr>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6" name="Google Shape;691;gb520c5eab2_0_4925">
              <a:extLst>
                <a:ext uri="{FF2B5EF4-FFF2-40B4-BE49-F238E27FC236}">
                  <a16:creationId xmlns:a16="http://schemas.microsoft.com/office/drawing/2014/main" id="{61E2AEA4-5549-EB4D-A4A5-F06CCAD3BE7A}"/>
                </a:ext>
              </a:extLst>
            </p:cNvPr>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7" name="Google Shape;692;gb520c5eab2_0_4925">
              <a:extLst>
                <a:ext uri="{FF2B5EF4-FFF2-40B4-BE49-F238E27FC236}">
                  <a16:creationId xmlns:a16="http://schemas.microsoft.com/office/drawing/2014/main" id="{C21874CB-2963-A548-8481-94EFA3420D55}"/>
                </a:ext>
              </a:extLst>
            </p:cNvPr>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8" name="Google Shape;693;gb520c5eab2_0_4925">
              <a:extLst>
                <a:ext uri="{FF2B5EF4-FFF2-40B4-BE49-F238E27FC236}">
                  <a16:creationId xmlns:a16="http://schemas.microsoft.com/office/drawing/2014/main" id="{C4735BAF-8226-E64C-8B53-AD876EA59F05}"/>
                </a:ext>
              </a:extLst>
            </p:cNvPr>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9" name="Google Shape;694;gb520c5eab2_0_4925">
              <a:extLst>
                <a:ext uri="{FF2B5EF4-FFF2-40B4-BE49-F238E27FC236}">
                  <a16:creationId xmlns:a16="http://schemas.microsoft.com/office/drawing/2014/main" id="{29CF3A06-E89E-5246-911B-DAAB3CA659BA}"/>
                </a:ext>
              </a:extLst>
            </p:cNvPr>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0" name="Google Shape;695;gb520c5eab2_0_4925">
              <a:extLst>
                <a:ext uri="{FF2B5EF4-FFF2-40B4-BE49-F238E27FC236}">
                  <a16:creationId xmlns:a16="http://schemas.microsoft.com/office/drawing/2014/main" id="{1DD8049D-9054-1840-9513-93BB455B6C74}"/>
                </a:ext>
              </a:extLst>
            </p:cNvPr>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1" name="Google Shape;696;gb520c5eab2_0_4925">
              <a:extLst>
                <a:ext uri="{FF2B5EF4-FFF2-40B4-BE49-F238E27FC236}">
                  <a16:creationId xmlns:a16="http://schemas.microsoft.com/office/drawing/2014/main" id="{CB28FC85-E1AC-834C-96B6-E02777A16833}"/>
                </a:ext>
              </a:extLst>
            </p:cNvPr>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2" name="Google Shape;697;gb520c5eab2_0_4925">
              <a:extLst>
                <a:ext uri="{FF2B5EF4-FFF2-40B4-BE49-F238E27FC236}">
                  <a16:creationId xmlns:a16="http://schemas.microsoft.com/office/drawing/2014/main" id="{09B1EC09-C225-5140-B8D3-483FE6D34047}"/>
                </a:ext>
              </a:extLst>
            </p:cNvPr>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3" name="Google Shape;698;gb520c5eab2_0_4925">
              <a:extLst>
                <a:ext uri="{FF2B5EF4-FFF2-40B4-BE49-F238E27FC236}">
                  <a16:creationId xmlns:a16="http://schemas.microsoft.com/office/drawing/2014/main" id="{A30DAB43-384C-F54D-BBEE-5A648B60F88D}"/>
                </a:ext>
              </a:extLst>
            </p:cNvPr>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4" name="Google Shape;699;gb520c5eab2_0_4925">
              <a:extLst>
                <a:ext uri="{FF2B5EF4-FFF2-40B4-BE49-F238E27FC236}">
                  <a16:creationId xmlns:a16="http://schemas.microsoft.com/office/drawing/2014/main" id="{2424CF00-103D-CD46-A3D0-0EB68EF255F0}"/>
                </a:ext>
              </a:extLst>
            </p:cNvPr>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5" name="Google Shape;700;gb520c5eab2_0_4925">
              <a:extLst>
                <a:ext uri="{FF2B5EF4-FFF2-40B4-BE49-F238E27FC236}">
                  <a16:creationId xmlns:a16="http://schemas.microsoft.com/office/drawing/2014/main" id="{B0E0E571-9EE2-1149-BCCA-2F12B55963D8}"/>
                </a:ext>
              </a:extLst>
            </p:cNvPr>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6" name="Google Shape;701;gb520c5eab2_0_4925">
              <a:extLst>
                <a:ext uri="{FF2B5EF4-FFF2-40B4-BE49-F238E27FC236}">
                  <a16:creationId xmlns:a16="http://schemas.microsoft.com/office/drawing/2014/main" id="{DF3CB55B-610F-A642-98FC-FE9C78207FDB}"/>
                </a:ext>
              </a:extLst>
            </p:cNvPr>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7" name="Google Shape;702;gb520c5eab2_0_4925">
              <a:extLst>
                <a:ext uri="{FF2B5EF4-FFF2-40B4-BE49-F238E27FC236}">
                  <a16:creationId xmlns:a16="http://schemas.microsoft.com/office/drawing/2014/main" id="{D96FBFB2-B245-D14A-BD38-E93179C034CA}"/>
                </a:ext>
              </a:extLst>
            </p:cNvPr>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8" name="Google Shape;703;gb520c5eab2_0_4925">
              <a:extLst>
                <a:ext uri="{FF2B5EF4-FFF2-40B4-BE49-F238E27FC236}">
                  <a16:creationId xmlns:a16="http://schemas.microsoft.com/office/drawing/2014/main" id="{0DE88540-D3F0-9B43-AA9A-D19B076E6993}"/>
                </a:ext>
              </a:extLst>
            </p:cNvPr>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9" name="Google Shape;704;gb520c5eab2_0_4925">
              <a:extLst>
                <a:ext uri="{FF2B5EF4-FFF2-40B4-BE49-F238E27FC236}">
                  <a16:creationId xmlns:a16="http://schemas.microsoft.com/office/drawing/2014/main" id="{A85A94EA-F1DC-4E45-8A6A-5CADE29D8817}"/>
                </a:ext>
              </a:extLst>
            </p:cNvPr>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0" name="Google Shape;705;gb520c5eab2_0_4925">
              <a:extLst>
                <a:ext uri="{FF2B5EF4-FFF2-40B4-BE49-F238E27FC236}">
                  <a16:creationId xmlns:a16="http://schemas.microsoft.com/office/drawing/2014/main" id="{F5EBFB01-5467-5D42-96BB-2AE41AE0B71F}"/>
                </a:ext>
              </a:extLst>
            </p:cNvPr>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1" name="Google Shape;706;gb520c5eab2_0_4925">
              <a:extLst>
                <a:ext uri="{FF2B5EF4-FFF2-40B4-BE49-F238E27FC236}">
                  <a16:creationId xmlns:a16="http://schemas.microsoft.com/office/drawing/2014/main" id="{BBDBD1C7-DCC6-354A-9CCC-1564A6B035F6}"/>
                </a:ext>
              </a:extLst>
            </p:cNvPr>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2" name="Google Shape;707;gb520c5eab2_0_4925">
              <a:extLst>
                <a:ext uri="{FF2B5EF4-FFF2-40B4-BE49-F238E27FC236}">
                  <a16:creationId xmlns:a16="http://schemas.microsoft.com/office/drawing/2014/main" id="{A50D7C9F-24FF-CA49-B3B7-D5854C9AD07A}"/>
                </a:ext>
              </a:extLst>
            </p:cNvPr>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3" name="Google Shape;708;gb520c5eab2_0_4925">
              <a:extLst>
                <a:ext uri="{FF2B5EF4-FFF2-40B4-BE49-F238E27FC236}">
                  <a16:creationId xmlns:a16="http://schemas.microsoft.com/office/drawing/2014/main" id="{194D8F6A-9364-6B41-A9BE-2567CFF5E8A0}"/>
                </a:ext>
              </a:extLst>
            </p:cNvPr>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4" name="Google Shape;709;gb520c5eab2_0_4925">
              <a:extLst>
                <a:ext uri="{FF2B5EF4-FFF2-40B4-BE49-F238E27FC236}">
                  <a16:creationId xmlns:a16="http://schemas.microsoft.com/office/drawing/2014/main" id="{882AC8E6-70FE-9F4D-8A7A-7D60D8EF3133}"/>
                </a:ext>
              </a:extLst>
            </p:cNvPr>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5" name="Google Shape;710;gb520c5eab2_0_4925">
              <a:extLst>
                <a:ext uri="{FF2B5EF4-FFF2-40B4-BE49-F238E27FC236}">
                  <a16:creationId xmlns:a16="http://schemas.microsoft.com/office/drawing/2014/main" id="{FD605036-436F-DB4B-9865-6906B50F8AF8}"/>
                </a:ext>
              </a:extLst>
            </p:cNvPr>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6" name="Google Shape;711;gb520c5eab2_0_4925">
              <a:extLst>
                <a:ext uri="{FF2B5EF4-FFF2-40B4-BE49-F238E27FC236}">
                  <a16:creationId xmlns:a16="http://schemas.microsoft.com/office/drawing/2014/main" id="{B5E36647-FCE8-4E41-9005-085E5278F364}"/>
                </a:ext>
              </a:extLst>
            </p:cNvPr>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7" name="Google Shape;712;gb520c5eab2_0_4925">
              <a:extLst>
                <a:ext uri="{FF2B5EF4-FFF2-40B4-BE49-F238E27FC236}">
                  <a16:creationId xmlns:a16="http://schemas.microsoft.com/office/drawing/2014/main" id="{5D8D8D0D-B942-1340-B600-BC2F4579D037}"/>
                </a:ext>
              </a:extLst>
            </p:cNvPr>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8" name="Google Shape;713;gb520c5eab2_0_4925">
              <a:extLst>
                <a:ext uri="{FF2B5EF4-FFF2-40B4-BE49-F238E27FC236}">
                  <a16:creationId xmlns:a16="http://schemas.microsoft.com/office/drawing/2014/main" id="{30317625-C921-A94F-92FD-AEB026206132}"/>
                </a:ext>
              </a:extLst>
            </p:cNvPr>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9" name="Google Shape;714;gb520c5eab2_0_4925">
              <a:extLst>
                <a:ext uri="{FF2B5EF4-FFF2-40B4-BE49-F238E27FC236}">
                  <a16:creationId xmlns:a16="http://schemas.microsoft.com/office/drawing/2014/main" id="{6A7693DC-9092-4E43-ABEC-A22D37805A18}"/>
                </a:ext>
              </a:extLst>
            </p:cNvPr>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0" name="Google Shape;715;gb520c5eab2_0_4925">
              <a:extLst>
                <a:ext uri="{FF2B5EF4-FFF2-40B4-BE49-F238E27FC236}">
                  <a16:creationId xmlns:a16="http://schemas.microsoft.com/office/drawing/2014/main" id="{4A2009AD-A1F3-C84D-9E62-F964A6FF61A6}"/>
                </a:ext>
              </a:extLst>
            </p:cNvPr>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1" name="Google Shape;716;gb520c5eab2_0_4925">
              <a:extLst>
                <a:ext uri="{FF2B5EF4-FFF2-40B4-BE49-F238E27FC236}">
                  <a16:creationId xmlns:a16="http://schemas.microsoft.com/office/drawing/2014/main" id="{547DADF4-B15C-224F-A93A-55C9E9516C61}"/>
                </a:ext>
              </a:extLst>
            </p:cNvPr>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2" name="Google Shape;717;gb520c5eab2_0_4925">
              <a:extLst>
                <a:ext uri="{FF2B5EF4-FFF2-40B4-BE49-F238E27FC236}">
                  <a16:creationId xmlns:a16="http://schemas.microsoft.com/office/drawing/2014/main" id="{CE0817D2-984C-0947-AC49-0FA97F084F39}"/>
                </a:ext>
              </a:extLst>
            </p:cNvPr>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3" name="Google Shape;718;gb520c5eab2_0_4925">
              <a:extLst>
                <a:ext uri="{FF2B5EF4-FFF2-40B4-BE49-F238E27FC236}">
                  <a16:creationId xmlns:a16="http://schemas.microsoft.com/office/drawing/2014/main" id="{5B338B3D-8373-7743-A705-917774846B97}"/>
                </a:ext>
              </a:extLst>
            </p:cNvPr>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4" name="Google Shape;719;gb520c5eab2_0_4925">
              <a:extLst>
                <a:ext uri="{FF2B5EF4-FFF2-40B4-BE49-F238E27FC236}">
                  <a16:creationId xmlns:a16="http://schemas.microsoft.com/office/drawing/2014/main" id="{B3D2CBE9-BC69-F145-8986-888EADA819EB}"/>
                </a:ext>
              </a:extLst>
            </p:cNvPr>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5" name="Google Shape;720;gb520c5eab2_0_4925">
              <a:extLst>
                <a:ext uri="{FF2B5EF4-FFF2-40B4-BE49-F238E27FC236}">
                  <a16:creationId xmlns:a16="http://schemas.microsoft.com/office/drawing/2014/main" id="{51D65535-4CB2-2B4F-B209-53912C5C47DD}"/>
                </a:ext>
              </a:extLst>
            </p:cNvPr>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6" name="Google Shape;721;gb520c5eab2_0_4925">
              <a:extLst>
                <a:ext uri="{FF2B5EF4-FFF2-40B4-BE49-F238E27FC236}">
                  <a16:creationId xmlns:a16="http://schemas.microsoft.com/office/drawing/2014/main" id="{1FF5FD4B-7585-EE47-B99F-231EB6668A95}"/>
                </a:ext>
              </a:extLst>
            </p:cNvPr>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7" name="Google Shape;722;gb520c5eab2_0_4925">
              <a:extLst>
                <a:ext uri="{FF2B5EF4-FFF2-40B4-BE49-F238E27FC236}">
                  <a16:creationId xmlns:a16="http://schemas.microsoft.com/office/drawing/2014/main" id="{30818C9D-DD3D-A547-A0DC-53026E4FB36F}"/>
                </a:ext>
              </a:extLst>
            </p:cNvPr>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8" name="Google Shape;723;gb520c5eab2_0_4925">
              <a:extLst>
                <a:ext uri="{FF2B5EF4-FFF2-40B4-BE49-F238E27FC236}">
                  <a16:creationId xmlns:a16="http://schemas.microsoft.com/office/drawing/2014/main" id="{BBC53C65-CC07-7841-BAC1-6C5D20A0E9CF}"/>
                </a:ext>
              </a:extLst>
            </p:cNvPr>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9" name="Google Shape;724;gb520c5eab2_0_4925">
              <a:extLst>
                <a:ext uri="{FF2B5EF4-FFF2-40B4-BE49-F238E27FC236}">
                  <a16:creationId xmlns:a16="http://schemas.microsoft.com/office/drawing/2014/main" id="{63E40A8E-8BA3-CF48-A734-317ABF001764}"/>
                </a:ext>
              </a:extLst>
            </p:cNvPr>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0" name="Google Shape;725;gb520c5eab2_0_4925">
              <a:extLst>
                <a:ext uri="{FF2B5EF4-FFF2-40B4-BE49-F238E27FC236}">
                  <a16:creationId xmlns:a16="http://schemas.microsoft.com/office/drawing/2014/main" id="{B88F374E-6665-A249-B00C-C7B796B8811D}"/>
                </a:ext>
              </a:extLst>
            </p:cNvPr>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pic>
        <p:nvPicPr>
          <p:cNvPr id="2" name="Google Shape;967;gb520c5eab2_0_5135" descr="Briggs &amp;amp; Stratton 398811 Ignition Coil For 7-16 HP Horizontal and Vertical Single Cylinder Engines">
            <a:extLst>
              <a:ext uri="{FF2B5EF4-FFF2-40B4-BE49-F238E27FC236}">
                <a16:creationId xmlns:a16="http://schemas.microsoft.com/office/drawing/2014/main" id="{C6380D8C-EF33-0D46-BBB7-CF67CB682B48}"/>
              </a:ext>
            </a:extLst>
          </p:cNvPr>
          <p:cNvPicPr preferRelativeResize="0"/>
          <p:nvPr/>
        </p:nvPicPr>
        <p:blipFill rotWithShape="1">
          <a:blip r:embed="rId2">
            <a:alphaModFix/>
          </a:blip>
          <a:srcRect/>
          <a:stretch/>
        </p:blipFill>
        <p:spPr>
          <a:xfrm>
            <a:off x="1286933" y="2019052"/>
            <a:ext cx="8585200" cy="7431346"/>
          </a:xfrm>
          <a:prstGeom prst="rect">
            <a:avLst/>
          </a:prstGeom>
          <a:noFill/>
          <a:ln>
            <a:noFill/>
          </a:ln>
        </p:spPr>
      </p:pic>
      <p:sp>
        <p:nvSpPr>
          <p:cNvPr id="3" name="Rectangle 2">
            <a:extLst>
              <a:ext uri="{FF2B5EF4-FFF2-40B4-BE49-F238E27FC236}">
                <a16:creationId xmlns:a16="http://schemas.microsoft.com/office/drawing/2014/main" id="{7289C9FD-B02A-CC41-AEE4-1BD66C42AC2D}"/>
              </a:ext>
            </a:extLst>
          </p:cNvPr>
          <p:cNvSpPr/>
          <p:nvPr/>
        </p:nvSpPr>
        <p:spPr>
          <a:xfrm>
            <a:off x="11309905" y="906273"/>
            <a:ext cx="3598334" cy="5456365"/>
          </a:xfrm>
          <a:prstGeom prst="rect">
            <a:avLst/>
          </a:prstGeom>
        </p:spPr>
        <p:txBody>
          <a:bodyPr wrap="square">
            <a:spAutoFit/>
          </a:bodyPr>
          <a:lstStyle/>
          <a:p>
            <a:pPr lvl="0">
              <a:lnSpc>
                <a:spcPts val="2030"/>
              </a:lnSpc>
              <a:buSzPts val="1000"/>
            </a:pPr>
            <a:r>
              <a:rPr lang="en-US" dirty="0">
                <a:latin typeface="Times New Roman" panose="02020603050405020304" pitchFamily="18" charset="0"/>
                <a:ea typeface="Calibri" panose="020F0502020204030204" pitchFamily="34" charset="0"/>
              </a:rPr>
              <a:t>Label the parts of the Armature.  Include the function of each of these armature components:</a:t>
            </a:r>
          </a:p>
          <a:p>
            <a:pPr lvl="0">
              <a:lnSpc>
                <a:spcPts val="2030"/>
              </a:lnSpc>
              <a:buSzPts val="1000"/>
            </a:pPr>
            <a:r>
              <a:rPr lang="en-US" dirty="0">
                <a:latin typeface="Times New Roman" panose="02020603050405020304" pitchFamily="18" charset="0"/>
                <a:ea typeface="Calibri" panose="020F0502020204030204" pitchFamily="34" charset="0"/>
              </a:rPr>
              <a:t> </a:t>
            </a:r>
          </a:p>
          <a:p>
            <a:pPr marL="233363" lvl="1" indent="-217488">
              <a:lnSpc>
                <a:spcPts val="2030"/>
              </a:lnSpc>
              <a:buFont typeface="+mj-lt"/>
              <a:buAutoNum type="alphaLcPeriod"/>
            </a:pPr>
            <a:r>
              <a:rPr lang="en-US" dirty="0">
                <a:latin typeface="Times New Roman" panose="02020603050405020304" pitchFamily="18" charset="0"/>
                <a:ea typeface="Calibri" panose="020F0502020204030204" pitchFamily="34" charset="0"/>
              </a:rPr>
              <a:t>Frame</a:t>
            </a:r>
          </a:p>
          <a:p>
            <a:pPr marL="233363" lvl="1" indent="-217488">
              <a:lnSpc>
                <a:spcPts val="2030"/>
              </a:lnSpc>
              <a:buFont typeface="+mj-lt"/>
              <a:buAutoNum type="alphaLcPeriod"/>
            </a:pPr>
            <a:endParaRPr lang="en-US" dirty="0">
              <a:latin typeface="Times New Roman" panose="02020603050405020304" pitchFamily="18" charset="0"/>
              <a:ea typeface="Calibri" panose="020F0502020204030204" pitchFamily="34" charset="0"/>
            </a:endParaRPr>
          </a:p>
          <a:p>
            <a:pPr marL="233363" lvl="1" indent="-217488">
              <a:lnSpc>
                <a:spcPts val="2030"/>
              </a:lnSpc>
              <a:buFont typeface="+mj-lt"/>
              <a:buAutoNum type="alphaLcPeriod"/>
            </a:pPr>
            <a:endParaRPr lang="en-US" dirty="0">
              <a:latin typeface="Times New Roman" panose="02020603050405020304" pitchFamily="18" charset="0"/>
              <a:ea typeface="Calibri" panose="020F0502020204030204" pitchFamily="34" charset="0"/>
            </a:endParaRPr>
          </a:p>
          <a:p>
            <a:pPr marL="233363" lvl="1" indent="-217488">
              <a:lnSpc>
                <a:spcPts val="2030"/>
              </a:lnSpc>
              <a:buFont typeface="+mj-lt"/>
              <a:buAutoNum type="alphaLcPeriod"/>
            </a:pPr>
            <a:r>
              <a:rPr lang="en-US" dirty="0">
                <a:latin typeface="Times New Roman" panose="02020603050405020304" pitchFamily="18" charset="0"/>
                <a:ea typeface="Calibri" panose="020F0502020204030204" pitchFamily="34" charset="0"/>
              </a:rPr>
              <a:t>Coil</a:t>
            </a:r>
          </a:p>
          <a:p>
            <a:pPr marL="233363" lvl="1" indent="-217488">
              <a:lnSpc>
                <a:spcPts val="2030"/>
              </a:lnSpc>
              <a:buFont typeface="+mj-lt"/>
              <a:buAutoNum type="alphaLcPeriod"/>
            </a:pPr>
            <a:endParaRPr lang="en-US" dirty="0">
              <a:latin typeface="Times New Roman" panose="02020603050405020304" pitchFamily="18" charset="0"/>
              <a:ea typeface="Calibri" panose="020F0502020204030204" pitchFamily="34" charset="0"/>
            </a:endParaRPr>
          </a:p>
          <a:p>
            <a:pPr marL="233363" lvl="1" indent="-217488">
              <a:lnSpc>
                <a:spcPts val="2030"/>
              </a:lnSpc>
              <a:buFont typeface="+mj-lt"/>
              <a:buAutoNum type="alphaLcPeriod"/>
            </a:pPr>
            <a:endParaRPr lang="en-US" dirty="0">
              <a:latin typeface="Times New Roman" panose="02020603050405020304" pitchFamily="18" charset="0"/>
              <a:ea typeface="Calibri" panose="020F0502020204030204" pitchFamily="34" charset="0"/>
            </a:endParaRPr>
          </a:p>
          <a:p>
            <a:pPr marL="233363" lvl="1" indent="-217488">
              <a:lnSpc>
                <a:spcPts val="2030"/>
              </a:lnSpc>
              <a:buFont typeface="+mj-lt"/>
              <a:buAutoNum type="alphaLcPeriod"/>
            </a:pPr>
            <a:r>
              <a:rPr lang="en-US" dirty="0">
                <a:latin typeface="Times New Roman" panose="02020603050405020304" pitchFamily="18" charset="0"/>
                <a:ea typeface="Calibri" panose="020F0502020204030204" pitchFamily="34" charset="0"/>
              </a:rPr>
              <a:t>Electronic ignition module </a:t>
            </a:r>
          </a:p>
          <a:p>
            <a:pPr marL="233363" lvl="1" indent="-217488">
              <a:lnSpc>
                <a:spcPts val="2030"/>
              </a:lnSpc>
              <a:buFont typeface="+mj-lt"/>
              <a:buAutoNum type="alphaLcPeriod"/>
            </a:pPr>
            <a:endParaRPr lang="en-US" dirty="0">
              <a:latin typeface="Times New Roman" panose="02020603050405020304" pitchFamily="18" charset="0"/>
              <a:ea typeface="Calibri" panose="020F0502020204030204" pitchFamily="34" charset="0"/>
            </a:endParaRPr>
          </a:p>
          <a:p>
            <a:pPr marL="233363" lvl="1" indent="-217488">
              <a:lnSpc>
                <a:spcPts val="2030"/>
              </a:lnSpc>
              <a:buFont typeface="+mj-lt"/>
              <a:buAutoNum type="alphaLcPeriod"/>
            </a:pPr>
            <a:endParaRPr lang="en-US" dirty="0">
              <a:latin typeface="Times New Roman" panose="02020603050405020304" pitchFamily="18" charset="0"/>
              <a:ea typeface="Calibri" panose="020F0502020204030204" pitchFamily="34" charset="0"/>
            </a:endParaRPr>
          </a:p>
          <a:p>
            <a:pPr marL="233363" lvl="1" indent="-217488">
              <a:lnSpc>
                <a:spcPts val="2030"/>
              </a:lnSpc>
              <a:buFont typeface="+mj-lt"/>
              <a:buAutoNum type="alphaLcPeriod"/>
            </a:pPr>
            <a:endParaRPr lang="en-US" dirty="0">
              <a:latin typeface="Times New Roman" panose="02020603050405020304" pitchFamily="18" charset="0"/>
              <a:ea typeface="Calibri" panose="020F0502020204030204" pitchFamily="34" charset="0"/>
            </a:endParaRPr>
          </a:p>
          <a:p>
            <a:pPr marL="233363" lvl="1" indent="-217488">
              <a:lnSpc>
                <a:spcPts val="2030"/>
              </a:lnSpc>
              <a:buFont typeface="+mj-lt"/>
              <a:buAutoNum type="alphaLcPeriod"/>
            </a:pPr>
            <a:r>
              <a:rPr lang="en-US" dirty="0">
                <a:latin typeface="Times New Roman" panose="02020603050405020304" pitchFamily="18" charset="0"/>
                <a:ea typeface="Calibri" panose="020F0502020204030204" pitchFamily="34" charset="0"/>
              </a:rPr>
              <a:t>Primary wire </a:t>
            </a:r>
          </a:p>
          <a:p>
            <a:pPr marL="233363" lvl="1" indent="-217488">
              <a:lnSpc>
                <a:spcPts val="2030"/>
              </a:lnSpc>
              <a:buFont typeface="+mj-lt"/>
              <a:buAutoNum type="alphaLcPeriod"/>
            </a:pPr>
            <a:endParaRPr lang="en-US" dirty="0">
              <a:latin typeface="Times New Roman" panose="02020603050405020304" pitchFamily="18" charset="0"/>
              <a:ea typeface="Calibri" panose="020F0502020204030204" pitchFamily="34" charset="0"/>
            </a:endParaRPr>
          </a:p>
          <a:p>
            <a:pPr marL="233363" lvl="1" indent="-217488">
              <a:lnSpc>
                <a:spcPts val="2030"/>
              </a:lnSpc>
              <a:buFont typeface="+mj-lt"/>
              <a:buAutoNum type="alphaLcPeriod"/>
            </a:pPr>
            <a:endParaRPr lang="en-US" dirty="0">
              <a:latin typeface="Times New Roman" panose="02020603050405020304" pitchFamily="18" charset="0"/>
              <a:ea typeface="Calibri" panose="020F0502020204030204" pitchFamily="34" charset="0"/>
            </a:endParaRPr>
          </a:p>
          <a:p>
            <a:pPr marL="233363" lvl="1" indent="-217488">
              <a:lnSpc>
                <a:spcPts val="2030"/>
              </a:lnSpc>
              <a:buFont typeface="+mj-lt"/>
              <a:buAutoNum type="alphaLcPeriod"/>
            </a:pPr>
            <a:endParaRPr lang="en-US" dirty="0">
              <a:latin typeface="Times New Roman" panose="02020603050405020304" pitchFamily="18" charset="0"/>
              <a:ea typeface="Calibri" panose="020F0502020204030204" pitchFamily="34" charset="0"/>
            </a:endParaRPr>
          </a:p>
          <a:p>
            <a:pPr marL="233363" lvl="1" indent="-217488">
              <a:lnSpc>
                <a:spcPts val="2030"/>
              </a:lnSpc>
              <a:buFont typeface="+mj-lt"/>
              <a:buAutoNum type="alphaLcPeriod"/>
            </a:pPr>
            <a:r>
              <a:rPr lang="en-US" dirty="0">
                <a:latin typeface="Times New Roman" panose="02020603050405020304" pitchFamily="18" charset="0"/>
                <a:ea typeface="Calibri" panose="020F0502020204030204" pitchFamily="34" charset="0"/>
              </a:rPr>
              <a:t>Secondary wire </a:t>
            </a:r>
          </a:p>
          <a:p>
            <a:pPr marL="233363" lvl="1" indent="-217488">
              <a:lnSpc>
                <a:spcPts val="2030"/>
              </a:lnSpc>
              <a:buFont typeface="+mj-lt"/>
              <a:buAutoNum type="alphaLcPeriod"/>
            </a:pPr>
            <a:endParaRPr lang="en-US" dirty="0">
              <a:latin typeface="Times New Roman" panose="02020603050405020304" pitchFamily="18" charset="0"/>
              <a:ea typeface="Calibri" panose="020F0502020204030204" pitchFamily="34" charset="0"/>
            </a:endParaRPr>
          </a:p>
          <a:p>
            <a:pPr marL="233363" lvl="1" indent="-217488">
              <a:lnSpc>
                <a:spcPts val="2030"/>
              </a:lnSpc>
              <a:buFont typeface="+mj-lt"/>
              <a:buAutoNum type="alphaLcPeriod"/>
            </a:pPr>
            <a:endParaRPr lang="en-US" dirty="0">
              <a:latin typeface="Times New Roman" panose="02020603050405020304" pitchFamily="18" charset="0"/>
              <a:ea typeface="Calibri" panose="020F0502020204030204" pitchFamily="34" charset="0"/>
            </a:endParaRPr>
          </a:p>
          <a:p>
            <a:pPr marL="233363" lvl="1" indent="-217488">
              <a:lnSpc>
                <a:spcPts val="2030"/>
              </a:lnSpc>
              <a:buFont typeface="+mj-lt"/>
              <a:buAutoNum type="alphaLcPeriod"/>
            </a:pPr>
            <a:endParaRPr lang="en-US" dirty="0">
              <a:latin typeface="Times New Roman" panose="02020603050405020304" pitchFamily="18" charset="0"/>
              <a:ea typeface="Calibri" panose="020F0502020204030204" pitchFamily="34" charset="0"/>
            </a:endParaRPr>
          </a:p>
        </p:txBody>
      </p:sp>
      <p:sp>
        <p:nvSpPr>
          <p:cNvPr id="4" name="TextBox 3">
            <a:extLst>
              <a:ext uri="{FF2B5EF4-FFF2-40B4-BE49-F238E27FC236}">
                <a16:creationId xmlns:a16="http://schemas.microsoft.com/office/drawing/2014/main" id="{FB3AF6C7-3588-8E40-B804-D5044FF409A5}"/>
              </a:ext>
            </a:extLst>
          </p:cNvPr>
          <p:cNvSpPr txBox="1"/>
          <p:nvPr/>
        </p:nvSpPr>
        <p:spPr>
          <a:xfrm>
            <a:off x="1129166" y="356555"/>
            <a:ext cx="9153468" cy="646331"/>
          </a:xfrm>
          <a:prstGeom prst="rect">
            <a:avLst/>
          </a:prstGeom>
          <a:noFill/>
        </p:spPr>
        <p:txBody>
          <a:bodyPr wrap="none" rtlCol="0">
            <a:spAutoFit/>
          </a:bodyPr>
          <a:lstStyle/>
          <a:p>
            <a:r>
              <a:rPr lang="en-US" sz="3600" b="1" dirty="0">
                <a:latin typeface="Rockwell" panose="02060603020205020403" pitchFamily="18" charset="77"/>
              </a:rPr>
              <a:t>Armature Components &amp; their Function</a:t>
            </a:r>
          </a:p>
        </p:txBody>
      </p:sp>
      <p:grpSp>
        <p:nvGrpSpPr>
          <p:cNvPr id="5" name="Google Shape;328;gb520c5eab2_0_4572">
            <a:extLst>
              <a:ext uri="{FF2B5EF4-FFF2-40B4-BE49-F238E27FC236}">
                <a16:creationId xmlns:a16="http://schemas.microsoft.com/office/drawing/2014/main" id="{58541193-577C-144C-A283-8EA2855023AD}"/>
              </a:ext>
            </a:extLst>
          </p:cNvPr>
          <p:cNvGrpSpPr/>
          <p:nvPr/>
        </p:nvGrpSpPr>
        <p:grpSpPr>
          <a:xfrm>
            <a:off x="18973" y="833128"/>
            <a:ext cx="15445340" cy="9482529"/>
            <a:chOff x="43841" y="541749"/>
            <a:chExt cx="12116843" cy="5774635"/>
          </a:xfrm>
        </p:grpSpPr>
        <p:grpSp>
          <p:nvGrpSpPr>
            <p:cNvPr id="6" name="Google Shape;329;gb520c5eab2_0_4572">
              <a:extLst>
                <a:ext uri="{FF2B5EF4-FFF2-40B4-BE49-F238E27FC236}">
                  <a16:creationId xmlns:a16="http://schemas.microsoft.com/office/drawing/2014/main" id="{6A6238B3-540B-6140-A05C-FF57E8076312}"/>
                </a:ext>
              </a:extLst>
            </p:cNvPr>
            <p:cNvGrpSpPr/>
            <p:nvPr/>
          </p:nvGrpSpPr>
          <p:grpSpPr>
            <a:xfrm>
              <a:off x="43841" y="541749"/>
              <a:ext cx="300601" cy="5774635"/>
              <a:chOff x="43841" y="541749"/>
              <a:chExt cx="300601" cy="5774635"/>
            </a:xfrm>
          </p:grpSpPr>
          <p:sp>
            <p:nvSpPr>
              <p:cNvPr id="15" name="Google Shape;330;gb520c5eab2_0_4572">
                <a:extLst>
                  <a:ext uri="{FF2B5EF4-FFF2-40B4-BE49-F238E27FC236}">
                    <a16:creationId xmlns:a16="http://schemas.microsoft.com/office/drawing/2014/main" id="{40C8545C-7FB7-2D43-AF25-64E3FAA4062C}"/>
                  </a:ext>
                </a:extLst>
              </p:cNvPr>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6" name="Google Shape;331;gb520c5eab2_0_4572">
                <a:extLst>
                  <a:ext uri="{FF2B5EF4-FFF2-40B4-BE49-F238E27FC236}">
                    <a16:creationId xmlns:a16="http://schemas.microsoft.com/office/drawing/2014/main" id="{0456583A-D74C-D441-B8EA-DF30F9F23442}"/>
                  </a:ext>
                </a:extLst>
              </p:cNvPr>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 name="Google Shape;332;gb520c5eab2_0_4572">
                <a:extLst>
                  <a:ext uri="{FF2B5EF4-FFF2-40B4-BE49-F238E27FC236}">
                    <a16:creationId xmlns:a16="http://schemas.microsoft.com/office/drawing/2014/main" id="{58C22810-9555-8F4C-9C2E-A3DBF18F092D}"/>
                  </a:ext>
                </a:extLst>
              </p:cNvPr>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8" name="Google Shape;333;gb520c5eab2_0_4572">
                <a:extLst>
                  <a:ext uri="{FF2B5EF4-FFF2-40B4-BE49-F238E27FC236}">
                    <a16:creationId xmlns:a16="http://schemas.microsoft.com/office/drawing/2014/main" id="{03CCAC8B-2D97-8943-B712-A4237520757D}"/>
                  </a:ext>
                </a:extLst>
              </p:cNvPr>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 name="Google Shape;334;gb520c5eab2_0_4572">
                <a:extLst>
                  <a:ext uri="{FF2B5EF4-FFF2-40B4-BE49-F238E27FC236}">
                    <a16:creationId xmlns:a16="http://schemas.microsoft.com/office/drawing/2014/main" id="{4DFCD02B-76BB-6247-B523-09EF4D65331C}"/>
                  </a:ext>
                </a:extLst>
              </p:cNvPr>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0" name="Google Shape;335;gb520c5eab2_0_4572">
                <a:extLst>
                  <a:ext uri="{FF2B5EF4-FFF2-40B4-BE49-F238E27FC236}">
                    <a16:creationId xmlns:a16="http://schemas.microsoft.com/office/drawing/2014/main" id="{56F9068C-E4B9-3340-B17E-706F64B333CB}"/>
                  </a:ext>
                </a:extLst>
              </p:cNvPr>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 name="Google Shape;336;gb520c5eab2_0_4572">
                <a:extLst>
                  <a:ext uri="{FF2B5EF4-FFF2-40B4-BE49-F238E27FC236}">
                    <a16:creationId xmlns:a16="http://schemas.microsoft.com/office/drawing/2014/main" id="{EF37FDE2-6D79-8C42-9DDC-7A066B880BFB}"/>
                  </a:ext>
                </a:extLst>
              </p:cNvPr>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7" name="Google Shape;337;gb520c5eab2_0_4572">
              <a:extLst>
                <a:ext uri="{FF2B5EF4-FFF2-40B4-BE49-F238E27FC236}">
                  <a16:creationId xmlns:a16="http://schemas.microsoft.com/office/drawing/2014/main" id="{9D3C36FE-909F-4743-A874-DD199D773AA3}"/>
                </a:ext>
              </a:extLst>
            </p:cNvPr>
            <p:cNvGrpSpPr/>
            <p:nvPr/>
          </p:nvGrpSpPr>
          <p:grpSpPr>
            <a:xfrm>
              <a:off x="11860084" y="541749"/>
              <a:ext cx="300600" cy="5774635"/>
              <a:chOff x="11860084" y="541749"/>
              <a:chExt cx="300600" cy="5774635"/>
            </a:xfrm>
          </p:grpSpPr>
          <p:sp>
            <p:nvSpPr>
              <p:cNvPr id="8" name="Google Shape;338;gb520c5eab2_0_4572">
                <a:extLst>
                  <a:ext uri="{FF2B5EF4-FFF2-40B4-BE49-F238E27FC236}">
                    <a16:creationId xmlns:a16="http://schemas.microsoft.com/office/drawing/2014/main" id="{43B1BBD2-A48B-0042-B505-983BABA4AFB7}"/>
                  </a:ext>
                </a:extLst>
              </p:cNvPr>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9" name="Google Shape;339;gb520c5eab2_0_4572">
                <a:extLst>
                  <a:ext uri="{FF2B5EF4-FFF2-40B4-BE49-F238E27FC236}">
                    <a16:creationId xmlns:a16="http://schemas.microsoft.com/office/drawing/2014/main" id="{146A8DD9-093C-864E-92C5-72CB66221FCC}"/>
                  </a:ext>
                </a:extLst>
              </p:cNvPr>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0" name="Google Shape;340;gb520c5eab2_0_4572">
                <a:extLst>
                  <a:ext uri="{FF2B5EF4-FFF2-40B4-BE49-F238E27FC236}">
                    <a16:creationId xmlns:a16="http://schemas.microsoft.com/office/drawing/2014/main" id="{DCE6BE74-9FCB-2A4B-832C-2CEBA1FC873E}"/>
                  </a:ext>
                </a:extLst>
              </p:cNvPr>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 name="Google Shape;341;gb520c5eab2_0_4572">
                <a:extLst>
                  <a:ext uri="{FF2B5EF4-FFF2-40B4-BE49-F238E27FC236}">
                    <a16:creationId xmlns:a16="http://schemas.microsoft.com/office/drawing/2014/main" id="{CA6C061F-5556-B043-AAE8-45CDA754D563}"/>
                  </a:ext>
                </a:extLst>
              </p:cNvPr>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2" name="Google Shape;342;gb520c5eab2_0_4572">
                <a:extLst>
                  <a:ext uri="{FF2B5EF4-FFF2-40B4-BE49-F238E27FC236}">
                    <a16:creationId xmlns:a16="http://schemas.microsoft.com/office/drawing/2014/main" id="{F3335922-A110-4F41-8E9B-0C3495B724C1}"/>
                  </a:ext>
                </a:extLst>
              </p:cNvPr>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 name="Google Shape;343;gb520c5eab2_0_4572">
                <a:extLst>
                  <a:ext uri="{FF2B5EF4-FFF2-40B4-BE49-F238E27FC236}">
                    <a16:creationId xmlns:a16="http://schemas.microsoft.com/office/drawing/2014/main" id="{46899494-B330-F947-A49B-A8E5680D1C21}"/>
                  </a:ext>
                </a:extLst>
              </p:cNvPr>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 name="Google Shape;344;gb520c5eab2_0_4572">
                <a:extLst>
                  <a:ext uri="{FF2B5EF4-FFF2-40B4-BE49-F238E27FC236}">
                    <a16:creationId xmlns:a16="http://schemas.microsoft.com/office/drawing/2014/main" id="{20703BD5-332C-BE4C-8F22-6232777A5CDD}"/>
                  </a:ext>
                </a:extLst>
              </p:cNvPr>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spTree>
    <p:extLst>
      <p:ext uri="{BB962C8B-B14F-4D97-AF65-F5344CB8AC3E}">
        <p14:creationId xmlns:p14="http://schemas.microsoft.com/office/powerpoint/2010/main" val="2927707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grpSp>
        <p:nvGrpSpPr>
          <p:cNvPr id="442" name="Google Shape;442;gb520c5eab2_0_4684"/>
          <p:cNvGrpSpPr/>
          <p:nvPr/>
        </p:nvGrpSpPr>
        <p:grpSpPr>
          <a:xfrm>
            <a:off x="18973" y="833128"/>
            <a:ext cx="15445340" cy="9482529"/>
            <a:chOff x="43841" y="541749"/>
            <a:chExt cx="12116843" cy="5774635"/>
          </a:xfrm>
        </p:grpSpPr>
        <p:grpSp>
          <p:nvGrpSpPr>
            <p:cNvPr id="443" name="Google Shape;443;gb520c5eab2_0_4684"/>
            <p:cNvGrpSpPr/>
            <p:nvPr/>
          </p:nvGrpSpPr>
          <p:grpSpPr>
            <a:xfrm>
              <a:off x="43841" y="541749"/>
              <a:ext cx="300601" cy="5774635"/>
              <a:chOff x="43841" y="541749"/>
              <a:chExt cx="300601" cy="5774635"/>
            </a:xfrm>
          </p:grpSpPr>
          <p:sp>
            <p:nvSpPr>
              <p:cNvPr id="444" name="Google Shape;444;gb520c5eab2_0_4684"/>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445" name="Google Shape;445;gb520c5eab2_0_4684"/>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446" name="Google Shape;446;gb520c5eab2_0_4684"/>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447" name="Google Shape;447;gb520c5eab2_0_4684"/>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448" name="Google Shape;448;gb520c5eab2_0_4684"/>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449" name="Google Shape;449;gb520c5eab2_0_4684"/>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450" name="Google Shape;450;gb520c5eab2_0_4684"/>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451" name="Google Shape;451;gb520c5eab2_0_4684"/>
            <p:cNvGrpSpPr/>
            <p:nvPr/>
          </p:nvGrpSpPr>
          <p:grpSpPr>
            <a:xfrm>
              <a:off x="11860084" y="541749"/>
              <a:ext cx="300600" cy="5774635"/>
              <a:chOff x="11860084" y="541749"/>
              <a:chExt cx="300600" cy="5774635"/>
            </a:xfrm>
          </p:grpSpPr>
          <p:sp>
            <p:nvSpPr>
              <p:cNvPr id="452" name="Google Shape;452;gb520c5eab2_0_4684"/>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453" name="Google Shape;453;gb520c5eab2_0_4684"/>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454" name="Google Shape;454;gb520c5eab2_0_4684"/>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455" name="Google Shape;455;gb520c5eab2_0_4684"/>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456" name="Google Shape;456;gb520c5eab2_0_4684"/>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457" name="Google Shape;457;gb520c5eab2_0_4684"/>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458" name="Google Shape;458;gb520c5eab2_0_4684"/>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pic>
        <p:nvPicPr>
          <p:cNvPr id="459" name="Google Shape;459;gb520c5eab2_0_4684"/>
          <p:cNvPicPr preferRelativeResize="0"/>
          <p:nvPr/>
        </p:nvPicPr>
        <p:blipFill rotWithShape="1">
          <a:blip r:embed="rId3">
            <a:alphaModFix/>
          </a:blip>
          <a:srcRect/>
          <a:stretch/>
        </p:blipFill>
        <p:spPr>
          <a:xfrm>
            <a:off x="-9604" y="10363710"/>
            <a:ext cx="897607" cy="609089"/>
          </a:xfrm>
          <a:prstGeom prst="rect">
            <a:avLst/>
          </a:prstGeom>
          <a:noFill/>
          <a:ln>
            <a:noFill/>
          </a:ln>
        </p:spPr>
      </p:pic>
      <p:grpSp>
        <p:nvGrpSpPr>
          <p:cNvPr id="460" name="Google Shape;460;gb520c5eab2_0_4684"/>
          <p:cNvGrpSpPr/>
          <p:nvPr/>
        </p:nvGrpSpPr>
        <p:grpSpPr>
          <a:xfrm>
            <a:off x="12561421" y="10649148"/>
            <a:ext cx="2983379" cy="323709"/>
            <a:chOff x="9802367" y="6604000"/>
            <a:chExt cx="2339905" cy="253889"/>
          </a:xfrm>
        </p:grpSpPr>
        <p:sp>
          <p:nvSpPr>
            <p:cNvPr id="461" name="Google Shape;461;gb520c5eab2_0_4684"/>
            <p:cNvSpPr/>
            <p:nvPr/>
          </p:nvSpPr>
          <p:spPr>
            <a:xfrm>
              <a:off x="9802367" y="6719289"/>
              <a:ext cx="18846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148" b="1">
                  <a:solidFill>
                    <a:srgbClr val="FFFFFF"/>
                  </a:solidFill>
                  <a:latin typeface="Source Sans Pro"/>
                  <a:ea typeface="Source Sans Pro"/>
                  <a:cs typeface="Source Sans Pro"/>
                  <a:sym typeface="Source Sans Pro"/>
                </a:rPr>
                <a:t>Attribution 3.0 Unported (CC BY 3.0)</a:t>
              </a:r>
              <a:endParaRPr/>
            </a:p>
          </p:txBody>
        </p:sp>
        <p:pic>
          <p:nvPicPr>
            <p:cNvPr id="462" name="Google Shape;462;gb520c5eab2_0_4684" descr="cc logo"/>
            <p:cNvPicPr preferRelativeResize="0"/>
            <p:nvPr/>
          </p:nvPicPr>
          <p:blipFill rotWithShape="1">
            <a:blip r:embed="rId4">
              <a:alphaModFix/>
            </a:blip>
            <a:srcRect/>
            <a:stretch/>
          </p:blipFill>
          <p:spPr>
            <a:xfrm>
              <a:off x="11687044" y="6604000"/>
              <a:ext cx="215900" cy="215900"/>
            </a:xfrm>
            <a:prstGeom prst="rect">
              <a:avLst/>
            </a:prstGeom>
            <a:noFill/>
            <a:ln>
              <a:noFill/>
            </a:ln>
          </p:spPr>
        </p:pic>
        <p:pic>
          <p:nvPicPr>
            <p:cNvPr id="463" name="Google Shape;463;gb520c5eab2_0_4684"/>
            <p:cNvPicPr preferRelativeResize="0"/>
            <p:nvPr/>
          </p:nvPicPr>
          <p:blipFill rotWithShape="1">
            <a:blip r:embed="rId5">
              <a:alphaModFix/>
            </a:blip>
            <a:srcRect/>
            <a:stretch/>
          </p:blipFill>
          <p:spPr>
            <a:xfrm>
              <a:off x="11926372" y="6604001"/>
              <a:ext cx="215900" cy="215900"/>
            </a:xfrm>
            <a:prstGeom prst="rect">
              <a:avLst/>
            </a:prstGeom>
            <a:noFill/>
            <a:ln>
              <a:noFill/>
            </a:ln>
          </p:spPr>
        </p:pic>
      </p:grpSp>
      <p:pic>
        <p:nvPicPr>
          <p:cNvPr id="464" name="Google Shape;464;gb520c5eab2_0_4684"/>
          <p:cNvPicPr preferRelativeResize="0"/>
          <p:nvPr/>
        </p:nvPicPr>
        <p:blipFill rotWithShape="1">
          <a:blip r:embed="rId6">
            <a:alphaModFix/>
          </a:blip>
          <a:srcRect/>
          <a:stretch/>
        </p:blipFill>
        <p:spPr>
          <a:xfrm>
            <a:off x="59614" y="85793"/>
            <a:ext cx="399164" cy="419577"/>
          </a:xfrm>
          <a:prstGeom prst="rect">
            <a:avLst/>
          </a:prstGeom>
          <a:noFill/>
          <a:ln w="12700" cap="flat" cmpd="sng">
            <a:solidFill>
              <a:schemeClr val="dk1"/>
            </a:solidFill>
            <a:prstDash val="solid"/>
            <a:round/>
            <a:headEnd type="none" w="sm" len="sm"/>
            <a:tailEnd type="none" w="sm" len="sm"/>
          </a:ln>
        </p:spPr>
      </p:pic>
      <p:grpSp>
        <p:nvGrpSpPr>
          <p:cNvPr id="465" name="Google Shape;465;gb520c5eab2_0_4684"/>
          <p:cNvGrpSpPr/>
          <p:nvPr/>
        </p:nvGrpSpPr>
        <p:grpSpPr>
          <a:xfrm>
            <a:off x="11419139" y="1225021"/>
            <a:ext cx="3316201" cy="9261574"/>
            <a:chOff x="11419139" y="1225021"/>
            <a:chExt cx="3316201" cy="9261574"/>
          </a:xfrm>
        </p:grpSpPr>
        <p:cxnSp>
          <p:nvCxnSpPr>
            <p:cNvPr id="466" name="Google Shape;466;gb520c5eab2_0_4684"/>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67" name="Google Shape;467;gb520c5eab2_0_4684"/>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68" name="Google Shape;468;gb520c5eab2_0_4684"/>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69" name="Google Shape;469;gb520c5eab2_0_4684"/>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70" name="Google Shape;470;gb520c5eab2_0_4684"/>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71" name="Google Shape;471;gb520c5eab2_0_4684"/>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72" name="Google Shape;472;gb520c5eab2_0_4684"/>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73" name="Google Shape;473;gb520c5eab2_0_4684"/>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74" name="Google Shape;474;gb520c5eab2_0_4684"/>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75" name="Google Shape;475;gb520c5eab2_0_4684"/>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76" name="Google Shape;476;gb520c5eab2_0_4684"/>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77" name="Google Shape;477;gb520c5eab2_0_4684"/>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78" name="Google Shape;478;gb520c5eab2_0_4684"/>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79" name="Google Shape;479;gb520c5eab2_0_4684"/>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80" name="Google Shape;480;gb520c5eab2_0_4684"/>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81" name="Google Shape;481;gb520c5eab2_0_4684"/>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82" name="Google Shape;482;gb520c5eab2_0_4684"/>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83" name="Google Shape;483;gb520c5eab2_0_4684"/>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84" name="Google Shape;484;gb520c5eab2_0_4684"/>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85" name="Google Shape;485;gb520c5eab2_0_4684"/>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86" name="Google Shape;486;gb520c5eab2_0_4684"/>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87" name="Google Shape;487;gb520c5eab2_0_4684"/>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88" name="Google Shape;488;gb520c5eab2_0_4684"/>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89" name="Google Shape;489;gb520c5eab2_0_4684"/>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90" name="Google Shape;490;gb520c5eab2_0_4684"/>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91" name="Google Shape;491;gb520c5eab2_0_4684"/>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92" name="Google Shape;492;gb520c5eab2_0_4684"/>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93" name="Google Shape;493;gb520c5eab2_0_4684"/>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94" name="Google Shape;494;gb520c5eab2_0_4684"/>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95" name="Google Shape;495;gb520c5eab2_0_4684"/>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96" name="Google Shape;496;gb520c5eab2_0_4684"/>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97" name="Google Shape;497;gb520c5eab2_0_4684"/>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98" name="Google Shape;498;gb520c5eab2_0_4684"/>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99" name="Google Shape;499;gb520c5eab2_0_4684"/>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00" name="Google Shape;500;gb520c5eab2_0_4684"/>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01" name="Google Shape;501;gb520c5eab2_0_4684"/>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02" name="Google Shape;502;gb520c5eab2_0_4684"/>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03" name="Google Shape;503;gb520c5eab2_0_4684"/>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
        <p:nvSpPr>
          <p:cNvPr id="504" name="Google Shape;504;gb520c5eab2_0_4684"/>
          <p:cNvSpPr txBox="1"/>
          <p:nvPr/>
        </p:nvSpPr>
        <p:spPr>
          <a:xfrm>
            <a:off x="1374402" y="1199824"/>
            <a:ext cx="5770500" cy="9036461"/>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642937" marR="0" lvl="0" indent="-411162" algn="l" rtl="0">
              <a:spcBef>
                <a:spcPts val="0"/>
              </a:spcBef>
              <a:spcAft>
                <a:spcPts val="0"/>
              </a:spcAft>
              <a:buClr>
                <a:schemeClr val="dk1"/>
              </a:buClr>
              <a:buSzPts val="1800"/>
              <a:buFont typeface="Calibri"/>
              <a:buAutoNum type="arabicPeriod"/>
            </a:pPr>
            <a:r>
              <a:rPr lang="en-US" sz="1800" b="0" i="0" u="none" strike="noStrike" cap="none" dirty="0">
                <a:solidFill>
                  <a:schemeClr val="dk1"/>
                </a:solidFill>
                <a:latin typeface="Arial"/>
                <a:ea typeface="Arial"/>
                <a:cs typeface="Arial"/>
                <a:sym typeface="Arial"/>
              </a:rPr>
              <a:t>10mm Wrench</a:t>
            </a:r>
            <a:endParaRPr sz="1800" b="0" i="0" u="none" strike="noStrike" cap="none" dirty="0">
              <a:solidFill>
                <a:schemeClr val="dk1"/>
              </a:solidFill>
              <a:latin typeface="Calibri"/>
              <a:ea typeface="Calibri"/>
              <a:cs typeface="Calibri"/>
              <a:sym typeface="Calibri"/>
            </a:endParaRPr>
          </a:p>
          <a:p>
            <a:pPr marL="642937" marR="0" lvl="0" indent="-411162" algn="l" rtl="0">
              <a:spcBef>
                <a:spcPts val="0"/>
              </a:spcBef>
              <a:spcAft>
                <a:spcPts val="0"/>
              </a:spcAft>
              <a:buClr>
                <a:schemeClr val="dk1"/>
              </a:buClr>
              <a:buSzPts val="1800"/>
              <a:buFont typeface="Calibri"/>
              <a:buAutoNum type="arabicPeriod"/>
            </a:pPr>
            <a:r>
              <a:rPr lang="en-US" sz="1800" b="0" i="0" u="none" strike="noStrike" cap="none" dirty="0">
                <a:solidFill>
                  <a:schemeClr val="dk1"/>
                </a:solidFill>
                <a:latin typeface="Arial"/>
                <a:ea typeface="Arial"/>
                <a:cs typeface="Arial"/>
                <a:sym typeface="Arial"/>
              </a:rPr>
              <a:t>12mm Wrench</a:t>
            </a:r>
            <a:endParaRPr sz="1800" b="0" i="0" u="none" strike="noStrike" cap="none" dirty="0">
              <a:solidFill>
                <a:schemeClr val="dk1"/>
              </a:solidFill>
              <a:latin typeface="Calibri"/>
              <a:ea typeface="Calibri"/>
              <a:cs typeface="Calibri"/>
              <a:sym typeface="Calibri"/>
            </a:endParaRPr>
          </a:p>
          <a:p>
            <a:pPr marL="642937" marR="0" lvl="0" indent="-411162" algn="l" rtl="0">
              <a:spcBef>
                <a:spcPts val="0"/>
              </a:spcBef>
              <a:spcAft>
                <a:spcPts val="0"/>
              </a:spcAft>
              <a:buClr>
                <a:schemeClr val="dk1"/>
              </a:buClr>
              <a:buSzPts val="1800"/>
              <a:buFont typeface="Calibri"/>
              <a:buAutoNum type="arabicPeriod"/>
            </a:pPr>
            <a:r>
              <a:rPr lang="en-US" sz="1800" b="0" i="0" u="none" strike="noStrike" cap="none" dirty="0">
                <a:solidFill>
                  <a:schemeClr val="dk1"/>
                </a:solidFill>
                <a:latin typeface="Arial"/>
                <a:ea typeface="Arial"/>
                <a:cs typeface="Arial"/>
                <a:sym typeface="Arial"/>
              </a:rPr>
              <a:t>13mm Wrench</a:t>
            </a:r>
            <a:endParaRPr sz="1800" b="0" i="0" u="none" strike="noStrike" cap="none" dirty="0">
              <a:solidFill>
                <a:schemeClr val="dk1"/>
              </a:solidFill>
              <a:latin typeface="Calibri"/>
              <a:ea typeface="Calibri"/>
              <a:cs typeface="Calibri"/>
              <a:sym typeface="Calibri"/>
            </a:endParaRPr>
          </a:p>
          <a:p>
            <a:pPr marL="642937" marR="0" lvl="0" indent="-411162" algn="l" rtl="0">
              <a:spcBef>
                <a:spcPts val="0"/>
              </a:spcBef>
              <a:spcAft>
                <a:spcPts val="0"/>
              </a:spcAft>
              <a:buClr>
                <a:schemeClr val="dk1"/>
              </a:buClr>
              <a:buSzPts val="1800"/>
              <a:buFont typeface="Calibri"/>
              <a:buAutoNum type="arabicPeriod"/>
            </a:pPr>
            <a:r>
              <a:rPr lang="en-US" sz="1800" b="0" i="0" u="none" strike="noStrike" cap="none" dirty="0">
                <a:solidFill>
                  <a:schemeClr val="dk1"/>
                </a:solidFill>
                <a:latin typeface="Arial"/>
                <a:ea typeface="Arial"/>
                <a:cs typeface="Arial"/>
                <a:sym typeface="Arial"/>
              </a:rPr>
              <a:t>14mm Wrench</a:t>
            </a:r>
            <a:endParaRPr sz="1800" b="0" i="0" u="none" strike="noStrike" cap="none" dirty="0">
              <a:solidFill>
                <a:schemeClr val="dk1"/>
              </a:solidFill>
              <a:latin typeface="Calibri"/>
              <a:ea typeface="Calibri"/>
              <a:cs typeface="Calibri"/>
              <a:sym typeface="Calibri"/>
            </a:endParaRPr>
          </a:p>
          <a:p>
            <a:pPr marL="642937" marR="0" lvl="0" indent="-411162" algn="l" rtl="0">
              <a:spcBef>
                <a:spcPts val="0"/>
              </a:spcBef>
              <a:spcAft>
                <a:spcPts val="0"/>
              </a:spcAft>
              <a:buClr>
                <a:schemeClr val="dk1"/>
              </a:buClr>
              <a:buSzPts val="1800"/>
              <a:buFont typeface="Calibri"/>
              <a:buAutoNum type="arabicPeriod"/>
            </a:pPr>
            <a:r>
              <a:rPr lang="en-US" sz="1800" b="0" i="0" u="none" strike="noStrike" cap="none" dirty="0">
                <a:solidFill>
                  <a:schemeClr val="dk1"/>
                </a:solidFill>
                <a:latin typeface="Arial"/>
                <a:ea typeface="Arial"/>
                <a:cs typeface="Arial"/>
                <a:sym typeface="Arial"/>
              </a:rPr>
              <a:t>Two “C” Clamps</a:t>
            </a:r>
            <a:endParaRPr sz="1800" b="0" i="0" u="none" strike="noStrike" cap="none" dirty="0">
              <a:solidFill>
                <a:schemeClr val="dk1"/>
              </a:solidFill>
              <a:latin typeface="Calibri"/>
              <a:ea typeface="Calibri"/>
              <a:cs typeface="Calibri"/>
              <a:sym typeface="Calibri"/>
            </a:endParaRPr>
          </a:p>
          <a:p>
            <a:pPr marL="642937" marR="0" lvl="0" indent="-411162" algn="l" rtl="0">
              <a:spcBef>
                <a:spcPts val="0"/>
              </a:spcBef>
              <a:spcAft>
                <a:spcPts val="0"/>
              </a:spcAft>
              <a:buClr>
                <a:schemeClr val="dk1"/>
              </a:buClr>
              <a:buSzPts val="1800"/>
              <a:buFont typeface="Calibri"/>
              <a:buAutoNum type="arabicPeriod"/>
            </a:pPr>
            <a:r>
              <a:rPr lang="en-US" sz="1800" b="0" i="0" u="none" strike="noStrike" cap="none" dirty="0">
                <a:solidFill>
                  <a:schemeClr val="dk1"/>
                </a:solidFill>
                <a:latin typeface="Arial"/>
                <a:ea typeface="Arial"/>
                <a:cs typeface="Arial"/>
                <a:sym typeface="Arial"/>
              </a:rPr>
              <a:t>Safety Glasses</a:t>
            </a:r>
            <a:endParaRPr sz="1800" b="0" i="0" u="none" strike="noStrike" cap="none" dirty="0">
              <a:solidFill>
                <a:schemeClr val="dk1"/>
              </a:solidFill>
              <a:latin typeface="Calibri"/>
              <a:ea typeface="Calibri"/>
              <a:cs typeface="Calibri"/>
              <a:sym typeface="Calibri"/>
            </a:endParaRPr>
          </a:p>
          <a:p>
            <a:pPr marL="642937" marR="0" lvl="0" indent="-411162" algn="l" rtl="0">
              <a:spcBef>
                <a:spcPts val="0"/>
              </a:spcBef>
              <a:spcAft>
                <a:spcPts val="0"/>
              </a:spcAft>
              <a:buClr>
                <a:schemeClr val="dk1"/>
              </a:buClr>
              <a:buSzPts val="1800"/>
              <a:buFont typeface="Calibri"/>
              <a:buAutoNum type="arabicPeriod"/>
            </a:pPr>
            <a:r>
              <a:rPr lang="en-US" sz="1800" b="0" i="0" u="none" strike="noStrike" cap="none" dirty="0">
                <a:solidFill>
                  <a:schemeClr val="dk1"/>
                </a:solidFill>
                <a:latin typeface="Arial"/>
                <a:ea typeface="Arial"/>
                <a:cs typeface="Arial"/>
                <a:sym typeface="Arial"/>
              </a:rPr>
              <a:t>Funnel</a:t>
            </a:r>
            <a:endParaRPr sz="1800" b="0" i="0" u="none" strike="noStrike" cap="none" dirty="0">
              <a:solidFill>
                <a:schemeClr val="dk1"/>
              </a:solidFill>
              <a:latin typeface="Calibri"/>
              <a:ea typeface="Calibri"/>
              <a:cs typeface="Calibri"/>
              <a:sym typeface="Calibri"/>
            </a:endParaRPr>
          </a:p>
          <a:p>
            <a:pPr marL="642937" marR="0" lvl="0" indent="-411162" algn="l" rtl="0">
              <a:spcBef>
                <a:spcPts val="0"/>
              </a:spcBef>
              <a:spcAft>
                <a:spcPts val="0"/>
              </a:spcAft>
              <a:buClr>
                <a:schemeClr val="dk1"/>
              </a:buClr>
              <a:buSzPts val="1800"/>
              <a:buFont typeface="Calibri"/>
              <a:buAutoNum type="arabicPeriod"/>
            </a:pPr>
            <a:r>
              <a:rPr lang="en-US" sz="1800" b="0" i="0" u="none" strike="noStrike" cap="none" dirty="0">
                <a:solidFill>
                  <a:schemeClr val="dk1"/>
                </a:solidFill>
                <a:latin typeface="Arial"/>
                <a:ea typeface="Arial"/>
                <a:cs typeface="Arial"/>
                <a:sym typeface="Arial"/>
              </a:rPr>
              <a:t>8 mm Socket, 3/8 in. Drive </a:t>
            </a:r>
            <a:endParaRPr sz="1800" b="0" i="0" u="none" strike="noStrike" cap="none" dirty="0">
              <a:solidFill>
                <a:schemeClr val="dk1"/>
              </a:solidFill>
              <a:latin typeface="Calibri"/>
              <a:ea typeface="Calibri"/>
              <a:cs typeface="Calibri"/>
              <a:sym typeface="Calibri"/>
            </a:endParaRPr>
          </a:p>
          <a:p>
            <a:pPr marL="642937" marR="0" lvl="0" indent="-411162" algn="l" rtl="0">
              <a:spcBef>
                <a:spcPts val="0"/>
              </a:spcBef>
              <a:spcAft>
                <a:spcPts val="0"/>
              </a:spcAft>
              <a:buClr>
                <a:schemeClr val="dk1"/>
              </a:buClr>
              <a:buSzPts val="1800"/>
              <a:buFont typeface="Calibri"/>
              <a:buAutoNum type="arabicPeriod"/>
            </a:pPr>
            <a:r>
              <a:rPr lang="en-US" sz="1800" b="0" i="0" u="none" strike="noStrike" cap="none" dirty="0">
                <a:solidFill>
                  <a:schemeClr val="dk1"/>
                </a:solidFill>
                <a:latin typeface="Arial"/>
                <a:ea typeface="Arial"/>
                <a:cs typeface="Arial"/>
                <a:sym typeface="Arial"/>
              </a:rPr>
              <a:t>10 mm Socket, 3/8 in. Drive</a:t>
            </a:r>
            <a:endParaRPr dirty="0"/>
          </a:p>
          <a:p>
            <a:pPr marL="642937" marR="0" lvl="0" indent="-411162" algn="l" rtl="0">
              <a:spcBef>
                <a:spcPts val="0"/>
              </a:spcBef>
              <a:spcAft>
                <a:spcPts val="0"/>
              </a:spcAft>
              <a:buClr>
                <a:schemeClr val="dk1"/>
              </a:buClr>
              <a:buSzPts val="1800"/>
              <a:buFont typeface="Calibri"/>
              <a:buAutoNum type="arabicPeriod"/>
            </a:pPr>
            <a:r>
              <a:rPr lang="en-US" sz="1800" dirty="0">
                <a:solidFill>
                  <a:schemeClr val="dk1"/>
                </a:solidFill>
                <a:latin typeface="Arial"/>
                <a:ea typeface="Arial"/>
                <a:cs typeface="Arial"/>
                <a:sym typeface="Arial"/>
              </a:rPr>
              <a:t>16mm Socket 3/8 in. Drive Spark Plug</a:t>
            </a:r>
            <a:r>
              <a:rPr lang="en-US" sz="1800" b="0" i="0" u="none" strike="noStrike" cap="none" dirty="0">
                <a:solidFill>
                  <a:schemeClr val="dk1"/>
                </a:solidFill>
                <a:latin typeface="Arial"/>
                <a:ea typeface="Arial"/>
                <a:cs typeface="Arial"/>
                <a:sym typeface="Arial"/>
              </a:rPr>
              <a:t> </a:t>
            </a:r>
            <a:endParaRPr sz="1800" b="0" i="0" u="none" strike="noStrike" cap="none" dirty="0">
              <a:solidFill>
                <a:schemeClr val="dk1"/>
              </a:solidFill>
              <a:latin typeface="Calibri"/>
              <a:ea typeface="Calibri"/>
              <a:cs typeface="Calibri"/>
              <a:sym typeface="Calibri"/>
            </a:endParaRPr>
          </a:p>
          <a:p>
            <a:pPr marL="642937" marR="0" lvl="0" indent="-411162" algn="l" rtl="0">
              <a:spcBef>
                <a:spcPts val="0"/>
              </a:spcBef>
              <a:spcAft>
                <a:spcPts val="0"/>
              </a:spcAft>
              <a:buClr>
                <a:schemeClr val="dk1"/>
              </a:buClr>
              <a:buSzPts val="1800"/>
              <a:buFont typeface="Calibri"/>
              <a:buAutoNum type="arabicPeriod"/>
            </a:pPr>
            <a:r>
              <a:rPr lang="en-US" sz="1800" b="0" i="0" u="none" strike="noStrike" cap="none" dirty="0">
                <a:solidFill>
                  <a:schemeClr val="dk1"/>
                </a:solidFill>
                <a:latin typeface="Arial"/>
                <a:ea typeface="Arial"/>
                <a:cs typeface="Arial"/>
                <a:sym typeface="Arial"/>
              </a:rPr>
              <a:t>Extension, 3/8 in. Drive </a:t>
            </a:r>
            <a:endParaRPr sz="1800" b="0" i="0" u="none" strike="noStrike" cap="none" dirty="0">
              <a:solidFill>
                <a:schemeClr val="dk1"/>
              </a:solidFill>
              <a:latin typeface="Calibri"/>
              <a:ea typeface="Calibri"/>
              <a:cs typeface="Calibri"/>
              <a:sym typeface="Calibri"/>
            </a:endParaRPr>
          </a:p>
          <a:p>
            <a:pPr marL="642937" marR="0" lvl="0" indent="-411162" algn="l" rtl="0">
              <a:spcBef>
                <a:spcPts val="0"/>
              </a:spcBef>
              <a:spcAft>
                <a:spcPts val="0"/>
              </a:spcAft>
              <a:buClr>
                <a:schemeClr val="dk1"/>
              </a:buClr>
              <a:buSzPts val="1800"/>
              <a:buFont typeface="Calibri"/>
              <a:buAutoNum type="arabicPeriod"/>
            </a:pPr>
            <a:r>
              <a:rPr lang="en-US" sz="1800" b="0" i="0" u="none" strike="noStrike" cap="none" dirty="0">
                <a:solidFill>
                  <a:schemeClr val="dk1"/>
                </a:solidFill>
                <a:latin typeface="Arial"/>
                <a:ea typeface="Arial"/>
                <a:cs typeface="Arial"/>
                <a:sym typeface="Arial"/>
              </a:rPr>
              <a:t>Ratchet, 3/8 in. Drive </a:t>
            </a:r>
            <a:endParaRPr sz="1800" b="0" i="0" u="none" strike="noStrike" cap="none" dirty="0">
              <a:solidFill>
                <a:schemeClr val="dk1"/>
              </a:solidFill>
              <a:latin typeface="Calibri"/>
              <a:ea typeface="Calibri"/>
              <a:cs typeface="Calibri"/>
              <a:sym typeface="Calibri"/>
            </a:endParaRPr>
          </a:p>
          <a:p>
            <a:pPr marL="642937" marR="0" lvl="0" indent="-411162" algn="l" rtl="0">
              <a:spcBef>
                <a:spcPts val="0"/>
              </a:spcBef>
              <a:spcAft>
                <a:spcPts val="0"/>
              </a:spcAft>
              <a:buClr>
                <a:schemeClr val="dk1"/>
              </a:buClr>
              <a:buSzPts val="1800"/>
              <a:buFont typeface="Calibri"/>
              <a:buAutoNum type="arabicPeriod"/>
            </a:pPr>
            <a:r>
              <a:rPr lang="en-US" sz="1800" b="0" i="0" u="none" strike="noStrike" cap="none" dirty="0">
                <a:solidFill>
                  <a:schemeClr val="dk1"/>
                </a:solidFill>
                <a:latin typeface="Arial"/>
                <a:ea typeface="Arial"/>
                <a:cs typeface="Arial"/>
                <a:sym typeface="Arial"/>
              </a:rPr>
              <a:t>Inch Pound Torque Wrench</a:t>
            </a:r>
            <a:endParaRPr sz="1800" b="0" i="0" u="none" strike="noStrike" cap="none" dirty="0">
              <a:solidFill>
                <a:schemeClr val="dk1"/>
              </a:solidFill>
              <a:latin typeface="Calibri"/>
              <a:ea typeface="Calibri"/>
              <a:cs typeface="Calibri"/>
              <a:sym typeface="Calibri"/>
            </a:endParaRPr>
          </a:p>
          <a:p>
            <a:pPr marL="642937" marR="0" lvl="0" indent="-411162" algn="l" rtl="0">
              <a:spcBef>
                <a:spcPts val="0"/>
              </a:spcBef>
              <a:spcAft>
                <a:spcPts val="0"/>
              </a:spcAft>
              <a:buClr>
                <a:schemeClr val="dk1"/>
              </a:buClr>
              <a:buSzPts val="1800"/>
              <a:buFont typeface="Calibri"/>
              <a:buAutoNum type="arabicPeriod"/>
            </a:pPr>
            <a:r>
              <a:rPr lang="en-US" sz="1800" b="0" i="0" u="none" strike="noStrike" cap="none" dirty="0">
                <a:solidFill>
                  <a:schemeClr val="dk1"/>
                </a:solidFill>
                <a:latin typeface="Arial"/>
                <a:ea typeface="Arial"/>
                <a:cs typeface="Arial"/>
                <a:sym typeface="Arial"/>
              </a:rPr>
              <a:t>Standard Screwdriver</a:t>
            </a:r>
            <a:endParaRPr sz="1800" b="0" i="0" u="none" strike="noStrike" cap="none" dirty="0">
              <a:solidFill>
                <a:schemeClr val="dk1"/>
              </a:solidFill>
              <a:latin typeface="Calibri"/>
              <a:ea typeface="Calibri"/>
              <a:cs typeface="Calibri"/>
              <a:sym typeface="Calibri"/>
            </a:endParaRPr>
          </a:p>
          <a:p>
            <a:pPr marL="642937" marR="0" lvl="0" indent="-411162" algn="l" rtl="0">
              <a:spcBef>
                <a:spcPts val="0"/>
              </a:spcBef>
              <a:spcAft>
                <a:spcPts val="0"/>
              </a:spcAft>
              <a:buClr>
                <a:schemeClr val="dk1"/>
              </a:buClr>
              <a:buSzPts val="1800"/>
              <a:buFont typeface="Calibri"/>
              <a:buAutoNum type="arabicPeriod"/>
            </a:pPr>
            <a:r>
              <a:rPr lang="en-US" sz="1800" b="0" i="0" u="none" strike="noStrike" cap="none" dirty="0">
                <a:solidFill>
                  <a:schemeClr val="dk1"/>
                </a:solidFill>
                <a:latin typeface="Arial"/>
                <a:ea typeface="Arial"/>
                <a:cs typeface="Arial"/>
                <a:sym typeface="Arial"/>
              </a:rPr>
              <a:t>Needle Nose Pliers</a:t>
            </a:r>
            <a:endParaRPr sz="1800" b="0" i="0" u="none" strike="noStrike" cap="none" dirty="0">
              <a:solidFill>
                <a:schemeClr val="dk1"/>
              </a:solidFill>
              <a:latin typeface="Calibri"/>
              <a:ea typeface="Calibri"/>
              <a:cs typeface="Calibri"/>
              <a:sym typeface="Calibri"/>
            </a:endParaRPr>
          </a:p>
          <a:p>
            <a:pPr marL="642937" marR="0" lvl="0" indent="-411162" algn="l" rtl="0">
              <a:spcBef>
                <a:spcPts val="0"/>
              </a:spcBef>
              <a:spcAft>
                <a:spcPts val="0"/>
              </a:spcAft>
              <a:buClr>
                <a:schemeClr val="dk1"/>
              </a:buClr>
              <a:buSzPts val="1800"/>
              <a:buFont typeface="Calibri"/>
              <a:buAutoNum type="arabicPeriod"/>
            </a:pPr>
            <a:r>
              <a:rPr lang="en-US" sz="1800" b="0" i="0" u="none" strike="noStrike" cap="none" dirty="0">
                <a:solidFill>
                  <a:schemeClr val="dk1"/>
                </a:solidFill>
                <a:latin typeface="Arial"/>
                <a:ea typeface="Arial"/>
                <a:cs typeface="Arial"/>
                <a:sym typeface="Arial"/>
              </a:rPr>
              <a:t>Pliers</a:t>
            </a:r>
            <a:endParaRPr dirty="0"/>
          </a:p>
          <a:p>
            <a:pPr marL="642937" marR="0" lvl="0" indent="-411162" algn="l" rtl="0">
              <a:spcBef>
                <a:spcPts val="0"/>
              </a:spcBef>
              <a:spcAft>
                <a:spcPts val="0"/>
              </a:spcAft>
              <a:buClr>
                <a:schemeClr val="dk1"/>
              </a:buClr>
              <a:buSzPts val="1800"/>
              <a:buFont typeface="Calibri"/>
              <a:buAutoNum type="arabicPeriod"/>
            </a:pPr>
            <a:r>
              <a:rPr lang="en-US" sz="1800" dirty="0">
                <a:solidFill>
                  <a:schemeClr val="dk1"/>
                </a:solidFill>
                <a:latin typeface="Arial"/>
                <a:ea typeface="Arial"/>
                <a:cs typeface="Arial"/>
                <a:sym typeface="Arial"/>
              </a:rPr>
              <a:t>Flat Feeler Gauge Set</a:t>
            </a:r>
            <a:endParaRPr dirty="0"/>
          </a:p>
          <a:p>
            <a:pPr marL="642937" marR="0" lvl="0" indent="-411162" algn="l" rtl="0">
              <a:spcBef>
                <a:spcPts val="0"/>
              </a:spcBef>
              <a:spcAft>
                <a:spcPts val="0"/>
              </a:spcAft>
              <a:buClr>
                <a:schemeClr val="dk1"/>
              </a:buClr>
              <a:buSzPts val="1800"/>
              <a:buFont typeface="Calibri"/>
              <a:buAutoNum type="arabicPeriod"/>
            </a:pPr>
            <a:r>
              <a:rPr lang="en-US" sz="1800" dirty="0">
                <a:solidFill>
                  <a:schemeClr val="dk1"/>
                </a:solidFill>
                <a:latin typeface="Arial"/>
                <a:ea typeface="Arial"/>
                <a:cs typeface="Arial"/>
                <a:sym typeface="Arial"/>
              </a:rPr>
              <a:t> Breaker Bar, ½ in. Drive</a:t>
            </a:r>
            <a:endParaRPr dirty="0"/>
          </a:p>
          <a:p>
            <a:pPr marL="642937" marR="0" lvl="0" indent="-411162" algn="l" rtl="0">
              <a:spcBef>
                <a:spcPts val="0"/>
              </a:spcBef>
              <a:spcAft>
                <a:spcPts val="0"/>
              </a:spcAft>
              <a:buClr>
                <a:schemeClr val="dk1"/>
              </a:buClr>
              <a:buSzPts val="1800"/>
              <a:buFont typeface="Calibri"/>
              <a:buAutoNum type="arabicPeriod"/>
            </a:pPr>
            <a:r>
              <a:rPr lang="en-US" sz="1800" dirty="0">
                <a:solidFill>
                  <a:schemeClr val="dk1"/>
                </a:solidFill>
                <a:latin typeface="Arial"/>
                <a:ea typeface="Arial"/>
                <a:cs typeface="Arial"/>
                <a:sym typeface="Arial"/>
              </a:rPr>
              <a:t> 21mm Socket ½ in. Drive</a:t>
            </a:r>
            <a:endParaRPr dirty="0"/>
          </a:p>
          <a:p>
            <a:pPr marL="642937" marR="0" lvl="0" indent="-411162" algn="l" rtl="0">
              <a:spcBef>
                <a:spcPts val="0"/>
              </a:spcBef>
              <a:spcAft>
                <a:spcPts val="0"/>
              </a:spcAft>
              <a:buClr>
                <a:schemeClr val="dk1"/>
              </a:buClr>
              <a:buSzPts val="1800"/>
              <a:buFont typeface="Calibri"/>
              <a:buAutoNum type="arabicPeriod"/>
            </a:pPr>
            <a:r>
              <a:rPr lang="en-US" sz="1800" dirty="0">
                <a:solidFill>
                  <a:schemeClr val="dk1"/>
                </a:solidFill>
                <a:latin typeface="Arial"/>
                <a:ea typeface="Arial"/>
                <a:cs typeface="Arial"/>
                <a:sym typeface="Arial"/>
              </a:rPr>
              <a:t>Strap Wrench</a:t>
            </a:r>
            <a:endParaRPr dirty="0"/>
          </a:p>
          <a:p>
            <a:pPr marL="642937" marR="0" lvl="0" indent="-411162" algn="l" rtl="0">
              <a:spcBef>
                <a:spcPts val="0"/>
              </a:spcBef>
              <a:spcAft>
                <a:spcPts val="0"/>
              </a:spcAft>
              <a:buClr>
                <a:schemeClr val="dk1"/>
              </a:buClr>
              <a:buSzPts val="1800"/>
              <a:buFont typeface="Calibri"/>
              <a:buAutoNum type="arabicPeriod"/>
            </a:pPr>
            <a:r>
              <a:rPr lang="en-US" sz="1800" dirty="0">
                <a:solidFill>
                  <a:schemeClr val="dk1"/>
                </a:solidFill>
                <a:latin typeface="Arial"/>
                <a:ea typeface="Arial"/>
                <a:cs typeface="Arial"/>
                <a:sym typeface="Arial"/>
              </a:rPr>
              <a:t>Foot Pound Torque Wrench</a:t>
            </a:r>
            <a:endParaRPr dirty="0"/>
          </a:p>
          <a:p>
            <a:pPr marL="642937" marR="0" lvl="0" indent="-411162" algn="l" rtl="0">
              <a:spcBef>
                <a:spcPts val="0"/>
              </a:spcBef>
              <a:spcAft>
                <a:spcPts val="0"/>
              </a:spcAft>
              <a:buClr>
                <a:schemeClr val="dk1"/>
              </a:buClr>
              <a:buSzPts val="1800"/>
              <a:buFont typeface="Calibri"/>
              <a:buAutoNum type="arabicPeriod"/>
            </a:pPr>
            <a:r>
              <a:rPr lang="en-US" sz="1800" dirty="0">
                <a:solidFill>
                  <a:schemeClr val="dk1"/>
                </a:solidFill>
                <a:latin typeface="Arial"/>
                <a:ea typeface="Arial"/>
                <a:cs typeface="Arial"/>
                <a:sym typeface="Arial"/>
              </a:rPr>
              <a:t>CE5121 B&amp;S Air Gap Gauge</a:t>
            </a:r>
            <a:endParaRPr dirty="0"/>
          </a:p>
          <a:p>
            <a:pPr marL="642937" marR="0" lvl="0" indent="-411162" algn="l" rtl="0">
              <a:spcBef>
                <a:spcPts val="0"/>
              </a:spcBef>
              <a:spcAft>
                <a:spcPts val="0"/>
              </a:spcAft>
              <a:buClr>
                <a:schemeClr val="dk1"/>
              </a:buClr>
              <a:buSzPts val="1800"/>
              <a:buFont typeface="Calibri"/>
              <a:buAutoNum type="arabicPeriod"/>
            </a:pPr>
            <a:r>
              <a:rPr lang="en-US" sz="1800" dirty="0">
                <a:solidFill>
                  <a:schemeClr val="dk1"/>
                </a:solidFill>
                <a:latin typeface="Arial"/>
                <a:ea typeface="Arial"/>
                <a:cs typeface="Arial"/>
                <a:sym typeface="Arial"/>
              </a:rPr>
              <a:t>19368 B&amp;S Spark Tester </a:t>
            </a:r>
            <a:endParaRPr dirty="0"/>
          </a:p>
          <a:p>
            <a:pPr marL="642937" marR="0" lvl="0" indent="-411162" algn="l" rtl="0">
              <a:spcBef>
                <a:spcPts val="0"/>
              </a:spcBef>
              <a:spcAft>
                <a:spcPts val="0"/>
              </a:spcAft>
              <a:buClr>
                <a:schemeClr val="dk1"/>
              </a:buClr>
              <a:buSzPts val="1800"/>
              <a:buFont typeface="Calibri"/>
              <a:buAutoNum type="arabicPeriod"/>
            </a:pPr>
            <a:r>
              <a:rPr lang="en-US" sz="1800" dirty="0">
                <a:solidFill>
                  <a:schemeClr val="dk1"/>
                </a:solidFill>
                <a:latin typeface="Arial"/>
                <a:ea typeface="Arial"/>
                <a:cs typeface="Arial"/>
                <a:sym typeface="Arial"/>
              </a:rPr>
              <a:t>Small Engines Ring Compressor</a:t>
            </a:r>
          </a:p>
          <a:p>
            <a:pPr marL="642937" marR="0" lvl="0" indent="-411162" algn="l" rtl="0">
              <a:spcBef>
                <a:spcPts val="0"/>
              </a:spcBef>
              <a:spcAft>
                <a:spcPts val="0"/>
              </a:spcAft>
              <a:buClr>
                <a:schemeClr val="dk1"/>
              </a:buClr>
              <a:buSzPts val="1800"/>
              <a:buFont typeface="Calibri"/>
              <a:buAutoNum type="arabicPeriod"/>
            </a:pPr>
            <a:r>
              <a:rPr lang="en-US" sz="1800" dirty="0">
                <a:solidFill>
                  <a:schemeClr val="dk1"/>
                </a:solidFill>
              </a:rPr>
              <a:t>Ring Expander</a:t>
            </a:r>
          </a:p>
          <a:p>
            <a:pPr marL="642937" marR="0" lvl="0" indent="-411162" algn="l" rtl="0">
              <a:spcBef>
                <a:spcPts val="0"/>
              </a:spcBef>
              <a:spcAft>
                <a:spcPts val="0"/>
              </a:spcAft>
              <a:buClr>
                <a:schemeClr val="dk1"/>
              </a:buClr>
              <a:buSzPts val="1800"/>
              <a:buFont typeface="Calibri"/>
              <a:buAutoNum type="arabicPeriod"/>
            </a:pPr>
            <a:r>
              <a:rPr lang="en-US" sz="1800" dirty="0">
                <a:solidFill>
                  <a:schemeClr val="dk1"/>
                </a:solidFill>
              </a:rPr>
              <a:t>Ring Land Cleaner</a:t>
            </a:r>
            <a:endParaRPr dirty="0"/>
          </a:p>
          <a:p>
            <a:pPr marL="642937" marR="0" lvl="0" indent="-411162" algn="l" rtl="0">
              <a:spcBef>
                <a:spcPts val="0"/>
              </a:spcBef>
              <a:spcAft>
                <a:spcPts val="0"/>
              </a:spcAft>
              <a:buClr>
                <a:schemeClr val="dk1"/>
              </a:buClr>
              <a:buSzPts val="1800"/>
              <a:buFont typeface="Calibri"/>
              <a:buAutoNum type="arabicPeriod"/>
            </a:pPr>
            <a:r>
              <a:rPr lang="en-US" sz="1800" dirty="0">
                <a:solidFill>
                  <a:schemeClr val="dk1"/>
                </a:solidFill>
                <a:latin typeface="Arial"/>
                <a:ea typeface="Arial"/>
                <a:cs typeface="Arial"/>
                <a:sym typeface="Arial"/>
              </a:rPr>
              <a:t>2 Jaw Gear Puller</a:t>
            </a:r>
          </a:p>
          <a:p>
            <a:pPr marL="642937" marR="0" lvl="0" indent="-411162" algn="l" rtl="0">
              <a:spcBef>
                <a:spcPts val="0"/>
              </a:spcBef>
              <a:spcAft>
                <a:spcPts val="0"/>
              </a:spcAft>
              <a:buClr>
                <a:schemeClr val="dk1"/>
              </a:buClr>
              <a:buSzPts val="1800"/>
              <a:buFont typeface="Calibri"/>
              <a:buAutoNum type="arabicPeriod"/>
            </a:pPr>
            <a:r>
              <a:rPr lang="en-US" sz="1800" dirty="0">
                <a:solidFill>
                  <a:schemeClr val="dk1"/>
                </a:solidFill>
              </a:rPr>
              <a:t>Inside Micrometer</a:t>
            </a:r>
          </a:p>
          <a:p>
            <a:pPr marL="642937" marR="0" lvl="0" indent="-411162" algn="l" rtl="0">
              <a:spcBef>
                <a:spcPts val="0"/>
              </a:spcBef>
              <a:spcAft>
                <a:spcPts val="0"/>
              </a:spcAft>
              <a:buClr>
                <a:schemeClr val="dk1"/>
              </a:buClr>
              <a:buSzPts val="1800"/>
              <a:buFont typeface="Calibri"/>
              <a:buAutoNum type="arabicPeriod"/>
            </a:pPr>
            <a:r>
              <a:rPr lang="en-US" sz="1800" dirty="0">
                <a:solidFill>
                  <a:schemeClr val="dk1"/>
                </a:solidFill>
              </a:rPr>
              <a:t>Outside Micrometer</a:t>
            </a:r>
          </a:p>
          <a:p>
            <a:pPr marL="642937" marR="0" lvl="0" indent="-411162" algn="l" rtl="0">
              <a:spcBef>
                <a:spcPts val="0"/>
              </a:spcBef>
              <a:spcAft>
                <a:spcPts val="0"/>
              </a:spcAft>
              <a:buClr>
                <a:schemeClr val="dk1"/>
              </a:buClr>
              <a:buSzPts val="1800"/>
              <a:buFont typeface="Calibri"/>
              <a:buAutoNum type="arabicPeriod"/>
            </a:pPr>
            <a:r>
              <a:rPr lang="en-US" sz="1800" dirty="0">
                <a:solidFill>
                  <a:schemeClr val="dk1"/>
                </a:solidFill>
              </a:rPr>
              <a:t>Dial Indicator gauge</a:t>
            </a:r>
          </a:p>
          <a:p>
            <a:pPr marL="642937" marR="0" lvl="0" indent="-411162" algn="l" rtl="0">
              <a:spcBef>
                <a:spcPts val="0"/>
              </a:spcBef>
              <a:spcAft>
                <a:spcPts val="0"/>
              </a:spcAft>
              <a:buClr>
                <a:schemeClr val="dk1"/>
              </a:buClr>
              <a:buSzPts val="1800"/>
              <a:buFont typeface="Calibri"/>
              <a:buAutoNum type="arabicPeriod"/>
            </a:pPr>
            <a:r>
              <a:rPr lang="en-US" sz="1800" dirty="0">
                <a:solidFill>
                  <a:schemeClr val="dk1"/>
                </a:solidFill>
              </a:rPr>
              <a:t>Small Hole Gauge</a:t>
            </a:r>
          </a:p>
          <a:p>
            <a:pPr marL="642937" marR="0" lvl="0" indent="-411162" algn="l" rtl="0">
              <a:spcBef>
                <a:spcPts val="0"/>
              </a:spcBef>
              <a:spcAft>
                <a:spcPts val="0"/>
              </a:spcAft>
              <a:buClr>
                <a:schemeClr val="dk1"/>
              </a:buClr>
              <a:buSzPts val="1800"/>
              <a:buFont typeface="Calibri"/>
              <a:buAutoNum type="arabicPeriod"/>
            </a:pPr>
            <a:r>
              <a:rPr lang="en-US" sz="1800" dirty="0">
                <a:solidFill>
                  <a:schemeClr val="dk1"/>
                </a:solidFill>
              </a:rPr>
              <a:t>Telescoping Gauge</a:t>
            </a:r>
          </a:p>
          <a:p>
            <a:pPr marL="642937" marR="0" lvl="0" indent="-411162" algn="l" rtl="0">
              <a:spcBef>
                <a:spcPts val="0"/>
              </a:spcBef>
              <a:spcAft>
                <a:spcPts val="0"/>
              </a:spcAft>
              <a:buClr>
                <a:schemeClr val="dk1"/>
              </a:buClr>
              <a:buSzPts val="1800"/>
              <a:buFont typeface="Calibri"/>
              <a:buAutoNum type="arabicPeriod"/>
            </a:pPr>
            <a:endParaRPr dirty="0"/>
          </a:p>
        </p:txBody>
      </p:sp>
      <p:sp>
        <p:nvSpPr>
          <p:cNvPr id="505" name="Google Shape;505;gb520c5eab2_0_4684"/>
          <p:cNvSpPr/>
          <p:nvPr/>
        </p:nvSpPr>
        <p:spPr>
          <a:xfrm>
            <a:off x="1374402" y="688494"/>
            <a:ext cx="5943600" cy="615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2200"/>
              <a:buFont typeface="Arial"/>
              <a:buNone/>
            </a:pPr>
            <a:r>
              <a:rPr lang="en-US" sz="2200" b="1" i="0" u="sng" strike="noStrike" cap="none" dirty="0">
                <a:solidFill>
                  <a:schemeClr val="dk1"/>
                </a:solidFill>
                <a:latin typeface="Arial"/>
                <a:ea typeface="Arial"/>
                <a:cs typeface="Arial"/>
                <a:sym typeface="Arial"/>
              </a:rPr>
              <a:t>Combined Tool Requirements For All Labs</a:t>
            </a:r>
            <a:endParaRPr sz="1400" b="1" i="0" u="sng" strike="noStrike" cap="none" dirty="0">
              <a:solidFill>
                <a:schemeClr val="dk1"/>
              </a:solidFill>
              <a:latin typeface="Federo"/>
              <a:ea typeface="Federo"/>
              <a:cs typeface="Federo"/>
              <a:sym typeface="Federo"/>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chemeClr val="dk1"/>
              </a:solidFill>
              <a:latin typeface="Arial"/>
              <a:ea typeface="Arial"/>
              <a:cs typeface="Arial"/>
              <a:sym typeface="Arial"/>
            </a:endParaRPr>
          </a:p>
        </p:txBody>
      </p:sp>
      <p:sp>
        <p:nvSpPr>
          <p:cNvPr id="2" name="TextBox 1">
            <a:extLst>
              <a:ext uri="{FF2B5EF4-FFF2-40B4-BE49-F238E27FC236}">
                <a16:creationId xmlns:a16="http://schemas.microsoft.com/office/drawing/2014/main" id="{A8F5C7A7-2CC0-1A42-935E-3D9E4E4D1334}"/>
              </a:ext>
            </a:extLst>
          </p:cNvPr>
          <p:cNvSpPr txBox="1"/>
          <p:nvPr/>
        </p:nvSpPr>
        <p:spPr>
          <a:xfrm>
            <a:off x="7216014" y="1199824"/>
            <a:ext cx="3013835" cy="1323439"/>
          </a:xfrm>
          <a:prstGeom prst="rect">
            <a:avLst/>
          </a:prstGeom>
          <a:noFill/>
        </p:spPr>
        <p:txBody>
          <a:bodyPr wrap="square" rtlCol="0">
            <a:spAutoFit/>
          </a:bodyPr>
          <a:lstStyle/>
          <a:p>
            <a:r>
              <a:rPr lang="en-US" sz="1600" dirty="0"/>
              <a:t>Each of these tools should be accounted for in the following pages. If additional tools are used, please include them as well.</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grpSp>
        <p:nvGrpSpPr>
          <p:cNvPr id="1176" name="Google Shape;1176;gb520c5eab2_0_5405"/>
          <p:cNvGrpSpPr/>
          <p:nvPr/>
        </p:nvGrpSpPr>
        <p:grpSpPr>
          <a:xfrm>
            <a:off x="18973" y="833128"/>
            <a:ext cx="15445340" cy="9482529"/>
            <a:chOff x="43841" y="541749"/>
            <a:chExt cx="12116843" cy="5774635"/>
          </a:xfrm>
        </p:grpSpPr>
        <p:grpSp>
          <p:nvGrpSpPr>
            <p:cNvPr id="1177" name="Google Shape;1177;gb520c5eab2_0_5405"/>
            <p:cNvGrpSpPr/>
            <p:nvPr/>
          </p:nvGrpSpPr>
          <p:grpSpPr>
            <a:xfrm>
              <a:off x="43841" y="541749"/>
              <a:ext cx="300601" cy="5774635"/>
              <a:chOff x="43841" y="541749"/>
              <a:chExt cx="300601" cy="5774635"/>
            </a:xfrm>
          </p:grpSpPr>
          <p:sp>
            <p:nvSpPr>
              <p:cNvPr id="1178" name="Google Shape;1178;gb520c5eab2_0_5405"/>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79" name="Google Shape;1179;gb520c5eab2_0_5405"/>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80" name="Google Shape;1180;gb520c5eab2_0_5405"/>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81" name="Google Shape;1181;gb520c5eab2_0_5405"/>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82" name="Google Shape;1182;gb520c5eab2_0_5405"/>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83" name="Google Shape;1183;gb520c5eab2_0_5405"/>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84" name="Google Shape;1184;gb520c5eab2_0_5405"/>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1185" name="Google Shape;1185;gb520c5eab2_0_5405"/>
            <p:cNvGrpSpPr/>
            <p:nvPr/>
          </p:nvGrpSpPr>
          <p:grpSpPr>
            <a:xfrm>
              <a:off x="11860084" y="541749"/>
              <a:ext cx="300600" cy="5774635"/>
              <a:chOff x="11860084" y="541749"/>
              <a:chExt cx="300600" cy="5774635"/>
            </a:xfrm>
          </p:grpSpPr>
          <p:sp>
            <p:nvSpPr>
              <p:cNvPr id="1186" name="Google Shape;1186;gb520c5eab2_0_5405"/>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87" name="Google Shape;1187;gb520c5eab2_0_5405"/>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88" name="Google Shape;1188;gb520c5eab2_0_5405"/>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89" name="Google Shape;1189;gb520c5eab2_0_5405"/>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90" name="Google Shape;1190;gb520c5eab2_0_5405"/>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91" name="Google Shape;1191;gb520c5eab2_0_5405"/>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92" name="Google Shape;1192;gb520c5eab2_0_5405"/>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pic>
        <p:nvPicPr>
          <p:cNvPr id="1193" name="Google Shape;1193;gb520c5eab2_0_5405"/>
          <p:cNvPicPr preferRelativeResize="0"/>
          <p:nvPr/>
        </p:nvPicPr>
        <p:blipFill rotWithShape="1">
          <a:blip r:embed="rId3">
            <a:alphaModFix/>
          </a:blip>
          <a:srcRect/>
          <a:stretch/>
        </p:blipFill>
        <p:spPr>
          <a:xfrm>
            <a:off x="-9604" y="10363710"/>
            <a:ext cx="897607" cy="609089"/>
          </a:xfrm>
          <a:prstGeom prst="rect">
            <a:avLst/>
          </a:prstGeom>
          <a:noFill/>
          <a:ln>
            <a:noFill/>
          </a:ln>
        </p:spPr>
      </p:pic>
      <p:grpSp>
        <p:nvGrpSpPr>
          <p:cNvPr id="1194" name="Google Shape;1194;gb520c5eab2_0_5405"/>
          <p:cNvGrpSpPr/>
          <p:nvPr/>
        </p:nvGrpSpPr>
        <p:grpSpPr>
          <a:xfrm>
            <a:off x="12561421" y="10649148"/>
            <a:ext cx="2983379" cy="323709"/>
            <a:chOff x="9802367" y="6604000"/>
            <a:chExt cx="2339905" cy="253889"/>
          </a:xfrm>
        </p:grpSpPr>
        <p:sp>
          <p:nvSpPr>
            <p:cNvPr id="1195" name="Google Shape;1195;gb520c5eab2_0_5405"/>
            <p:cNvSpPr/>
            <p:nvPr/>
          </p:nvSpPr>
          <p:spPr>
            <a:xfrm>
              <a:off x="9802367" y="6719289"/>
              <a:ext cx="18846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148" b="1">
                  <a:solidFill>
                    <a:srgbClr val="FFFFFF"/>
                  </a:solidFill>
                  <a:latin typeface="Source Sans Pro"/>
                  <a:ea typeface="Source Sans Pro"/>
                  <a:cs typeface="Source Sans Pro"/>
                  <a:sym typeface="Source Sans Pro"/>
                </a:rPr>
                <a:t>Attribution 3.0 Unported (CC BY 3.0)</a:t>
              </a:r>
              <a:endParaRPr/>
            </a:p>
          </p:txBody>
        </p:sp>
        <p:pic>
          <p:nvPicPr>
            <p:cNvPr id="1196" name="Google Shape;1196;gb520c5eab2_0_5405" descr="cc logo"/>
            <p:cNvPicPr preferRelativeResize="0"/>
            <p:nvPr/>
          </p:nvPicPr>
          <p:blipFill rotWithShape="1">
            <a:blip r:embed="rId4">
              <a:alphaModFix/>
            </a:blip>
            <a:srcRect/>
            <a:stretch/>
          </p:blipFill>
          <p:spPr>
            <a:xfrm>
              <a:off x="11687044" y="6604000"/>
              <a:ext cx="215900" cy="215900"/>
            </a:xfrm>
            <a:prstGeom prst="rect">
              <a:avLst/>
            </a:prstGeom>
            <a:noFill/>
            <a:ln>
              <a:noFill/>
            </a:ln>
          </p:spPr>
        </p:pic>
        <p:pic>
          <p:nvPicPr>
            <p:cNvPr id="1197" name="Google Shape;1197;gb520c5eab2_0_5405"/>
            <p:cNvPicPr preferRelativeResize="0"/>
            <p:nvPr/>
          </p:nvPicPr>
          <p:blipFill rotWithShape="1">
            <a:blip r:embed="rId5">
              <a:alphaModFix/>
            </a:blip>
            <a:srcRect/>
            <a:stretch/>
          </p:blipFill>
          <p:spPr>
            <a:xfrm>
              <a:off x="11926372" y="6604001"/>
              <a:ext cx="215900" cy="215900"/>
            </a:xfrm>
            <a:prstGeom prst="rect">
              <a:avLst/>
            </a:prstGeom>
            <a:noFill/>
            <a:ln>
              <a:noFill/>
            </a:ln>
          </p:spPr>
        </p:pic>
      </p:grpSp>
      <p:pic>
        <p:nvPicPr>
          <p:cNvPr id="1198" name="Google Shape;1198;gb520c5eab2_0_5405"/>
          <p:cNvPicPr preferRelativeResize="0"/>
          <p:nvPr/>
        </p:nvPicPr>
        <p:blipFill rotWithShape="1">
          <a:blip r:embed="rId6">
            <a:alphaModFix/>
          </a:blip>
          <a:srcRect/>
          <a:stretch/>
        </p:blipFill>
        <p:spPr>
          <a:xfrm>
            <a:off x="59614" y="85793"/>
            <a:ext cx="399164" cy="419577"/>
          </a:xfrm>
          <a:prstGeom prst="rect">
            <a:avLst/>
          </a:prstGeom>
          <a:noFill/>
          <a:ln w="12700" cap="flat" cmpd="sng">
            <a:solidFill>
              <a:schemeClr val="dk1"/>
            </a:solidFill>
            <a:prstDash val="solid"/>
            <a:round/>
            <a:headEnd type="none" w="sm" len="sm"/>
            <a:tailEnd type="none" w="sm" len="sm"/>
          </a:ln>
        </p:spPr>
      </p:pic>
      <p:grpSp>
        <p:nvGrpSpPr>
          <p:cNvPr id="1199" name="Google Shape;1199;gb520c5eab2_0_5405"/>
          <p:cNvGrpSpPr/>
          <p:nvPr/>
        </p:nvGrpSpPr>
        <p:grpSpPr>
          <a:xfrm>
            <a:off x="11419139" y="1225021"/>
            <a:ext cx="3316201" cy="9261574"/>
            <a:chOff x="11419139" y="1225021"/>
            <a:chExt cx="3316201" cy="9261574"/>
          </a:xfrm>
        </p:grpSpPr>
        <p:cxnSp>
          <p:nvCxnSpPr>
            <p:cNvPr id="1200" name="Google Shape;1200;gb520c5eab2_0_5405"/>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01" name="Google Shape;1201;gb520c5eab2_0_5405"/>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02" name="Google Shape;1202;gb520c5eab2_0_5405"/>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03" name="Google Shape;1203;gb520c5eab2_0_5405"/>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04" name="Google Shape;1204;gb520c5eab2_0_5405"/>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05" name="Google Shape;1205;gb520c5eab2_0_5405"/>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06" name="Google Shape;1206;gb520c5eab2_0_5405"/>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07" name="Google Shape;1207;gb520c5eab2_0_5405"/>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08" name="Google Shape;1208;gb520c5eab2_0_5405"/>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09" name="Google Shape;1209;gb520c5eab2_0_5405"/>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10" name="Google Shape;1210;gb520c5eab2_0_5405"/>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11" name="Google Shape;1211;gb520c5eab2_0_5405"/>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12" name="Google Shape;1212;gb520c5eab2_0_5405"/>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13" name="Google Shape;1213;gb520c5eab2_0_5405"/>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14" name="Google Shape;1214;gb520c5eab2_0_5405"/>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15" name="Google Shape;1215;gb520c5eab2_0_5405"/>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16" name="Google Shape;1216;gb520c5eab2_0_5405"/>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17" name="Google Shape;1217;gb520c5eab2_0_5405"/>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18" name="Google Shape;1218;gb520c5eab2_0_5405"/>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19" name="Google Shape;1219;gb520c5eab2_0_5405"/>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20" name="Google Shape;1220;gb520c5eab2_0_5405"/>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21" name="Google Shape;1221;gb520c5eab2_0_5405"/>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22" name="Google Shape;1222;gb520c5eab2_0_5405"/>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23" name="Google Shape;1223;gb520c5eab2_0_5405"/>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24" name="Google Shape;1224;gb520c5eab2_0_5405"/>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25" name="Google Shape;1225;gb520c5eab2_0_5405"/>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26" name="Google Shape;1226;gb520c5eab2_0_5405"/>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27" name="Google Shape;1227;gb520c5eab2_0_5405"/>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28" name="Google Shape;1228;gb520c5eab2_0_5405"/>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29" name="Google Shape;1229;gb520c5eab2_0_5405"/>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30" name="Google Shape;1230;gb520c5eab2_0_5405"/>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31" name="Google Shape;1231;gb520c5eab2_0_5405"/>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32" name="Google Shape;1232;gb520c5eab2_0_5405"/>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33" name="Google Shape;1233;gb520c5eab2_0_5405"/>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34" name="Google Shape;1234;gb520c5eab2_0_5405"/>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35" name="Google Shape;1235;gb520c5eab2_0_5405"/>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36" name="Google Shape;1236;gb520c5eab2_0_5405"/>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37" name="Google Shape;1237;gb520c5eab2_0_5405"/>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pic>
        <p:nvPicPr>
          <p:cNvPr id="65" name="Picture 64">
            <a:extLst>
              <a:ext uri="{FF2B5EF4-FFF2-40B4-BE49-F238E27FC236}">
                <a16:creationId xmlns:a16="http://schemas.microsoft.com/office/drawing/2014/main" id="{B0821CB6-8611-CB4A-87D4-35394F923AFC}"/>
              </a:ext>
            </a:extLst>
          </p:cNvPr>
          <p:cNvPicPr>
            <a:picLocks noChangeAspect="1"/>
          </p:cNvPicPr>
          <p:nvPr/>
        </p:nvPicPr>
        <p:blipFill rotWithShape="1">
          <a:blip r:embed="rId7"/>
          <a:srcRect l="29047" t="26224" r="10021" b="17025"/>
          <a:stretch/>
        </p:blipFill>
        <p:spPr>
          <a:xfrm>
            <a:off x="11370036" y="8881406"/>
            <a:ext cx="3538203" cy="1624900"/>
          </a:xfrm>
          <a:prstGeom prst="rect">
            <a:avLst/>
          </a:prstGeom>
        </p:spPr>
      </p:pic>
      <p:sp>
        <p:nvSpPr>
          <p:cNvPr id="2" name="Rectangle 1">
            <a:extLst>
              <a:ext uri="{FF2B5EF4-FFF2-40B4-BE49-F238E27FC236}">
                <a16:creationId xmlns:a16="http://schemas.microsoft.com/office/drawing/2014/main" id="{D27AE4F6-AA6B-EE48-B4AB-F9053C6691B7}"/>
              </a:ext>
            </a:extLst>
          </p:cNvPr>
          <p:cNvSpPr/>
          <p:nvPr/>
        </p:nvSpPr>
        <p:spPr>
          <a:xfrm>
            <a:off x="2465503" y="301691"/>
            <a:ext cx="618630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Tools of the Trade</a:t>
            </a:r>
          </a:p>
        </p:txBody>
      </p:sp>
      <p:graphicFrame>
        <p:nvGraphicFramePr>
          <p:cNvPr id="4" name="Table 4">
            <a:extLst>
              <a:ext uri="{FF2B5EF4-FFF2-40B4-BE49-F238E27FC236}">
                <a16:creationId xmlns:a16="http://schemas.microsoft.com/office/drawing/2014/main" id="{E35CAECF-5E30-1A45-8293-9FA56CECACD9}"/>
              </a:ext>
            </a:extLst>
          </p:cNvPr>
          <p:cNvGraphicFramePr>
            <a:graphicFrameLocks noGrp="1"/>
          </p:cNvGraphicFramePr>
          <p:nvPr>
            <p:extLst>
              <p:ext uri="{D42A27DB-BD31-4B8C-83A1-F6EECF244321}">
                <p14:modId xmlns:p14="http://schemas.microsoft.com/office/powerpoint/2010/main" val="3235519070"/>
              </p:ext>
            </p:extLst>
          </p:nvPr>
        </p:nvGraphicFramePr>
        <p:xfrm>
          <a:off x="636561" y="1350184"/>
          <a:ext cx="9844194" cy="8760942"/>
        </p:xfrm>
        <a:graphic>
          <a:graphicData uri="http://schemas.openxmlformats.org/drawingml/2006/table">
            <a:tbl>
              <a:tblPr firstRow="1" bandRow="1">
                <a:tableStyleId>{EAF11463-5CE2-4689-B796-88C2012E085F}</a:tableStyleId>
              </a:tblPr>
              <a:tblGrid>
                <a:gridCol w="3281398">
                  <a:extLst>
                    <a:ext uri="{9D8B030D-6E8A-4147-A177-3AD203B41FA5}">
                      <a16:colId xmlns:a16="http://schemas.microsoft.com/office/drawing/2014/main" val="385810009"/>
                    </a:ext>
                  </a:extLst>
                </a:gridCol>
                <a:gridCol w="3281398">
                  <a:extLst>
                    <a:ext uri="{9D8B030D-6E8A-4147-A177-3AD203B41FA5}">
                      <a16:colId xmlns:a16="http://schemas.microsoft.com/office/drawing/2014/main" val="1470720231"/>
                    </a:ext>
                  </a:extLst>
                </a:gridCol>
                <a:gridCol w="3281398">
                  <a:extLst>
                    <a:ext uri="{9D8B030D-6E8A-4147-A177-3AD203B41FA5}">
                      <a16:colId xmlns:a16="http://schemas.microsoft.com/office/drawing/2014/main" val="3094639547"/>
                    </a:ext>
                  </a:extLst>
                </a:gridCol>
              </a:tblGrid>
              <a:tr h="2920314">
                <a:tc>
                  <a:txBody>
                    <a:bodyPr/>
                    <a:lstStyle/>
                    <a:p>
                      <a:r>
                        <a:rPr lang="en-US" dirty="0"/>
                        <a:t>Ratchet (1/4”, 3/8”, &amp; ½” drive)</a:t>
                      </a:r>
                      <a:br>
                        <a:rPr lang="en-US" dirty="0"/>
                      </a:br>
                      <a:r>
                        <a:rPr lang="en-US" dirty="0"/>
                        <a:t>Note: your toolbox may not have all 3</a:t>
                      </a:r>
                    </a:p>
                  </a:txBody>
                  <a:tcPr/>
                </a:tc>
                <a:tc>
                  <a:txBody>
                    <a:bodyPr/>
                    <a:lstStyle/>
                    <a:p>
                      <a:r>
                        <a:rPr lang="en-US" dirty="0"/>
                        <a:t>Sockets (list sizes)</a:t>
                      </a:r>
                    </a:p>
                  </a:txBody>
                  <a:tcPr/>
                </a:tc>
                <a:tc>
                  <a:txBody>
                    <a:bodyPr/>
                    <a:lstStyle/>
                    <a:p>
                      <a:r>
                        <a:rPr lang="en-US" dirty="0"/>
                        <a:t>Needle Nose Pilers</a:t>
                      </a:r>
                    </a:p>
                  </a:txBody>
                  <a:tcPr/>
                </a:tc>
                <a:extLst>
                  <a:ext uri="{0D108BD9-81ED-4DB2-BD59-A6C34878D82A}">
                    <a16:rowId xmlns:a16="http://schemas.microsoft.com/office/drawing/2014/main" val="1709969620"/>
                  </a:ext>
                </a:extLst>
              </a:tr>
              <a:tr h="2920314">
                <a:tc>
                  <a:txBody>
                    <a:bodyPr/>
                    <a:lstStyle/>
                    <a:p>
                      <a:r>
                        <a:rPr lang="en-US" dirty="0"/>
                        <a:t>Extension</a:t>
                      </a:r>
                    </a:p>
                  </a:txBody>
                  <a:tcPr/>
                </a:tc>
                <a:tc>
                  <a:txBody>
                    <a:bodyPr/>
                    <a:lstStyle/>
                    <a:p>
                      <a:r>
                        <a:rPr lang="en-US" dirty="0"/>
                        <a:t>Combination End Wrench</a:t>
                      </a:r>
                    </a:p>
                  </a:txBody>
                  <a:tcPr/>
                </a:tc>
                <a:tc>
                  <a:txBody>
                    <a:bodyPr/>
                    <a:lstStyle/>
                    <a:p>
                      <a:r>
                        <a:rPr lang="en-US" dirty="0"/>
                        <a:t>Slip Joint Pilers</a:t>
                      </a:r>
                    </a:p>
                  </a:txBody>
                  <a:tcPr/>
                </a:tc>
                <a:extLst>
                  <a:ext uri="{0D108BD9-81ED-4DB2-BD59-A6C34878D82A}">
                    <a16:rowId xmlns:a16="http://schemas.microsoft.com/office/drawing/2014/main" val="2992041721"/>
                  </a:ext>
                </a:extLst>
              </a:tr>
              <a:tr h="2920314">
                <a:tc>
                  <a:txBody>
                    <a:bodyPr/>
                    <a:lstStyle/>
                    <a:p>
                      <a:r>
                        <a:rPr lang="en-US" dirty="0"/>
                        <a:t>Phillips Screwdriver</a:t>
                      </a:r>
                    </a:p>
                  </a:txBody>
                  <a:tcPr/>
                </a:tc>
                <a:tc>
                  <a:txBody>
                    <a:bodyPr/>
                    <a:lstStyle/>
                    <a:p>
                      <a:r>
                        <a:rPr lang="en-US" dirty="0"/>
                        <a:t>Regular (flat) screwdriver</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Feeler Gages</a:t>
                      </a:r>
                    </a:p>
                    <a:p>
                      <a:endParaRPr lang="en-US" dirty="0"/>
                    </a:p>
                  </a:txBody>
                  <a:tcPr/>
                </a:tc>
                <a:extLst>
                  <a:ext uri="{0D108BD9-81ED-4DB2-BD59-A6C34878D82A}">
                    <a16:rowId xmlns:a16="http://schemas.microsoft.com/office/drawing/2014/main" val="3885149066"/>
                  </a:ext>
                </a:extLst>
              </a:tr>
            </a:tbl>
          </a:graphicData>
        </a:graphic>
      </p:graphicFrame>
      <p:sp>
        <p:nvSpPr>
          <p:cNvPr id="5" name="TextBox 4">
            <a:extLst>
              <a:ext uri="{FF2B5EF4-FFF2-40B4-BE49-F238E27FC236}">
                <a16:creationId xmlns:a16="http://schemas.microsoft.com/office/drawing/2014/main" id="{9B21BF30-8AA4-6E47-837A-58C0E61DF7AF}"/>
              </a:ext>
            </a:extLst>
          </p:cNvPr>
          <p:cNvSpPr txBox="1"/>
          <p:nvPr/>
        </p:nvSpPr>
        <p:spPr>
          <a:xfrm>
            <a:off x="11295894" y="901463"/>
            <a:ext cx="3365303" cy="3939540"/>
          </a:xfrm>
          <a:prstGeom prst="rect">
            <a:avLst/>
          </a:prstGeom>
          <a:noFill/>
        </p:spPr>
        <p:txBody>
          <a:bodyPr wrap="square" rtlCol="0">
            <a:spAutoFit/>
          </a:bodyPr>
          <a:lstStyle/>
          <a:p>
            <a:pPr>
              <a:lnSpc>
                <a:spcPts val="2040"/>
              </a:lnSpc>
            </a:pPr>
            <a:r>
              <a:rPr lang="en-US" sz="1800" dirty="0"/>
              <a:t>Place only one tool in each cell of the table. Type the name of the tool in each cell, then add the photograph. These should be of the actual tools used in class, not ones from the internet.</a:t>
            </a:r>
          </a:p>
          <a:p>
            <a:pPr>
              <a:lnSpc>
                <a:spcPts val="2040"/>
              </a:lnSpc>
            </a:pPr>
            <a:endParaRPr lang="en-US" sz="1800" dirty="0"/>
          </a:p>
          <a:p>
            <a:pPr>
              <a:lnSpc>
                <a:spcPts val="2040"/>
              </a:lnSpc>
            </a:pPr>
            <a:r>
              <a:rPr lang="en-US" sz="1800" dirty="0"/>
              <a:t>The first 9 tools are listed to help you get started. When you are completed, every tool from the ID list (below in notes) should be pictured. Copy and paste additional slides as needed.</a:t>
            </a:r>
          </a:p>
        </p:txBody>
      </p:sp>
      <p:pic>
        <p:nvPicPr>
          <p:cNvPr id="7" name="Picture 6">
            <a:extLst>
              <a:ext uri="{FF2B5EF4-FFF2-40B4-BE49-F238E27FC236}">
                <a16:creationId xmlns:a16="http://schemas.microsoft.com/office/drawing/2014/main" id="{AB49574B-BE8A-2343-B00E-ADCEF95169B3}"/>
              </a:ext>
            </a:extLst>
          </p:cNvPr>
          <p:cNvPicPr>
            <a:picLocks noChangeAspect="1"/>
          </p:cNvPicPr>
          <p:nvPr/>
        </p:nvPicPr>
        <p:blipFill>
          <a:blip r:embed="rId8"/>
          <a:stretch>
            <a:fillRect/>
          </a:stretch>
        </p:blipFill>
        <p:spPr>
          <a:xfrm>
            <a:off x="747947" y="2312274"/>
            <a:ext cx="3035159" cy="116556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24C93CE-04DA-794F-910C-80EE2C6D9CD5}"/>
              </a:ext>
            </a:extLst>
          </p:cNvPr>
          <p:cNvGraphicFramePr>
            <a:graphicFrameLocks noGrp="1"/>
          </p:cNvGraphicFramePr>
          <p:nvPr>
            <p:extLst>
              <p:ext uri="{D42A27DB-BD31-4B8C-83A1-F6EECF244321}">
                <p14:modId xmlns:p14="http://schemas.microsoft.com/office/powerpoint/2010/main" val="1586718525"/>
              </p:ext>
            </p:extLst>
          </p:nvPr>
        </p:nvGraphicFramePr>
        <p:xfrm>
          <a:off x="617837" y="1464922"/>
          <a:ext cx="9662983" cy="8997063"/>
        </p:xfrm>
        <a:graphic>
          <a:graphicData uri="http://schemas.openxmlformats.org/drawingml/2006/table">
            <a:tbl>
              <a:tblPr>
                <a:tableStyleId>{F6A9E37A-CE2F-48D0-AA16-F9C1D15D1484}</a:tableStyleId>
              </a:tblPr>
              <a:tblGrid>
                <a:gridCol w="2224217">
                  <a:extLst>
                    <a:ext uri="{9D8B030D-6E8A-4147-A177-3AD203B41FA5}">
                      <a16:colId xmlns:a16="http://schemas.microsoft.com/office/drawing/2014/main" val="3339735025"/>
                    </a:ext>
                  </a:extLst>
                </a:gridCol>
                <a:gridCol w="7438766">
                  <a:extLst>
                    <a:ext uri="{9D8B030D-6E8A-4147-A177-3AD203B41FA5}">
                      <a16:colId xmlns:a16="http://schemas.microsoft.com/office/drawing/2014/main" val="3196356188"/>
                    </a:ext>
                  </a:extLst>
                </a:gridCol>
              </a:tblGrid>
              <a:tr h="785426">
                <a:tc>
                  <a:txBody>
                    <a:bodyPr/>
                    <a:lstStyle/>
                    <a:p>
                      <a:pPr algn="l" fontAlgn="b"/>
                      <a:r>
                        <a:rPr lang="en-US" sz="1800" u="none" strike="noStrike" dirty="0">
                          <a:effectLst/>
                        </a:rPr>
                        <a:t>AFNR.PST.03.</a:t>
                      </a:r>
                      <a:endParaRPr lang="en-US" sz="1800" b="0" i="0" u="none" strike="noStrike" dirty="0">
                        <a:solidFill>
                          <a:srgbClr val="000000"/>
                        </a:solidFill>
                        <a:effectLst/>
                        <a:latin typeface="Times New Roman" panose="02020603050405020304" pitchFamily="18" charset="0"/>
                      </a:endParaRPr>
                    </a:p>
                  </a:txBody>
                  <a:tcPr marL="9525" marR="9525" marT="9525" marB="0">
                    <a:solidFill>
                      <a:schemeClr val="accent5">
                        <a:lumMod val="60000"/>
                        <a:lumOff val="40000"/>
                      </a:schemeClr>
                    </a:solidFill>
                  </a:tcPr>
                </a:tc>
                <a:tc>
                  <a:txBody>
                    <a:bodyPr/>
                    <a:lstStyle/>
                    <a:p>
                      <a:pPr algn="l" fontAlgn="b"/>
                      <a:r>
                        <a:rPr lang="en-US" sz="2400" u="none" strike="noStrike" dirty="0">
                          <a:effectLst/>
                        </a:rPr>
                        <a:t>CCTC Standard: Service and repair AFNR mechanical equipment and power systems. </a:t>
                      </a:r>
                      <a:endParaRPr lang="en-US" sz="2400" b="0" i="0" u="none" strike="noStrike" dirty="0">
                        <a:solidFill>
                          <a:srgbClr val="000000"/>
                        </a:solidFill>
                        <a:effectLst/>
                        <a:latin typeface="Times New Roman" panose="02020603050405020304" pitchFamily="18" charset="0"/>
                      </a:endParaRPr>
                    </a:p>
                  </a:txBody>
                  <a:tcPr marL="9525" marR="9525" marT="9525" marB="0" anchor="b">
                    <a:solidFill>
                      <a:schemeClr val="accent5">
                        <a:lumMod val="60000"/>
                        <a:lumOff val="40000"/>
                      </a:schemeClr>
                    </a:solidFill>
                  </a:tcPr>
                </a:tc>
                <a:extLst>
                  <a:ext uri="{0D108BD9-81ED-4DB2-BD59-A6C34878D82A}">
                    <a16:rowId xmlns:a16="http://schemas.microsoft.com/office/drawing/2014/main" val="580207145"/>
                  </a:ext>
                </a:extLst>
              </a:tr>
              <a:tr h="1173091">
                <a:tc>
                  <a:txBody>
                    <a:bodyPr/>
                    <a:lstStyle/>
                    <a:p>
                      <a:pPr algn="l" fontAlgn="b"/>
                      <a:r>
                        <a:rPr lang="en-US" sz="1800" u="none" strike="noStrike" dirty="0">
                          <a:effectLst/>
                        </a:rPr>
                        <a:t>AFNR.PST.03.01.</a:t>
                      </a:r>
                      <a:endParaRPr lang="en-US" sz="1800" b="0" i="0" u="none" strike="noStrike" dirty="0">
                        <a:solidFill>
                          <a:srgbClr val="000000"/>
                        </a:solidFill>
                        <a:effectLst/>
                        <a:latin typeface="Times New Roman" panose="02020603050405020304" pitchFamily="18" charset="0"/>
                      </a:endParaRPr>
                    </a:p>
                  </a:txBody>
                  <a:tcPr marL="9525" marR="9525" marT="9525" marB="0">
                    <a:solidFill>
                      <a:schemeClr val="accent4">
                        <a:lumMod val="40000"/>
                        <a:lumOff val="60000"/>
                      </a:schemeClr>
                    </a:solidFill>
                  </a:tcPr>
                </a:tc>
                <a:tc>
                  <a:txBody>
                    <a:bodyPr/>
                    <a:lstStyle/>
                    <a:p>
                      <a:pPr algn="l" fontAlgn="b"/>
                      <a:r>
                        <a:rPr lang="en-US" sz="2400" u="none" strike="noStrike" dirty="0">
                          <a:effectLst/>
                        </a:rPr>
                        <a:t>Performance Indicator: Troubleshoot, service and repair components of internal combustion engines using manufacturers' guidelines.</a:t>
                      </a:r>
                      <a:endParaRPr lang="en-US" sz="2400" b="0" i="0" u="none" strike="noStrike" dirty="0">
                        <a:solidFill>
                          <a:srgbClr val="000000"/>
                        </a:solidFill>
                        <a:effectLst/>
                        <a:latin typeface="Times New Roman" panose="02020603050405020304" pitchFamily="18"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3032257233"/>
                  </a:ext>
                </a:extLst>
              </a:tr>
              <a:tr h="1173091">
                <a:tc>
                  <a:txBody>
                    <a:bodyPr/>
                    <a:lstStyle/>
                    <a:p>
                      <a:pPr algn="l" fontAlgn="b"/>
                      <a:r>
                        <a:rPr lang="en-US" sz="1800" u="none" strike="noStrike" dirty="0">
                          <a:effectLst/>
                        </a:rPr>
                        <a:t>AFNR.PST.03.01.01.a</a:t>
                      </a:r>
                      <a:endParaRPr lang="en-US" sz="1800" b="0" i="0" u="none" strike="noStrike" dirty="0">
                        <a:solidFill>
                          <a:srgbClr val="000000"/>
                        </a:solidFill>
                        <a:effectLst/>
                        <a:latin typeface="Times New Roman" panose="02020603050405020304" pitchFamily="18" charset="0"/>
                      </a:endParaRPr>
                    </a:p>
                  </a:txBody>
                  <a:tcPr marL="9525" marR="9525" marT="9525" marB="0"/>
                </a:tc>
                <a:tc>
                  <a:txBody>
                    <a:bodyPr/>
                    <a:lstStyle/>
                    <a:p>
                      <a:pPr algn="l" fontAlgn="b"/>
                      <a:r>
                        <a:rPr lang="en-US" sz="2400" u="none" strike="noStrike">
                          <a:effectLst/>
                        </a:rPr>
                        <a:t>Identify and classify components of internal combustion engines used in AFNR power, structural and technical systems.</a:t>
                      </a:r>
                      <a:endParaRPr lang="en-US" sz="2400" b="0" i="0" u="none" strike="noStrike">
                        <a:solidFill>
                          <a:srgbClr val="000000"/>
                        </a:solidFill>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2354747894"/>
                  </a:ext>
                </a:extLst>
              </a:tr>
              <a:tr h="785426">
                <a:tc>
                  <a:txBody>
                    <a:bodyPr/>
                    <a:lstStyle/>
                    <a:p>
                      <a:pPr algn="l" fontAlgn="b"/>
                      <a:r>
                        <a:rPr lang="en-US" sz="1800" u="none" strike="noStrike" dirty="0">
                          <a:effectLst/>
                        </a:rPr>
                        <a:t>AFNR.PST.03.01.01.b.</a:t>
                      </a:r>
                      <a:endParaRPr lang="en-US" sz="1800" b="0" i="0" u="none" strike="noStrike" dirty="0">
                        <a:solidFill>
                          <a:srgbClr val="000000"/>
                        </a:solidFill>
                        <a:effectLst/>
                        <a:latin typeface="Times New Roman" panose="02020603050405020304" pitchFamily="18" charset="0"/>
                      </a:endParaRPr>
                    </a:p>
                  </a:txBody>
                  <a:tcPr marL="9525" marR="9525" marT="9525" marB="0"/>
                </a:tc>
                <a:tc>
                  <a:txBody>
                    <a:bodyPr/>
                    <a:lstStyle/>
                    <a:p>
                      <a:pPr algn="l" fontAlgn="b"/>
                      <a:r>
                        <a:rPr lang="en-US" sz="2400" u="none" strike="noStrike" dirty="0">
                          <a:effectLst/>
                        </a:rPr>
                        <a:t>Analyze and explain how the components of internal combustion engines interrelate during operation.</a:t>
                      </a:r>
                      <a:endParaRPr lang="en-US" sz="2400" b="0" i="0" u="none" strike="noStrike" dirty="0">
                        <a:solidFill>
                          <a:srgbClr val="000000"/>
                        </a:solidFill>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2521419097"/>
                  </a:ext>
                </a:extLst>
              </a:tr>
              <a:tr h="1173091">
                <a:tc>
                  <a:txBody>
                    <a:bodyPr/>
                    <a:lstStyle/>
                    <a:p>
                      <a:pPr algn="l" fontAlgn="b"/>
                      <a:r>
                        <a:rPr lang="en-US" sz="1800" u="none" strike="noStrike" dirty="0">
                          <a:effectLst/>
                        </a:rPr>
                        <a:t>AFNR.PST.03.01.01.c.</a:t>
                      </a:r>
                      <a:endParaRPr lang="en-US" sz="1800" b="0" i="0" u="none" strike="noStrike" dirty="0">
                        <a:solidFill>
                          <a:srgbClr val="000000"/>
                        </a:solidFill>
                        <a:effectLst/>
                        <a:latin typeface="Times New Roman" panose="02020603050405020304" pitchFamily="18" charset="0"/>
                      </a:endParaRPr>
                    </a:p>
                  </a:txBody>
                  <a:tcPr marL="9525" marR="9525" marT="9525" marB="0"/>
                </a:tc>
                <a:tc>
                  <a:txBody>
                    <a:bodyPr/>
                    <a:lstStyle/>
                    <a:p>
                      <a:pPr algn="l" fontAlgn="b"/>
                      <a:r>
                        <a:rPr lang="en-US" sz="2400" u="none" strike="noStrike">
                          <a:effectLst/>
                        </a:rPr>
                        <a:t>Evaluate service and repair needs for internal combustion engines using a variety of performance tests (e.g., manuals, computer-based diagnostics, etc.).</a:t>
                      </a:r>
                      <a:endParaRPr lang="en-US" sz="2400" b="0" i="0" u="none" strike="noStrike">
                        <a:solidFill>
                          <a:srgbClr val="000000"/>
                        </a:solidFill>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1395284950"/>
                  </a:ext>
                </a:extLst>
              </a:tr>
              <a:tr h="1173091">
                <a:tc>
                  <a:txBody>
                    <a:bodyPr/>
                    <a:lstStyle/>
                    <a:p>
                      <a:pPr algn="l" fontAlgn="b"/>
                      <a:r>
                        <a:rPr lang="en-US" sz="1800" u="none" strike="noStrike" dirty="0">
                          <a:effectLst/>
                        </a:rPr>
                        <a:t>AFNR.PST.03.01.02.a.</a:t>
                      </a:r>
                      <a:endParaRPr lang="en-US" sz="1800" b="0" i="0" u="none" strike="noStrike" dirty="0">
                        <a:solidFill>
                          <a:srgbClr val="000000"/>
                        </a:solidFill>
                        <a:effectLst/>
                        <a:latin typeface="Times New Roman" panose="02020603050405020304" pitchFamily="18" charset="0"/>
                      </a:endParaRPr>
                    </a:p>
                  </a:txBody>
                  <a:tcPr marL="9525" marR="9525" marT="9525" marB="0"/>
                </a:tc>
                <a:tc>
                  <a:txBody>
                    <a:bodyPr/>
                    <a:lstStyle/>
                    <a:p>
                      <a:pPr algn="l" fontAlgn="b"/>
                      <a:r>
                        <a:rPr lang="en-US" sz="2400" u="none" strike="noStrike">
                          <a:effectLst/>
                        </a:rPr>
                        <a:t>Distinguish the characteristics of spark-and-compression internal combustion engines used in AFNR power, structural and technical systems.</a:t>
                      </a:r>
                      <a:endParaRPr lang="en-US" sz="2400" b="0" i="0" u="none" strike="noStrike">
                        <a:solidFill>
                          <a:srgbClr val="000000"/>
                        </a:solidFill>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3308684896"/>
                  </a:ext>
                </a:extLst>
              </a:tr>
              <a:tr h="1560756">
                <a:tc>
                  <a:txBody>
                    <a:bodyPr/>
                    <a:lstStyle/>
                    <a:p>
                      <a:pPr algn="l" fontAlgn="b"/>
                      <a:r>
                        <a:rPr lang="en-US" sz="1800" u="none" strike="noStrike" dirty="0">
                          <a:effectLst/>
                        </a:rPr>
                        <a:t>AFNR.PST.03.01.02.b.</a:t>
                      </a:r>
                      <a:endParaRPr lang="en-US" sz="1800" b="0" i="0" u="none" strike="noStrike" dirty="0">
                        <a:solidFill>
                          <a:srgbClr val="000000"/>
                        </a:solidFill>
                        <a:effectLst/>
                        <a:latin typeface="Times New Roman" panose="02020603050405020304" pitchFamily="18" charset="0"/>
                      </a:endParaRPr>
                    </a:p>
                  </a:txBody>
                  <a:tcPr marL="9525" marR="9525" marT="9525" marB="0"/>
                </a:tc>
                <a:tc>
                  <a:txBody>
                    <a:bodyPr/>
                    <a:lstStyle/>
                    <a:p>
                      <a:pPr algn="l" fontAlgn="b"/>
                      <a:r>
                        <a:rPr lang="en-US" sz="2400" u="none" strike="noStrike">
                          <a:effectLst/>
                        </a:rPr>
                        <a:t>Utilize technical manuals and diagnostic tools to determine service and repair needs of spark-and-compression internal combustion engines used in AFNR power, structural and technical systems.</a:t>
                      </a:r>
                      <a:endParaRPr lang="en-US" sz="2400" b="0" i="0" u="none" strike="noStrike">
                        <a:solidFill>
                          <a:srgbClr val="000000"/>
                        </a:solidFill>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621905758"/>
                  </a:ext>
                </a:extLst>
              </a:tr>
              <a:tr h="1173091">
                <a:tc>
                  <a:txBody>
                    <a:bodyPr/>
                    <a:lstStyle/>
                    <a:p>
                      <a:pPr algn="l" fontAlgn="b"/>
                      <a:r>
                        <a:rPr lang="en-US" sz="1800" u="none" strike="noStrike" dirty="0">
                          <a:effectLst/>
                        </a:rPr>
                        <a:t>AFNR.PST.03.01.02.c.</a:t>
                      </a:r>
                      <a:endParaRPr lang="en-US" sz="1800" b="0" i="0" u="none" strike="noStrike" dirty="0">
                        <a:solidFill>
                          <a:srgbClr val="000000"/>
                        </a:solidFill>
                        <a:effectLst/>
                        <a:latin typeface="Times New Roman" panose="02020603050405020304" pitchFamily="18" charset="0"/>
                      </a:endParaRPr>
                    </a:p>
                  </a:txBody>
                  <a:tcPr marL="9525" marR="9525" marT="9525" marB="0"/>
                </a:tc>
                <a:tc>
                  <a:txBody>
                    <a:bodyPr/>
                    <a:lstStyle/>
                    <a:p>
                      <a:pPr algn="l" fontAlgn="b"/>
                      <a:r>
                        <a:rPr lang="en-US" sz="2400" u="none" strike="noStrike" dirty="0">
                          <a:effectLst/>
                        </a:rPr>
                        <a:t>Inspect, analyze and repair spark-and-compression internal combustion engines used in AFNR power, structural and technical systems.</a:t>
                      </a:r>
                      <a:endParaRPr lang="en-US" sz="2400" b="0" i="0" u="none" strike="noStrike" dirty="0">
                        <a:solidFill>
                          <a:srgbClr val="000000"/>
                        </a:solidFill>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3389733453"/>
                  </a:ext>
                </a:extLst>
              </a:tr>
            </a:tbl>
          </a:graphicData>
        </a:graphic>
      </p:graphicFrame>
      <p:sp>
        <p:nvSpPr>
          <p:cNvPr id="5" name="TextBox 4">
            <a:extLst>
              <a:ext uri="{FF2B5EF4-FFF2-40B4-BE49-F238E27FC236}">
                <a16:creationId xmlns:a16="http://schemas.microsoft.com/office/drawing/2014/main" id="{7D0F2752-2502-9447-9050-D7511E955E88}"/>
              </a:ext>
            </a:extLst>
          </p:cNvPr>
          <p:cNvSpPr txBox="1"/>
          <p:nvPr/>
        </p:nvSpPr>
        <p:spPr>
          <a:xfrm>
            <a:off x="617837" y="510815"/>
            <a:ext cx="9662983" cy="954107"/>
          </a:xfrm>
          <a:prstGeom prst="rect">
            <a:avLst/>
          </a:prstGeom>
          <a:noFill/>
        </p:spPr>
        <p:txBody>
          <a:bodyPr wrap="square" rtlCol="0">
            <a:spAutoFit/>
          </a:bodyPr>
          <a:lstStyle/>
          <a:p>
            <a:r>
              <a:rPr lang="en-US" sz="2800" dirty="0"/>
              <a:t>Relevant standards, performance indicators, and objectives from the National AFNR Standards:</a:t>
            </a:r>
          </a:p>
        </p:txBody>
      </p:sp>
      <p:grpSp>
        <p:nvGrpSpPr>
          <p:cNvPr id="6" name="Google Shape;328;gb520c5eab2_0_4572">
            <a:extLst>
              <a:ext uri="{FF2B5EF4-FFF2-40B4-BE49-F238E27FC236}">
                <a16:creationId xmlns:a16="http://schemas.microsoft.com/office/drawing/2014/main" id="{9B2D9595-13DE-4342-BAAB-11D2756FE72F}"/>
              </a:ext>
            </a:extLst>
          </p:cNvPr>
          <p:cNvGrpSpPr/>
          <p:nvPr/>
        </p:nvGrpSpPr>
        <p:grpSpPr>
          <a:xfrm>
            <a:off x="18973" y="833128"/>
            <a:ext cx="15445340" cy="9482529"/>
            <a:chOff x="43841" y="541749"/>
            <a:chExt cx="12116843" cy="5774635"/>
          </a:xfrm>
        </p:grpSpPr>
        <p:grpSp>
          <p:nvGrpSpPr>
            <p:cNvPr id="7" name="Google Shape;329;gb520c5eab2_0_4572">
              <a:extLst>
                <a:ext uri="{FF2B5EF4-FFF2-40B4-BE49-F238E27FC236}">
                  <a16:creationId xmlns:a16="http://schemas.microsoft.com/office/drawing/2014/main" id="{1A95D7A9-2CEA-4D49-A8D3-452686290EAA}"/>
                </a:ext>
              </a:extLst>
            </p:cNvPr>
            <p:cNvGrpSpPr/>
            <p:nvPr/>
          </p:nvGrpSpPr>
          <p:grpSpPr>
            <a:xfrm>
              <a:off x="43841" y="541749"/>
              <a:ext cx="300601" cy="5774635"/>
              <a:chOff x="43841" y="541749"/>
              <a:chExt cx="300601" cy="5774635"/>
            </a:xfrm>
          </p:grpSpPr>
          <p:sp>
            <p:nvSpPr>
              <p:cNvPr id="16" name="Google Shape;330;gb520c5eab2_0_4572">
                <a:extLst>
                  <a:ext uri="{FF2B5EF4-FFF2-40B4-BE49-F238E27FC236}">
                    <a16:creationId xmlns:a16="http://schemas.microsoft.com/office/drawing/2014/main" id="{60DA1A7B-6857-E84C-9607-CC08F01E8C0B}"/>
                  </a:ext>
                </a:extLst>
              </p:cNvPr>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 name="Google Shape;331;gb520c5eab2_0_4572">
                <a:extLst>
                  <a:ext uri="{FF2B5EF4-FFF2-40B4-BE49-F238E27FC236}">
                    <a16:creationId xmlns:a16="http://schemas.microsoft.com/office/drawing/2014/main" id="{7BEB72F9-37A5-BC41-9D0E-77B8956C46B1}"/>
                  </a:ext>
                </a:extLst>
              </p:cNvPr>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8" name="Google Shape;332;gb520c5eab2_0_4572">
                <a:extLst>
                  <a:ext uri="{FF2B5EF4-FFF2-40B4-BE49-F238E27FC236}">
                    <a16:creationId xmlns:a16="http://schemas.microsoft.com/office/drawing/2014/main" id="{3677EF28-37B6-E042-BA44-91100CFAB58A}"/>
                  </a:ext>
                </a:extLst>
              </p:cNvPr>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 name="Google Shape;333;gb520c5eab2_0_4572">
                <a:extLst>
                  <a:ext uri="{FF2B5EF4-FFF2-40B4-BE49-F238E27FC236}">
                    <a16:creationId xmlns:a16="http://schemas.microsoft.com/office/drawing/2014/main" id="{432B08A6-F25A-7A46-AA27-13876D2B6FD6}"/>
                  </a:ext>
                </a:extLst>
              </p:cNvPr>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0" name="Google Shape;334;gb520c5eab2_0_4572">
                <a:extLst>
                  <a:ext uri="{FF2B5EF4-FFF2-40B4-BE49-F238E27FC236}">
                    <a16:creationId xmlns:a16="http://schemas.microsoft.com/office/drawing/2014/main" id="{F8A4E355-E2F2-CD45-AA6F-83A8BB86D26F}"/>
                  </a:ext>
                </a:extLst>
              </p:cNvPr>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 name="Google Shape;335;gb520c5eab2_0_4572">
                <a:extLst>
                  <a:ext uri="{FF2B5EF4-FFF2-40B4-BE49-F238E27FC236}">
                    <a16:creationId xmlns:a16="http://schemas.microsoft.com/office/drawing/2014/main" id="{076E66AF-F45B-D14C-B0E4-CC31683E529A}"/>
                  </a:ext>
                </a:extLst>
              </p:cNvPr>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2" name="Google Shape;336;gb520c5eab2_0_4572">
                <a:extLst>
                  <a:ext uri="{FF2B5EF4-FFF2-40B4-BE49-F238E27FC236}">
                    <a16:creationId xmlns:a16="http://schemas.microsoft.com/office/drawing/2014/main" id="{2EC61885-F4B8-0C40-9EBE-65CDC9E383E4}"/>
                  </a:ext>
                </a:extLst>
              </p:cNvPr>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8" name="Google Shape;337;gb520c5eab2_0_4572">
              <a:extLst>
                <a:ext uri="{FF2B5EF4-FFF2-40B4-BE49-F238E27FC236}">
                  <a16:creationId xmlns:a16="http://schemas.microsoft.com/office/drawing/2014/main" id="{E334AC4E-7B45-0B4D-B7DC-5951019DA707}"/>
                </a:ext>
              </a:extLst>
            </p:cNvPr>
            <p:cNvGrpSpPr/>
            <p:nvPr/>
          </p:nvGrpSpPr>
          <p:grpSpPr>
            <a:xfrm>
              <a:off x="11860084" y="541749"/>
              <a:ext cx="300600" cy="5774635"/>
              <a:chOff x="11860084" y="541749"/>
              <a:chExt cx="300600" cy="5774635"/>
            </a:xfrm>
          </p:grpSpPr>
          <p:sp>
            <p:nvSpPr>
              <p:cNvPr id="9" name="Google Shape;338;gb520c5eab2_0_4572">
                <a:extLst>
                  <a:ext uri="{FF2B5EF4-FFF2-40B4-BE49-F238E27FC236}">
                    <a16:creationId xmlns:a16="http://schemas.microsoft.com/office/drawing/2014/main" id="{2AA5C3F2-710F-F642-82B3-FB33B08D7B7F}"/>
                  </a:ext>
                </a:extLst>
              </p:cNvPr>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0" name="Google Shape;339;gb520c5eab2_0_4572">
                <a:extLst>
                  <a:ext uri="{FF2B5EF4-FFF2-40B4-BE49-F238E27FC236}">
                    <a16:creationId xmlns:a16="http://schemas.microsoft.com/office/drawing/2014/main" id="{E1523C51-B0B9-8241-A958-39609F1A7177}"/>
                  </a:ext>
                </a:extLst>
              </p:cNvPr>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 name="Google Shape;340;gb520c5eab2_0_4572">
                <a:extLst>
                  <a:ext uri="{FF2B5EF4-FFF2-40B4-BE49-F238E27FC236}">
                    <a16:creationId xmlns:a16="http://schemas.microsoft.com/office/drawing/2014/main" id="{6C289245-AA72-9448-A303-E97E64F83120}"/>
                  </a:ext>
                </a:extLst>
              </p:cNvPr>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2" name="Google Shape;341;gb520c5eab2_0_4572">
                <a:extLst>
                  <a:ext uri="{FF2B5EF4-FFF2-40B4-BE49-F238E27FC236}">
                    <a16:creationId xmlns:a16="http://schemas.microsoft.com/office/drawing/2014/main" id="{BE16A6EA-0963-FF46-A59B-0A1DCD6D91E0}"/>
                  </a:ext>
                </a:extLst>
              </p:cNvPr>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 name="Google Shape;342;gb520c5eab2_0_4572">
                <a:extLst>
                  <a:ext uri="{FF2B5EF4-FFF2-40B4-BE49-F238E27FC236}">
                    <a16:creationId xmlns:a16="http://schemas.microsoft.com/office/drawing/2014/main" id="{F8D72F44-9E36-4940-B522-216C3EFBF891}"/>
                  </a:ext>
                </a:extLst>
              </p:cNvPr>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 name="Google Shape;343;gb520c5eab2_0_4572">
                <a:extLst>
                  <a:ext uri="{FF2B5EF4-FFF2-40B4-BE49-F238E27FC236}">
                    <a16:creationId xmlns:a16="http://schemas.microsoft.com/office/drawing/2014/main" id="{FF876495-0A70-264B-881E-30F72A9CDB5E}"/>
                  </a:ext>
                </a:extLst>
              </p:cNvPr>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5" name="Google Shape;344;gb520c5eab2_0_4572">
                <a:extLst>
                  <a:ext uri="{FF2B5EF4-FFF2-40B4-BE49-F238E27FC236}">
                    <a16:creationId xmlns:a16="http://schemas.microsoft.com/office/drawing/2014/main" id="{92D389DE-74A4-AA40-BE77-A9EA2ADE8A12}"/>
                  </a:ext>
                </a:extLst>
              </p:cNvPr>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spTree>
    <p:extLst>
      <p:ext uri="{BB962C8B-B14F-4D97-AF65-F5344CB8AC3E}">
        <p14:creationId xmlns:p14="http://schemas.microsoft.com/office/powerpoint/2010/main" val="13304170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grpSp>
        <p:nvGrpSpPr>
          <p:cNvPr id="1242" name="Google Shape;1242;gb520c5eab2_0_5470"/>
          <p:cNvGrpSpPr/>
          <p:nvPr/>
        </p:nvGrpSpPr>
        <p:grpSpPr>
          <a:xfrm>
            <a:off x="18973" y="833128"/>
            <a:ext cx="15445340" cy="9482529"/>
            <a:chOff x="43841" y="541749"/>
            <a:chExt cx="12116843" cy="5774635"/>
          </a:xfrm>
        </p:grpSpPr>
        <p:grpSp>
          <p:nvGrpSpPr>
            <p:cNvPr id="1243" name="Google Shape;1243;gb520c5eab2_0_5470"/>
            <p:cNvGrpSpPr/>
            <p:nvPr/>
          </p:nvGrpSpPr>
          <p:grpSpPr>
            <a:xfrm>
              <a:off x="43841" y="541749"/>
              <a:ext cx="300601" cy="5774635"/>
              <a:chOff x="43841" y="541749"/>
              <a:chExt cx="300601" cy="5774635"/>
            </a:xfrm>
          </p:grpSpPr>
          <p:sp>
            <p:nvSpPr>
              <p:cNvPr id="1244" name="Google Shape;1244;gb520c5eab2_0_5470"/>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245" name="Google Shape;1245;gb520c5eab2_0_5470"/>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246" name="Google Shape;1246;gb520c5eab2_0_5470"/>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247" name="Google Shape;1247;gb520c5eab2_0_5470"/>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248" name="Google Shape;1248;gb520c5eab2_0_5470"/>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249" name="Google Shape;1249;gb520c5eab2_0_5470"/>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250" name="Google Shape;1250;gb520c5eab2_0_5470"/>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1251" name="Google Shape;1251;gb520c5eab2_0_5470"/>
            <p:cNvGrpSpPr/>
            <p:nvPr/>
          </p:nvGrpSpPr>
          <p:grpSpPr>
            <a:xfrm>
              <a:off x="11860084" y="541749"/>
              <a:ext cx="300600" cy="5774635"/>
              <a:chOff x="11860084" y="541749"/>
              <a:chExt cx="300600" cy="5774635"/>
            </a:xfrm>
          </p:grpSpPr>
          <p:sp>
            <p:nvSpPr>
              <p:cNvPr id="1252" name="Google Shape;1252;gb520c5eab2_0_5470"/>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253" name="Google Shape;1253;gb520c5eab2_0_5470"/>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254" name="Google Shape;1254;gb520c5eab2_0_5470"/>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255" name="Google Shape;1255;gb520c5eab2_0_5470"/>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256" name="Google Shape;1256;gb520c5eab2_0_5470"/>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257" name="Google Shape;1257;gb520c5eab2_0_5470"/>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258" name="Google Shape;1258;gb520c5eab2_0_5470"/>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pic>
        <p:nvPicPr>
          <p:cNvPr id="1259" name="Google Shape;1259;gb520c5eab2_0_5470"/>
          <p:cNvPicPr preferRelativeResize="0"/>
          <p:nvPr/>
        </p:nvPicPr>
        <p:blipFill rotWithShape="1">
          <a:blip r:embed="rId3">
            <a:alphaModFix/>
          </a:blip>
          <a:srcRect/>
          <a:stretch/>
        </p:blipFill>
        <p:spPr>
          <a:xfrm>
            <a:off x="-9604" y="10363710"/>
            <a:ext cx="897607" cy="609089"/>
          </a:xfrm>
          <a:prstGeom prst="rect">
            <a:avLst/>
          </a:prstGeom>
          <a:noFill/>
          <a:ln>
            <a:noFill/>
          </a:ln>
        </p:spPr>
      </p:pic>
      <p:grpSp>
        <p:nvGrpSpPr>
          <p:cNvPr id="1260" name="Google Shape;1260;gb520c5eab2_0_5470"/>
          <p:cNvGrpSpPr/>
          <p:nvPr/>
        </p:nvGrpSpPr>
        <p:grpSpPr>
          <a:xfrm>
            <a:off x="12561421" y="10649148"/>
            <a:ext cx="2983379" cy="323709"/>
            <a:chOff x="9802367" y="6604000"/>
            <a:chExt cx="2339905" cy="253889"/>
          </a:xfrm>
        </p:grpSpPr>
        <p:sp>
          <p:nvSpPr>
            <p:cNvPr id="1261" name="Google Shape;1261;gb520c5eab2_0_5470"/>
            <p:cNvSpPr/>
            <p:nvPr/>
          </p:nvSpPr>
          <p:spPr>
            <a:xfrm>
              <a:off x="9802367" y="6719289"/>
              <a:ext cx="18846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148" b="1">
                  <a:solidFill>
                    <a:srgbClr val="FFFFFF"/>
                  </a:solidFill>
                  <a:latin typeface="Source Sans Pro"/>
                  <a:ea typeface="Source Sans Pro"/>
                  <a:cs typeface="Source Sans Pro"/>
                  <a:sym typeface="Source Sans Pro"/>
                </a:rPr>
                <a:t>Attribution 3.0 Unported (CC BY 3.0)</a:t>
              </a:r>
              <a:endParaRPr/>
            </a:p>
          </p:txBody>
        </p:sp>
        <p:pic>
          <p:nvPicPr>
            <p:cNvPr id="1262" name="Google Shape;1262;gb520c5eab2_0_5470" descr="cc logo"/>
            <p:cNvPicPr preferRelativeResize="0"/>
            <p:nvPr/>
          </p:nvPicPr>
          <p:blipFill rotWithShape="1">
            <a:blip r:embed="rId4">
              <a:alphaModFix/>
            </a:blip>
            <a:srcRect/>
            <a:stretch/>
          </p:blipFill>
          <p:spPr>
            <a:xfrm>
              <a:off x="11687044" y="6604000"/>
              <a:ext cx="215900" cy="215900"/>
            </a:xfrm>
            <a:prstGeom prst="rect">
              <a:avLst/>
            </a:prstGeom>
            <a:noFill/>
            <a:ln>
              <a:noFill/>
            </a:ln>
          </p:spPr>
        </p:pic>
        <p:pic>
          <p:nvPicPr>
            <p:cNvPr id="1263" name="Google Shape;1263;gb520c5eab2_0_5470"/>
            <p:cNvPicPr preferRelativeResize="0"/>
            <p:nvPr/>
          </p:nvPicPr>
          <p:blipFill rotWithShape="1">
            <a:blip r:embed="rId5">
              <a:alphaModFix/>
            </a:blip>
            <a:srcRect/>
            <a:stretch/>
          </p:blipFill>
          <p:spPr>
            <a:xfrm>
              <a:off x="11926372" y="6604001"/>
              <a:ext cx="215900" cy="215900"/>
            </a:xfrm>
            <a:prstGeom prst="rect">
              <a:avLst/>
            </a:prstGeom>
            <a:noFill/>
            <a:ln>
              <a:noFill/>
            </a:ln>
          </p:spPr>
        </p:pic>
      </p:grpSp>
      <p:pic>
        <p:nvPicPr>
          <p:cNvPr id="1264" name="Google Shape;1264;gb520c5eab2_0_5470"/>
          <p:cNvPicPr preferRelativeResize="0"/>
          <p:nvPr/>
        </p:nvPicPr>
        <p:blipFill rotWithShape="1">
          <a:blip r:embed="rId6">
            <a:alphaModFix/>
          </a:blip>
          <a:srcRect/>
          <a:stretch/>
        </p:blipFill>
        <p:spPr>
          <a:xfrm>
            <a:off x="59614" y="85793"/>
            <a:ext cx="399164" cy="419577"/>
          </a:xfrm>
          <a:prstGeom prst="rect">
            <a:avLst/>
          </a:prstGeom>
          <a:noFill/>
          <a:ln w="12700" cap="flat" cmpd="sng">
            <a:solidFill>
              <a:schemeClr val="dk1"/>
            </a:solidFill>
            <a:prstDash val="solid"/>
            <a:round/>
            <a:headEnd type="none" w="sm" len="sm"/>
            <a:tailEnd type="none" w="sm" len="sm"/>
          </a:ln>
        </p:spPr>
      </p:pic>
      <p:grpSp>
        <p:nvGrpSpPr>
          <p:cNvPr id="1265" name="Google Shape;1265;gb520c5eab2_0_5470"/>
          <p:cNvGrpSpPr/>
          <p:nvPr/>
        </p:nvGrpSpPr>
        <p:grpSpPr>
          <a:xfrm>
            <a:off x="11419139" y="1225021"/>
            <a:ext cx="3316201" cy="9261574"/>
            <a:chOff x="11419139" y="1225021"/>
            <a:chExt cx="3316201" cy="9261574"/>
          </a:xfrm>
        </p:grpSpPr>
        <p:cxnSp>
          <p:nvCxnSpPr>
            <p:cNvPr id="1266" name="Google Shape;1266;gb520c5eab2_0_5470"/>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67" name="Google Shape;1267;gb520c5eab2_0_5470"/>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68" name="Google Shape;1268;gb520c5eab2_0_5470"/>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69" name="Google Shape;1269;gb520c5eab2_0_5470"/>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70" name="Google Shape;1270;gb520c5eab2_0_5470"/>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71" name="Google Shape;1271;gb520c5eab2_0_5470"/>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72" name="Google Shape;1272;gb520c5eab2_0_5470"/>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73" name="Google Shape;1273;gb520c5eab2_0_5470"/>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74" name="Google Shape;1274;gb520c5eab2_0_5470"/>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75" name="Google Shape;1275;gb520c5eab2_0_5470"/>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76" name="Google Shape;1276;gb520c5eab2_0_5470"/>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77" name="Google Shape;1277;gb520c5eab2_0_5470"/>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78" name="Google Shape;1278;gb520c5eab2_0_5470"/>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79" name="Google Shape;1279;gb520c5eab2_0_5470"/>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80" name="Google Shape;1280;gb520c5eab2_0_5470"/>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81" name="Google Shape;1281;gb520c5eab2_0_5470"/>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82" name="Google Shape;1282;gb520c5eab2_0_5470"/>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83" name="Google Shape;1283;gb520c5eab2_0_5470"/>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84" name="Google Shape;1284;gb520c5eab2_0_5470"/>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85" name="Google Shape;1285;gb520c5eab2_0_5470"/>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86" name="Google Shape;1286;gb520c5eab2_0_5470"/>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87" name="Google Shape;1287;gb520c5eab2_0_5470"/>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88" name="Google Shape;1288;gb520c5eab2_0_5470"/>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89" name="Google Shape;1289;gb520c5eab2_0_5470"/>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90" name="Google Shape;1290;gb520c5eab2_0_5470"/>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91" name="Google Shape;1291;gb520c5eab2_0_5470"/>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92" name="Google Shape;1292;gb520c5eab2_0_5470"/>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93" name="Google Shape;1293;gb520c5eab2_0_5470"/>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94" name="Google Shape;1294;gb520c5eab2_0_5470"/>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95" name="Google Shape;1295;gb520c5eab2_0_5470"/>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96" name="Google Shape;1296;gb520c5eab2_0_5470"/>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97" name="Google Shape;1297;gb520c5eab2_0_5470"/>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98" name="Google Shape;1298;gb520c5eab2_0_5470"/>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99" name="Google Shape;1299;gb520c5eab2_0_5470"/>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00" name="Google Shape;1300;gb520c5eab2_0_5470"/>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01" name="Google Shape;1301;gb520c5eab2_0_5470"/>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02" name="Google Shape;1302;gb520c5eab2_0_5470"/>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03" name="Google Shape;1303;gb520c5eab2_0_5470"/>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graphicFrame>
        <p:nvGraphicFramePr>
          <p:cNvPr id="64" name="Table 4">
            <a:extLst>
              <a:ext uri="{FF2B5EF4-FFF2-40B4-BE49-F238E27FC236}">
                <a16:creationId xmlns:a16="http://schemas.microsoft.com/office/drawing/2014/main" id="{92403883-4DB8-4641-989D-2135D99B9E6F}"/>
              </a:ext>
            </a:extLst>
          </p:cNvPr>
          <p:cNvGraphicFramePr>
            <a:graphicFrameLocks noGrp="1"/>
          </p:cNvGraphicFramePr>
          <p:nvPr>
            <p:extLst>
              <p:ext uri="{D42A27DB-BD31-4B8C-83A1-F6EECF244321}">
                <p14:modId xmlns:p14="http://schemas.microsoft.com/office/powerpoint/2010/main" val="714741220"/>
              </p:ext>
            </p:extLst>
          </p:nvPr>
        </p:nvGraphicFramePr>
        <p:xfrm>
          <a:off x="560327" y="1093698"/>
          <a:ext cx="9565274" cy="8954828"/>
        </p:xfrm>
        <a:graphic>
          <a:graphicData uri="http://schemas.openxmlformats.org/drawingml/2006/table">
            <a:tbl>
              <a:tblPr firstRow="1" bandRow="1">
                <a:tableStyleId>{EAF11463-5CE2-4689-B796-88C2012E085F}</a:tableStyleId>
              </a:tblPr>
              <a:tblGrid>
                <a:gridCol w="4782637">
                  <a:extLst>
                    <a:ext uri="{9D8B030D-6E8A-4147-A177-3AD203B41FA5}">
                      <a16:colId xmlns:a16="http://schemas.microsoft.com/office/drawing/2014/main" val="385810009"/>
                    </a:ext>
                  </a:extLst>
                </a:gridCol>
                <a:gridCol w="4782637">
                  <a:extLst>
                    <a:ext uri="{9D8B030D-6E8A-4147-A177-3AD203B41FA5}">
                      <a16:colId xmlns:a16="http://schemas.microsoft.com/office/drawing/2014/main" val="1470720231"/>
                    </a:ext>
                  </a:extLst>
                </a:gridCol>
              </a:tblGrid>
              <a:tr h="4477414">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09969620"/>
                  </a:ext>
                </a:extLst>
              </a:tr>
              <a:tr h="4477414">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92041721"/>
                  </a:ext>
                </a:extLst>
              </a:tr>
            </a:tbl>
          </a:graphicData>
        </a:graphic>
      </p:graphicFrame>
      <p:sp>
        <p:nvSpPr>
          <p:cNvPr id="2" name="TextBox 1">
            <a:extLst>
              <a:ext uri="{FF2B5EF4-FFF2-40B4-BE49-F238E27FC236}">
                <a16:creationId xmlns:a16="http://schemas.microsoft.com/office/drawing/2014/main" id="{F6CA4588-B8FC-574D-9B3B-411D611629E6}"/>
              </a:ext>
            </a:extLst>
          </p:cNvPr>
          <p:cNvSpPr txBox="1"/>
          <p:nvPr/>
        </p:nvSpPr>
        <p:spPr>
          <a:xfrm>
            <a:off x="1838080" y="10178818"/>
            <a:ext cx="6651180" cy="307777"/>
          </a:xfrm>
          <a:prstGeom prst="rect">
            <a:avLst/>
          </a:prstGeom>
          <a:noFill/>
        </p:spPr>
        <p:txBody>
          <a:bodyPr wrap="none" rtlCol="0">
            <a:spAutoFit/>
          </a:bodyPr>
          <a:lstStyle/>
          <a:p>
            <a:r>
              <a:rPr lang="en-US" dirty="0"/>
              <a:t>Note: For specialty tools, list both the tool name and the specific parts it’s used on.</a:t>
            </a:r>
          </a:p>
        </p:txBody>
      </p:sp>
      <p:sp>
        <p:nvSpPr>
          <p:cNvPr id="66" name="Rectangle 65">
            <a:extLst>
              <a:ext uri="{FF2B5EF4-FFF2-40B4-BE49-F238E27FC236}">
                <a16:creationId xmlns:a16="http://schemas.microsoft.com/office/drawing/2014/main" id="{974563C6-D062-F849-8BE2-5714F37EF12E}"/>
              </a:ext>
            </a:extLst>
          </p:cNvPr>
          <p:cNvSpPr/>
          <p:nvPr/>
        </p:nvSpPr>
        <p:spPr>
          <a:xfrm>
            <a:off x="2465503" y="301691"/>
            <a:ext cx="618630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Tools of the Trade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grpSp>
        <p:nvGrpSpPr>
          <p:cNvPr id="1308" name="Google Shape;1308;gb520c5eab2_0_5535"/>
          <p:cNvGrpSpPr/>
          <p:nvPr/>
        </p:nvGrpSpPr>
        <p:grpSpPr>
          <a:xfrm>
            <a:off x="18973" y="833128"/>
            <a:ext cx="15445340" cy="9482529"/>
            <a:chOff x="43841" y="541749"/>
            <a:chExt cx="12116843" cy="5774635"/>
          </a:xfrm>
        </p:grpSpPr>
        <p:grpSp>
          <p:nvGrpSpPr>
            <p:cNvPr id="1309" name="Google Shape;1309;gb520c5eab2_0_5535"/>
            <p:cNvGrpSpPr/>
            <p:nvPr/>
          </p:nvGrpSpPr>
          <p:grpSpPr>
            <a:xfrm>
              <a:off x="43841" y="541749"/>
              <a:ext cx="300601" cy="5774635"/>
              <a:chOff x="43841" y="541749"/>
              <a:chExt cx="300601" cy="5774635"/>
            </a:xfrm>
          </p:grpSpPr>
          <p:sp>
            <p:nvSpPr>
              <p:cNvPr id="1310" name="Google Shape;1310;gb520c5eab2_0_5535"/>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11" name="Google Shape;1311;gb520c5eab2_0_5535"/>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12" name="Google Shape;1312;gb520c5eab2_0_5535"/>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13" name="Google Shape;1313;gb520c5eab2_0_5535"/>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14" name="Google Shape;1314;gb520c5eab2_0_5535"/>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15" name="Google Shape;1315;gb520c5eab2_0_5535"/>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16" name="Google Shape;1316;gb520c5eab2_0_5535"/>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1317" name="Google Shape;1317;gb520c5eab2_0_5535"/>
            <p:cNvGrpSpPr/>
            <p:nvPr/>
          </p:nvGrpSpPr>
          <p:grpSpPr>
            <a:xfrm>
              <a:off x="11860084" y="541749"/>
              <a:ext cx="300600" cy="5774635"/>
              <a:chOff x="11860084" y="541749"/>
              <a:chExt cx="300600" cy="5774635"/>
            </a:xfrm>
          </p:grpSpPr>
          <p:sp>
            <p:nvSpPr>
              <p:cNvPr id="1318" name="Google Shape;1318;gb520c5eab2_0_5535"/>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19" name="Google Shape;1319;gb520c5eab2_0_5535"/>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20" name="Google Shape;1320;gb520c5eab2_0_5535"/>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21" name="Google Shape;1321;gb520c5eab2_0_5535"/>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22" name="Google Shape;1322;gb520c5eab2_0_5535"/>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23" name="Google Shape;1323;gb520c5eab2_0_5535"/>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24" name="Google Shape;1324;gb520c5eab2_0_5535"/>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pic>
        <p:nvPicPr>
          <p:cNvPr id="1325" name="Google Shape;1325;gb520c5eab2_0_5535"/>
          <p:cNvPicPr preferRelativeResize="0"/>
          <p:nvPr/>
        </p:nvPicPr>
        <p:blipFill rotWithShape="1">
          <a:blip r:embed="rId3">
            <a:alphaModFix/>
          </a:blip>
          <a:srcRect/>
          <a:stretch/>
        </p:blipFill>
        <p:spPr>
          <a:xfrm>
            <a:off x="-9604" y="10363710"/>
            <a:ext cx="897607" cy="609089"/>
          </a:xfrm>
          <a:prstGeom prst="rect">
            <a:avLst/>
          </a:prstGeom>
          <a:noFill/>
          <a:ln>
            <a:noFill/>
          </a:ln>
        </p:spPr>
      </p:pic>
      <p:grpSp>
        <p:nvGrpSpPr>
          <p:cNvPr id="1326" name="Google Shape;1326;gb520c5eab2_0_5535"/>
          <p:cNvGrpSpPr/>
          <p:nvPr/>
        </p:nvGrpSpPr>
        <p:grpSpPr>
          <a:xfrm>
            <a:off x="12561421" y="10649148"/>
            <a:ext cx="2983379" cy="323709"/>
            <a:chOff x="9802367" y="6604000"/>
            <a:chExt cx="2339905" cy="253889"/>
          </a:xfrm>
        </p:grpSpPr>
        <p:sp>
          <p:nvSpPr>
            <p:cNvPr id="1327" name="Google Shape;1327;gb520c5eab2_0_5535"/>
            <p:cNvSpPr/>
            <p:nvPr/>
          </p:nvSpPr>
          <p:spPr>
            <a:xfrm>
              <a:off x="9802367" y="6719289"/>
              <a:ext cx="18846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148" b="1">
                  <a:solidFill>
                    <a:srgbClr val="FFFFFF"/>
                  </a:solidFill>
                  <a:latin typeface="Source Sans Pro"/>
                  <a:ea typeface="Source Sans Pro"/>
                  <a:cs typeface="Source Sans Pro"/>
                  <a:sym typeface="Source Sans Pro"/>
                </a:rPr>
                <a:t>Attribution 3.0 Unported (CC BY 3.0)</a:t>
              </a:r>
              <a:endParaRPr/>
            </a:p>
          </p:txBody>
        </p:sp>
        <p:pic>
          <p:nvPicPr>
            <p:cNvPr id="1328" name="Google Shape;1328;gb520c5eab2_0_5535" descr="cc logo"/>
            <p:cNvPicPr preferRelativeResize="0"/>
            <p:nvPr/>
          </p:nvPicPr>
          <p:blipFill rotWithShape="1">
            <a:blip r:embed="rId4">
              <a:alphaModFix/>
            </a:blip>
            <a:srcRect/>
            <a:stretch/>
          </p:blipFill>
          <p:spPr>
            <a:xfrm>
              <a:off x="11687044" y="6604000"/>
              <a:ext cx="215900" cy="215900"/>
            </a:xfrm>
            <a:prstGeom prst="rect">
              <a:avLst/>
            </a:prstGeom>
            <a:noFill/>
            <a:ln>
              <a:noFill/>
            </a:ln>
          </p:spPr>
        </p:pic>
        <p:pic>
          <p:nvPicPr>
            <p:cNvPr id="1329" name="Google Shape;1329;gb520c5eab2_0_5535"/>
            <p:cNvPicPr preferRelativeResize="0"/>
            <p:nvPr/>
          </p:nvPicPr>
          <p:blipFill rotWithShape="1">
            <a:blip r:embed="rId5">
              <a:alphaModFix/>
            </a:blip>
            <a:srcRect/>
            <a:stretch/>
          </p:blipFill>
          <p:spPr>
            <a:xfrm>
              <a:off x="11926372" y="6604001"/>
              <a:ext cx="215900" cy="215900"/>
            </a:xfrm>
            <a:prstGeom prst="rect">
              <a:avLst/>
            </a:prstGeom>
            <a:noFill/>
            <a:ln>
              <a:noFill/>
            </a:ln>
          </p:spPr>
        </p:pic>
      </p:grpSp>
      <p:pic>
        <p:nvPicPr>
          <p:cNvPr id="1330" name="Google Shape;1330;gb520c5eab2_0_5535"/>
          <p:cNvPicPr preferRelativeResize="0"/>
          <p:nvPr/>
        </p:nvPicPr>
        <p:blipFill rotWithShape="1">
          <a:blip r:embed="rId6">
            <a:alphaModFix/>
          </a:blip>
          <a:srcRect/>
          <a:stretch/>
        </p:blipFill>
        <p:spPr>
          <a:xfrm>
            <a:off x="59614" y="85793"/>
            <a:ext cx="399164" cy="419577"/>
          </a:xfrm>
          <a:prstGeom prst="rect">
            <a:avLst/>
          </a:prstGeom>
          <a:noFill/>
          <a:ln w="12700" cap="flat" cmpd="sng">
            <a:solidFill>
              <a:schemeClr val="dk1"/>
            </a:solidFill>
            <a:prstDash val="solid"/>
            <a:round/>
            <a:headEnd type="none" w="sm" len="sm"/>
            <a:tailEnd type="none" w="sm" len="sm"/>
          </a:ln>
        </p:spPr>
      </p:pic>
      <p:grpSp>
        <p:nvGrpSpPr>
          <p:cNvPr id="1331" name="Google Shape;1331;gb520c5eab2_0_5535"/>
          <p:cNvGrpSpPr/>
          <p:nvPr/>
        </p:nvGrpSpPr>
        <p:grpSpPr>
          <a:xfrm>
            <a:off x="11419139" y="1225021"/>
            <a:ext cx="3316201" cy="9261574"/>
            <a:chOff x="11419139" y="1225021"/>
            <a:chExt cx="3316201" cy="9261574"/>
          </a:xfrm>
        </p:grpSpPr>
        <p:cxnSp>
          <p:nvCxnSpPr>
            <p:cNvPr id="1332" name="Google Shape;1332;gb520c5eab2_0_5535"/>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33" name="Google Shape;1333;gb520c5eab2_0_5535"/>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34" name="Google Shape;1334;gb520c5eab2_0_5535"/>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35" name="Google Shape;1335;gb520c5eab2_0_5535"/>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36" name="Google Shape;1336;gb520c5eab2_0_5535"/>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37" name="Google Shape;1337;gb520c5eab2_0_5535"/>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38" name="Google Shape;1338;gb520c5eab2_0_5535"/>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39" name="Google Shape;1339;gb520c5eab2_0_5535"/>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40" name="Google Shape;1340;gb520c5eab2_0_5535"/>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41" name="Google Shape;1341;gb520c5eab2_0_5535"/>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42" name="Google Shape;1342;gb520c5eab2_0_5535"/>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43" name="Google Shape;1343;gb520c5eab2_0_5535"/>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44" name="Google Shape;1344;gb520c5eab2_0_5535"/>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45" name="Google Shape;1345;gb520c5eab2_0_5535"/>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46" name="Google Shape;1346;gb520c5eab2_0_5535"/>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47" name="Google Shape;1347;gb520c5eab2_0_5535"/>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48" name="Google Shape;1348;gb520c5eab2_0_5535"/>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49" name="Google Shape;1349;gb520c5eab2_0_5535"/>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50" name="Google Shape;1350;gb520c5eab2_0_5535"/>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51" name="Google Shape;1351;gb520c5eab2_0_5535"/>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52" name="Google Shape;1352;gb520c5eab2_0_5535"/>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53" name="Google Shape;1353;gb520c5eab2_0_5535"/>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54" name="Google Shape;1354;gb520c5eab2_0_5535"/>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55" name="Google Shape;1355;gb520c5eab2_0_5535"/>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56" name="Google Shape;1356;gb520c5eab2_0_5535"/>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57" name="Google Shape;1357;gb520c5eab2_0_5535"/>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58" name="Google Shape;1358;gb520c5eab2_0_5535"/>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59" name="Google Shape;1359;gb520c5eab2_0_5535"/>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60" name="Google Shape;1360;gb520c5eab2_0_5535"/>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61" name="Google Shape;1361;gb520c5eab2_0_5535"/>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62" name="Google Shape;1362;gb520c5eab2_0_5535"/>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63" name="Google Shape;1363;gb520c5eab2_0_5535"/>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64" name="Google Shape;1364;gb520c5eab2_0_5535"/>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65" name="Google Shape;1365;gb520c5eab2_0_5535"/>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66" name="Google Shape;1366;gb520c5eab2_0_5535"/>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67" name="Google Shape;1367;gb520c5eab2_0_5535"/>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68" name="Google Shape;1368;gb520c5eab2_0_5535"/>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69" name="Google Shape;1369;gb520c5eab2_0_5535"/>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graphicFrame>
        <p:nvGraphicFramePr>
          <p:cNvPr id="65" name="Table 4">
            <a:extLst>
              <a:ext uri="{FF2B5EF4-FFF2-40B4-BE49-F238E27FC236}">
                <a16:creationId xmlns:a16="http://schemas.microsoft.com/office/drawing/2014/main" id="{0EF56A84-32FD-2847-9F03-5E42B8AEA844}"/>
              </a:ext>
            </a:extLst>
          </p:cNvPr>
          <p:cNvGraphicFramePr>
            <a:graphicFrameLocks noGrp="1"/>
          </p:cNvGraphicFramePr>
          <p:nvPr>
            <p:extLst>
              <p:ext uri="{D42A27DB-BD31-4B8C-83A1-F6EECF244321}">
                <p14:modId xmlns:p14="http://schemas.microsoft.com/office/powerpoint/2010/main" val="2109371108"/>
              </p:ext>
            </p:extLst>
          </p:nvPr>
        </p:nvGraphicFramePr>
        <p:xfrm>
          <a:off x="560327" y="1093698"/>
          <a:ext cx="9565274" cy="8954828"/>
        </p:xfrm>
        <a:graphic>
          <a:graphicData uri="http://schemas.openxmlformats.org/drawingml/2006/table">
            <a:tbl>
              <a:tblPr firstRow="1" bandRow="1">
                <a:tableStyleId>{EAF11463-5CE2-4689-B796-88C2012E085F}</a:tableStyleId>
              </a:tblPr>
              <a:tblGrid>
                <a:gridCol w="4782637">
                  <a:extLst>
                    <a:ext uri="{9D8B030D-6E8A-4147-A177-3AD203B41FA5}">
                      <a16:colId xmlns:a16="http://schemas.microsoft.com/office/drawing/2014/main" val="385810009"/>
                    </a:ext>
                  </a:extLst>
                </a:gridCol>
                <a:gridCol w="4782637">
                  <a:extLst>
                    <a:ext uri="{9D8B030D-6E8A-4147-A177-3AD203B41FA5}">
                      <a16:colId xmlns:a16="http://schemas.microsoft.com/office/drawing/2014/main" val="1470720231"/>
                    </a:ext>
                  </a:extLst>
                </a:gridCol>
              </a:tblGrid>
              <a:tr h="4477414">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09969620"/>
                  </a:ext>
                </a:extLst>
              </a:tr>
              <a:tr h="4477414">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92041721"/>
                  </a:ext>
                </a:extLst>
              </a:tr>
            </a:tbl>
          </a:graphicData>
        </a:graphic>
      </p:graphicFrame>
      <p:sp>
        <p:nvSpPr>
          <p:cNvPr id="67" name="TextBox 66">
            <a:extLst>
              <a:ext uri="{FF2B5EF4-FFF2-40B4-BE49-F238E27FC236}">
                <a16:creationId xmlns:a16="http://schemas.microsoft.com/office/drawing/2014/main" id="{BE813F01-13AE-8E4D-A660-99F12C875B27}"/>
              </a:ext>
            </a:extLst>
          </p:cNvPr>
          <p:cNvSpPr txBox="1"/>
          <p:nvPr/>
        </p:nvSpPr>
        <p:spPr>
          <a:xfrm>
            <a:off x="1838080" y="10178818"/>
            <a:ext cx="6651180" cy="307777"/>
          </a:xfrm>
          <a:prstGeom prst="rect">
            <a:avLst/>
          </a:prstGeom>
          <a:noFill/>
        </p:spPr>
        <p:txBody>
          <a:bodyPr wrap="none" rtlCol="0">
            <a:spAutoFit/>
          </a:bodyPr>
          <a:lstStyle/>
          <a:p>
            <a:r>
              <a:rPr lang="en-US" dirty="0"/>
              <a:t>Note: For specialty tools, list both the tool name and the specific parts it’s used on.</a:t>
            </a:r>
          </a:p>
        </p:txBody>
      </p:sp>
      <p:sp>
        <p:nvSpPr>
          <p:cNvPr id="68" name="Rectangle 67">
            <a:extLst>
              <a:ext uri="{FF2B5EF4-FFF2-40B4-BE49-F238E27FC236}">
                <a16:creationId xmlns:a16="http://schemas.microsoft.com/office/drawing/2014/main" id="{4B5B900A-90D9-1E40-8B92-89E94446FE5D}"/>
              </a:ext>
            </a:extLst>
          </p:cNvPr>
          <p:cNvSpPr/>
          <p:nvPr/>
        </p:nvSpPr>
        <p:spPr>
          <a:xfrm>
            <a:off x="2465503" y="301691"/>
            <a:ext cx="618630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Tools of the Trade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grpSp>
        <p:nvGrpSpPr>
          <p:cNvPr id="1374" name="Google Shape;1374;gb520c5eab2_0_5600"/>
          <p:cNvGrpSpPr/>
          <p:nvPr/>
        </p:nvGrpSpPr>
        <p:grpSpPr>
          <a:xfrm>
            <a:off x="18973" y="833128"/>
            <a:ext cx="15445340" cy="9482529"/>
            <a:chOff x="43841" y="541749"/>
            <a:chExt cx="12116843" cy="5774635"/>
          </a:xfrm>
        </p:grpSpPr>
        <p:grpSp>
          <p:nvGrpSpPr>
            <p:cNvPr id="1375" name="Google Shape;1375;gb520c5eab2_0_5600"/>
            <p:cNvGrpSpPr/>
            <p:nvPr/>
          </p:nvGrpSpPr>
          <p:grpSpPr>
            <a:xfrm>
              <a:off x="43841" y="541749"/>
              <a:ext cx="300601" cy="5774635"/>
              <a:chOff x="43841" y="541749"/>
              <a:chExt cx="300601" cy="5774635"/>
            </a:xfrm>
          </p:grpSpPr>
          <p:sp>
            <p:nvSpPr>
              <p:cNvPr id="1376" name="Google Shape;1376;gb520c5eab2_0_5600"/>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77" name="Google Shape;1377;gb520c5eab2_0_5600"/>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78" name="Google Shape;1378;gb520c5eab2_0_5600"/>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79" name="Google Shape;1379;gb520c5eab2_0_5600"/>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80" name="Google Shape;1380;gb520c5eab2_0_5600"/>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81" name="Google Shape;1381;gb520c5eab2_0_5600"/>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82" name="Google Shape;1382;gb520c5eab2_0_5600"/>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1383" name="Google Shape;1383;gb520c5eab2_0_5600"/>
            <p:cNvGrpSpPr/>
            <p:nvPr/>
          </p:nvGrpSpPr>
          <p:grpSpPr>
            <a:xfrm>
              <a:off x="11860084" y="541749"/>
              <a:ext cx="300600" cy="5774635"/>
              <a:chOff x="11860084" y="541749"/>
              <a:chExt cx="300600" cy="5774635"/>
            </a:xfrm>
          </p:grpSpPr>
          <p:sp>
            <p:nvSpPr>
              <p:cNvPr id="1384" name="Google Shape;1384;gb520c5eab2_0_5600"/>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85" name="Google Shape;1385;gb520c5eab2_0_5600"/>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86" name="Google Shape;1386;gb520c5eab2_0_5600"/>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87" name="Google Shape;1387;gb520c5eab2_0_5600"/>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88" name="Google Shape;1388;gb520c5eab2_0_5600"/>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89" name="Google Shape;1389;gb520c5eab2_0_5600"/>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90" name="Google Shape;1390;gb520c5eab2_0_5600"/>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pic>
        <p:nvPicPr>
          <p:cNvPr id="1391" name="Google Shape;1391;gb520c5eab2_0_5600"/>
          <p:cNvPicPr preferRelativeResize="0"/>
          <p:nvPr/>
        </p:nvPicPr>
        <p:blipFill rotWithShape="1">
          <a:blip r:embed="rId3">
            <a:alphaModFix/>
          </a:blip>
          <a:srcRect/>
          <a:stretch/>
        </p:blipFill>
        <p:spPr>
          <a:xfrm>
            <a:off x="-9604" y="10363710"/>
            <a:ext cx="897607" cy="609089"/>
          </a:xfrm>
          <a:prstGeom prst="rect">
            <a:avLst/>
          </a:prstGeom>
          <a:noFill/>
          <a:ln>
            <a:noFill/>
          </a:ln>
        </p:spPr>
      </p:pic>
      <p:grpSp>
        <p:nvGrpSpPr>
          <p:cNvPr id="1392" name="Google Shape;1392;gb520c5eab2_0_5600"/>
          <p:cNvGrpSpPr/>
          <p:nvPr/>
        </p:nvGrpSpPr>
        <p:grpSpPr>
          <a:xfrm>
            <a:off x="12561421" y="10649148"/>
            <a:ext cx="2983379" cy="323709"/>
            <a:chOff x="9802367" y="6604000"/>
            <a:chExt cx="2339905" cy="253889"/>
          </a:xfrm>
        </p:grpSpPr>
        <p:sp>
          <p:nvSpPr>
            <p:cNvPr id="1393" name="Google Shape;1393;gb520c5eab2_0_5600"/>
            <p:cNvSpPr/>
            <p:nvPr/>
          </p:nvSpPr>
          <p:spPr>
            <a:xfrm>
              <a:off x="9802367" y="6719289"/>
              <a:ext cx="18846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148" b="1">
                  <a:solidFill>
                    <a:srgbClr val="FFFFFF"/>
                  </a:solidFill>
                  <a:latin typeface="Source Sans Pro"/>
                  <a:ea typeface="Source Sans Pro"/>
                  <a:cs typeface="Source Sans Pro"/>
                  <a:sym typeface="Source Sans Pro"/>
                </a:rPr>
                <a:t>Attribution 3.0 Unported (CC BY 3.0)</a:t>
              </a:r>
              <a:endParaRPr/>
            </a:p>
          </p:txBody>
        </p:sp>
        <p:pic>
          <p:nvPicPr>
            <p:cNvPr id="1394" name="Google Shape;1394;gb520c5eab2_0_5600" descr="cc logo"/>
            <p:cNvPicPr preferRelativeResize="0"/>
            <p:nvPr/>
          </p:nvPicPr>
          <p:blipFill rotWithShape="1">
            <a:blip r:embed="rId4">
              <a:alphaModFix/>
            </a:blip>
            <a:srcRect/>
            <a:stretch/>
          </p:blipFill>
          <p:spPr>
            <a:xfrm>
              <a:off x="11687044" y="6604000"/>
              <a:ext cx="215900" cy="215900"/>
            </a:xfrm>
            <a:prstGeom prst="rect">
              <a:avLst/>
            </a:prstGeom>
            <a:noFill/>
            <a:ln>
              <a:noFill/>
            </a:ln>
          </p:spPr>
        </p:pic>
        <p:pic>
          <p:nvPicPr>
            <p:cNvPr id="1395" name="Google Shape;1395;gb520c5eab2_0_5600"/>
            <p:cNvPicPr preferRelativeResize="0"/>
            <p:nvPr/>
          </p:nvPicPr>
          <p:blipFill rotWithShape="1">
            <a:blip r:embed="rId5">
              <a:alphaModFix/>
            </a:blip>
            <a:srcRect/>
            <a:stretch/>
          </p:blipFill>
          <p:spPr>
            <a:xfrm>
              <a:off x="11926372" y="6604001"/>
              <a:ext cx="215900" cy="215900"/>
            </a:xfrm>
            <a:prstGeom prst="rect">
              <a:avLst/>
            </a:prstGeom>
            <a:noFill/>
            <a:ln>
              <a:noFill/>
            </a:ln>
          </p:spPr>
        </p:pic>
      </p:grpSp>
      <p:pic>
        <p:nvPicPr>
          <p:cNvPr id="1396" name="Google Shape;1396;gb520c5eab2_0_5600"/>
          <p:cNvPicPr preferRelativeResize="0"/>
          <p:nvPr/>
        </p:nvPicPr>
        <p:blipFill rotWithShape="1">
          <a:blip r:embed="rId6">
            <a:alphaModFix/>
          </a:blip>
          <a:srcRect/>
          <a:stretch/>
        </p:blipFill>
        <p:spPr>
          <a:xfrm>
            <a:off x="59614" y="85793"/>
            <a:ext cx="399164" cy="419577"/>
          </a:xfrm>
          <a:prstGeom prst="rect">
            <a:avLst/>
          </a:prstGeom>
          <a:noFill/>
          <a:ln w="12700" cap="flat" cmpd="sng">
            <a:solidFill>
              <a:schemeClr val="dk1"/>
            </a:solidFill>
            <a:prstDash val="solid"/>
            <a:round/>
            <a:headEnd type="none" w="sm" len="sm"/>
            <a:tailEnd type="none" w="sm" len="sm"/>
          </a:ln>
        </p:spPr>
      </p:pic>
      <p:grpSp>
        <p:nvGrpSpPr>
          <p:cNvPr id="1397" name="Google Shape;1397;gb520c5eab2_0_5600"/>
          <p:cNvGrpSpPr/>
          <p:nvPr/>
        </p:nvGrpSpPr>
        <p:grpSpPr>
          <a:xfrm>
            <a:off x="11419139" y="1225021"/>
            <a:ext cx="3316201" cy="9261574"/>
            <a:chOff x="11419139" y="1225021"/>
            <a:chExt cx="3316201" cy="9261574"/>
          </a:xfrm>
        </p:grpSpPr>
        <p:cxnSp>
          <p:nvCxnSpPr>
            <p:cNvPr id="1398" name="Google Shape;1398;gb520c5eab2_0_5600"/>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99" name="Google Shape;1399;gb520c5eab2_0_5600"/>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00" name="Google Shape;1400;gb520c5eab2_0_5600"/>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01" name="Google Shape;1401;gb520c5eab2_0_5600"/>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02" name="Google Shape;1402;gb520c5eab2_0_5600"/>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03" name="Google Shape;1403;gb520c5eab2_0_5600"/>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04" name="Google Shape;1404;gb520c5eab2_0_5600"/>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05" name="Google Shape;1405;gb520c5eab2_0_5600"/>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06" name="Google Shape;1406;gb520c5eab2_0_5600"/>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07" name="Google Shape;1407;gb520c5eab2_0_5600"/>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08" name="Google Shape;1408;gb520c5eab2_0_5600"/>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09" name="Google Shape;1409;gb520c5eab2_0_5600"/>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10" name="Google Shape;1410;gb520c5eab2_0_5600"/>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11" name="Google Shape;1411;gb520c5eab2_0_5600"/>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12" name="Google Shape;1412;gb520c5eab2_0_5600"/>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13" name="Google Shape;1413;gb520c5eab2_0_5600"/>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14" name="Google Shape;1414;gb520c5eab2_0_5600"/>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15" name="Google Shape;1415;gb520c5eab2_0_5600"/>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16" name="Google Shape;1416;gb520c5eab2_0_5600"/>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17" name="Google Shape;1417;gb520c5eab2_0_5600"/>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18" name="Google Shape;1418;gb520c5eab2_0_5600"/>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19" name="Google Shape;1419;gb520c5eab2_0_5600"/>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20" name="Google Shape;1420;gb520c5eab2_0_5600"/>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21" name="Google Shape;1421;gb520c5eab2_0_5600"/>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22" name="Google Shape;1422;gb520c5eab2_0_5600"/>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23" name="Google Shape;1423;gb520c5eab2_0_5600"/>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24" name="Google Shape;1424;gb520c5eab2_0_5600"/>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25" name="Google Shape;1425;gb520c5eab2_0_5600"/>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26" name="Google Shape;1426;gb520c5eab2_0_5600"/>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27" name="Google Shape;1427;gb520c5eab2_0_5600"/>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28" name="Google Shape;1428;gb520c5eab2_0_5600"/>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29" name="Google Shape;1429;gb520c5eab2_0_5600"/>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30" name="Google Shape;1430;gb520c5eab2_0_5600"/>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31" name="Google Shape;1431;gb520c5eab2_0_5600"/>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32" name="Google Shape;1432;gb520c5eab2_0_5600"/>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33" name="Google Shape;1433;gb520c5eab2_0_5600"/>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34" name="Google Shape;1434;gb520c5eab2_0_5600"/>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35" name="Google Shape;1435;gb520c5eab2_0_5600"/>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graphicFrame>
        <p:nvGraphicFramePr>
          <p:cNvPr id="65" name="Table 4">
            <a:extLst>
              <a:ext uri="{FF2B5EF4-FFF2-40B4-BE49-F238E27FC236}">
                <a16:creationId xmlns:a16="http://schemas.microsoft.com/office/drawing/2014/main" id="{13EF64C8-AF2B-1C4A-8B75-A886FC5E7697}"/>
              </a:ext>
            </a:extLst>
          </p:cNvPr>
          <p:cNvGraphicFramePr>
            <a:graphicFrameLocks noGrp="1"/>
          </p:cNvGraphicFramePr>
          <p:nvPr>
            <p:extLst>
              <p:ext uri="{D42A27DB-BD31-4B8C-83A1-F6EECF244321}">
                <p14:modId xmlns:p14="http://schemas.microsoft.com/office/powerpoint/2010/main" val="2109371108"/>
              </p:ext>
            </p:extLst>
          </p:nvPr>
        </p:nvGraphicFramePr>
        <p:xfrm>
          <a:off x="560327" y="1093698"/>
          <a:ext cx="9565274" cy="8954828"/>
        </p:xfrm>
        <a:graphic>
          <a:graphicData uri="http://schemas.openxmlformats.org/drawingml/2006/table">
            <a:tbl>
              <a:tblPr firstRow="1" bandRow="1">
                <a:tableStyleId>{EAF11463-5CE2-4689-B796-88C2012E085F}</a:tableStyleId>
              </a:tblPr>
              <a:tblGrid>
                <a:gridCol w="4782637">
                  <a:extLst>
                    <a:ext uri="{9D8B030D-6E8A-4147-A177-3AD203B41FA5}">
                      <a16:colId xmlns:a16="http://schemas.microsoft.com/office/drawing/2014/main" val="385810009"/>
                    </a:ext>
                  </a:extLst>
                </a:gridCol>
                <a:gridCol w="4782637">
                  <a:extLst>
                    <a:ext uri="{9D8B030D-6E8A-4147-A177-3AD203B41FA5}">
                      <a16:colId xmlns:a16="http://schemas.microsoft.com/office/drawing/2014/main" val="1470720231"/>
                    </a:ext>
                  </a:extLst>
                </a:gridCol>
              </a:tblGrid>
              <a:tr h="4477414">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09969620"/>
                  </a:ext>
                </a:extLst>
              </a:tr>
              <a:tr h="4477414">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92041721"/>
                  </a:ext>
                </a:extLst>
              </a:tr>
            </a:tbl>
          </a:graphicData>
        </a:graphic>
      </p:graphicFrame>
      <p:sp>
        <p:nvSpPr>
          <p:cNvPr id="67" name="TextBox 66">
            <a:extLst>
              <a:ext uri="{FF2B5EF4-FFF2-40B4-BE49-F238E27FC236}">
                <a16:creationId xmlns:a16="http://schemas.microsoft.com/office/drawing/2014/main" id="{7F704E44-B359-F944-9957-4404FC740E18}"/>
              </a:ext>
            </a:extLst>
          </p:cNvPr>
          <p:cNvSpPr txBox="1"/>
          <p:nvPr/>
        </p:nvSpPr>
        <p:spPr>
          <a:xfrm>
            <a:off x="1838080" y="10178818"/>
            <a:ext cx="6651180" cy="307777"/>
          </a:xfrm>
          <a:prstGeom prst="rect">
            <a:avLst/>
          </a:prstGeom>
          <a:noFill/>
        </p:spPr>
        <p:txBody>
          <a:bodyPr wrap="none" rtlCol="0">
            <a:spAutoFit/>
          </a:bodyPr>
          <a:lstStyle/>
          <a:p>
            <a:r>
              <a:rPr lang="en-US" dirty="0"/>
              <a:t>Note: For specialty tools, list both the tool name and the specific parts it’s used on.</a:t>
            </a:r>
          </a:p>
        </p:txBody>
      </p:sp>
      <p:sp>
        <p:nvSpPr>
          <p:cNvPr id="68" name="Rectangle 67">
            <a:extLst>
              <a:ext uri="{FF2B5EF4-FFF2-40B4-BE49-F238E27FC236}">
                <a16:creationId xmlns:a16="http://schemas.microsoft.com/office/drawing/2014/main" id="{F5261407-7579-F344-B450-0B622435D9FB}"/>
              </a:ext>
            </a:extLst>
          </p:cNvPr>
          <p:cNvSpPr/>
          <p:nvPr/>
        </p:nvSpPr>
        <p:spPr>
          <a:xfrm>
            <a:off x="2465503" y="301691"/>
            <a:ext cx="618630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Tools of the Trade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grpSp>
        <p:nvGrpSpPr>
          <p:cNvPr id="1440" name="Google Shape;1440;gb520c5eab2_0_5665"/>
          <p:cNvGrpSpPr/>
          <p:nvPr/>
        </p:nvGrpSpPr>
        <p:grpSpPr>
          <a:xfrm>
            <a:off x="18973" y="833128"/>
            <a:ext cx="15445340" cy="9482529"/>
            <a:chOff x="43841" y="541749"/>
            <a:chExt cx="12116843" cy="5774635"/>
          </a:xfrm>
        </p:grpSpPr>
        <p:grpSp>
          <p:nvGrpSpPr>
            <p:cNvPr id="1441" name="Google Shape;1441;gb520c5eab2_0_5665"/>
            <p:cNvGrpSpPr/>
            <p:nvPr/>
          </p:nvGrpSpPr>
          <p:grpSpPr>
            <a:xfrm>
              <a:off x="43841" y="541749"/>
              <a:ext cx="300601" cy="5774635"/>
              <a:chOff x="43841" y="541749"/>
              <a:chExt cx="300601" cy="5774635"/>
            </a:xfrm>
          </p:grpSpPr>
          <p:sp>
            <p:nvSpPr>
              <p:cNvPr id="1442" name="Google Shape;1442;gb520c5eab2_0_5665"/>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43" name="Google Shape;1443;gb520c5eab2_0_5665"/>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44" name="Google Shape;1444;gb520c5eab2_0_5665"/>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45" name="Google Shape;1445;gb520c5eab2_0_5665"/>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46" name="Google Shape;1446;gb520c5eab2_0_5665"/>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47" name="Google Shape;1447;gb520c5eab2_0_5665"/>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48" name="Google Shape;1448;gb520c5eab2_0_5665"/>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1449" name="Google Shape;1449;gb520c5eab2_0_5665"/>
            <p:cNvGrpSpPr/>
            <p:nvPr/>
          </p:nvGrpSpPr>
          <p:grpSpPr>
            <a:xfrm>
              <a:off x="11860084" y="541749"/>
              <a:ext cx="300600" cy="5774635"/>
              <a:chOff x="11860084" y="541749"/>
              <a:chExt cx="300600" cy="5774635"/>
            </a:xfrm>
          </p:grpSpPr>
          <p:sp>
            <p:nvSpPr>
              <p:cNvPr id="1450" name="Google Shape;1450;gb520c5eab2_0_5665"/>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51" name="Google Shape;1451;gb520c5eab2_0_5665"/>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52" name="Google Shape;1452;gb520c5eab2_0_5665"/>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53" name="Google Shape;1453;gb520c5eab2_0_5665"/>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54" name="Google Shape;1454;gb520c5eab2_0_5665"/>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55" name="Google Shape;1455;gb520c5eab2_0_5665"/>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56" name="Google Shape;1456;gb520c5eab2_0_5665"/>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pic>
        <p:nvPicPr>
          <p:cNvPr id="1457" name="Google Shape;1457;gb520c5eab2_0_5665"/>
          <p:cNvPicPr preferRelativeResize="0"/>
          <p:nvPr/>
        </p:nvPicPr>
        <p:blipFill rotWithShape="1">
          <a:blip r:embed="rId3">
            <a:alphaModFix/>
          </a:blip>
          <a:srcRect/>
          <a:stretch/>
        </p:blipFill>
        <p:spPr>
          <a:xfrm>
            <a:off x="-9604" y="10363710"/>
            <a:ext cx="897607" cy="609089"/>
          </a:xfrm>
          <a:prstGeom prst="rect">
            <a:avLst/>
          </a:prstGeom>
          <a:noFill/>
          <a:ln>
            <a:noFill/>
          </a:ln>
        </p:spPr>
      </p:pic>
      <p:grpSp>
        <p:nvGrpSpPr>
          <p:cNvPr id="1458" name="Google Shape;1458;gb520c5eab2_0_5665"/>
          <p:cNvGrpSpPr/>
          <p:nvPr/>
        </p:nvGrpSpPr>
        <p:grpSpPr>
          <a:xfrm>
            <a:off x="12561421" y="10649148"/>
            <a:ext cx="2983379" cy="323709"/>
            <a:chOff x="9802367" y="6604000"/>
            <a:chExt cx="2339905" cy="253889"/>
          </a:xfrm>
        </p:grpSpPr>
        <p:sp>
          <p:nvSpPr>
            <p:cNvPr id="1459" name="Google Shape;1459;gb520c5eab2_0_5665"/>
            <p:cNvSpPr/>
            <p:nvPr/>
          </p:nvSpPr>
          <p:spPr>
            <a:xfrm>
              <a:off x="9802367" y="6719289"/>
              <a:ext cx="18846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148" b="1">
                  <a:solidFill>
                    <a:srgbClr val="FFFFFF"/>
                  </a:solidFill>
                  <a:latin typeface="Source Sans Pro"/>
                  <a:ea typeface="Source Sans Pro"/>
                  <a:cs typeface="Source Sans Pro"/>
                  <a:sym typeface="Source Sans Pro"/>
                </a:rPr>
                <a:t>Attribution 3.0 Unported (CC BY 3.0)</a:t>
              </a:r>
              <a:endParaRPr/>
            </a:p>
          </p:txBody>
        </p:sp>
        <p:pic>
          <p:nvPicPr>
            <p:cNvPr id="1460" name="Google Shape;1460;gb520c5eab2_0_5665" descr="cc logo"/>
            <p:cNvPicPr preferRelativeResize="0"/>
            <p:nvPr/>
          </p:nvPicPr>
          <p:blipFill rotWithShape="1">
            <a:blip r:embed="rId4">
              <a:alphaModFix/>
            </a:blip>
            <a:srcRect/>
            <a:stretch/>
          </p:blipFill>
          <p:spPr>
            <a:xfrm>
              <a:off x="11687044" y="6604000"/>
              <a:ext cx="215900" cy="215900"/>
            </a:xfrm>
            <a:prstGeom prst="rect">
              <a:avLst/>
            </a:prstGeom>
            <a:noFill/>
            <a:ln>
              <a:noFill/>
            </a:ln>
          </p:spPr>
        </p:pic>
        <p:pic>
          <p:nvPicPr>
            <p:cNvPr id="1461" name="Google Shape;1461;gb520c5eab2_0_5665"/>
            <p:cNvPicPr preferRelativeResize="0"/>
            <p:nvPr/>
          </p:nvPicPr>
          <p:blipFill rotWithShape="1">
            <a:blip r:embed="rId5">
              <a:alphaModFix/>
            </a:blip>
            <a:srcRect/>
            <a:stretch/>
          </p:blipFill>
          <p:spPr>
            <a:xfrm>
              <a:off x="11926372" y="6604001"/>
              <a:ext cx="215900" cy="215900"/>
            </a:xfrm>
            <a:prstGeom prst="rect">
              <a:avLst/>
            </a:prstGeom>
            <a:noFill/>
            <a:ln>
              <a:noFill/>
            </a:ln>
          </p:spPr>
        </p:pic>
      </p:grpSp>
      <p:pic>
        <p:nvPicPr>
          <p:cNvPr id="1462" name="Google Shape;1462;gb520c5eab2_0_5665"/>
          <p:cNvPicPr preferRelativeResize="0"/>
          <p:nvPr/>
        </p:nvPicPr>
        <p:blipFill rotWithShape="1">
          <a:blip r:embed="rId6">
            <a:alphaModFix/>
          </a:blip>
          <a:srcRect/>
          <a:stretch/>
        </p:blipFill>
        <p:spPr>
          <a:xfrm>
            <a:off x="59614" y="85793"/>
            <a:ext cx="399164" cy="419577"/>
          </a:xfrm>
          <a:prstGeom prst="rect">
            <a:avLst/>
          </a:prstGeom>
          <a:noFill/>
          <a:ln w="12700" cap="flat" cmpd="sng">
            <a:solidFill>
              <a:schemeClr val="dk1"/>
            </a:solidFill>
            <a:prstDash val="solid"/>
            <a:round/>
            <a:headEnd type="none" w="sm" len="sm"/>
            <a:tailEnd type="none" w="sm" len="sm"/>
          </a:ln>
        </p:spPr>
      </p:pic>
      <p:grpSp>
        <p:nvGrpSpPr>
          <p:cNvPr id="1463" name="Google Shape;1463;gb520c5eab2_0_5665"/>
          <p:cNvGrpSpPr/>
          <p:nvPr/>
        </p:nvGrpSpPr>
        <p:grpSpPr>
          <a:xfrm>
            <a:off x="11419139" y="1225021"/>
            <a:ext cx="3316201" cy="9261574"/>
            <a:chOff x="11419139" y="1225021"/>
            <a:chExt cx="3316201" cy="9261574"/>
          </a:xfrm>
        </p:grpSpPr>
        <p:cxnSp>
          <p:nvCxnSpPr>
            <p:cNvPr id="1464" name="Google Shape;1464;gb520c5eab2_0_5665"/>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65" name="Google Shape;1465;gb520c5eab2_0_5665"/>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66" name="Google Shape;1466;gb520c5eab2_0_5665"/>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67" name="Google Shape;1467;gb520c5eab2_0_5665"/>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68" name="Google Shape;1468;gb520c5eab2_0_5665"/>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69" name="Google Shape;1469;gb520c5eab2_0_5665"/>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70" name="Google Shape;1470;gb520c5eab2_0_5665"/>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71" name="Google Shape;1471;gb520c5eab2_0_5665"/>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72" name="Google Shape;1472;gb520c5eab2_0_5665"/>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73" name="Google Shape;1473;gb520c5eab2_0_5665"/>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74" name="Google Shape;1474;gb520c5eab2_0_5665"/>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75" name="Google Shape;1475;gb520c5eab2_0_5665"/>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76" name="Google Shape;1476;gb520c5eab2_0_5665"/>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77" name="Google Shape;1477;gb520c5eab2_0_5665"/>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78" name="Google Shape;1478;gb520c5eab2_0_5665"/>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79" name="Google Shape;1479;gb520c5eab2_0_5665"/>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80" name="Google Shape;1480;gb520c5eab2_0_5665"/>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81" name="Google Shape;1481;gb520c5eab2_0_5665"/>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82" name="Google Shape;1482;gb520c5eab2_0_5665"/>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83" name="Google Shape;1483;gb520c5eab2_0_5665"/>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84" name="Google Shape;1484;gb520c5eab2_0_5665"/>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85" name="Google Shape;1485;gb520c5eab2_0_5665"/>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86" name="Google Shape;1486;gb520c5eab2_0_5665"/>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87" name="Google Shape;1487;gb520c5eab2_0_5665"/>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88" name="Google Shape;1488;gb520c5eab2_0_5665"/>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89" name="Google Shape;1489;gb520c5eab2_0_5665"/>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90" name="Google Shape;1490;gb520c5eab2_0_5665"/>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91" name="Google Shape;1491;gb520c5eab2_0_5665"/>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92" name="Google Shape;1492;gb520c5eab2_0_5665"/>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93" name="Google Shape;1493;gb520c5eab2_0_5665"/>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94" name="Google Shape;1494;gb520c5eab2_0_5665"/>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95" name="Google Shape;1495;gb520c5eab2_0_5665"/>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96" name="Google Shape;1496;gb520c5eab2_0_5665"/>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97" name="Google Shape;1497;gb520c5eab2_0_5665"/>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98" name="Google Shape;1498;gb520c5eab2_0_5665"/>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99" name="Google Shape;1499;gb520c5eab2_0_5665"/>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00" name="Google Shape;1500;gb520c5eab2_0_5665"/>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01" name="Google Shape;1501;gb520c5eab2_0_5665"/>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graphicFrame>
        <p:nvGraphicFramePr>
          <p:cNvPr id="64" name="Table 4">
            <a:extLst>
              <a:ext uri="{FF2B5EF4-FFF2-40B4-BE49-F238E27FC236}">
                <a16:creationId xmlns:a16="http://schemas.microsoft.com/office/drawing/2014/main" id="{F2B57A72-22A2-C743-86F7-4885AFBD137C}"/>
              </a:ext>
            </a:extLst>
          </p:cNvPr>
          <p:cNvGraphicFramePr>
            <a:graphicFrameLocks noGrp="1"/>
          </p:cNvGraphicFramePr>
          <p:nvPr>
            <p:extLst>
              <p:ext uri="{D42A27DB-BD31-4B8C-83A1-F6EECF244321}">
                <p14:modId xmlns:p14="http://schemas.microsoft.com/office/powerpoint/2010/main" val="2109371108"/>
              </p:ext>
            </p:extLst>
          </p:nvPr>
        </p:nvGraphicFramePr>
        <p:xfrm>
          <a:off x="560327" y="1093698"/>
          <a:ext cx="9565274" cy="8954828"/>
        </p:xfrm>
        <a:graphic>
          <a:graphicData uri="http://schemas.openxmlformats.org/drawingml/2006/table">
            <a:tbl>
              <a:tblPr firstRow="1" bandRow="1">
                <a:tableStyleId>{EAF11463-5CE2-4689-B796-88C2012E085F}</a:tableStyleId>
              </a:tblPr>
              <a:tblGrid>
                <a:gridCol w="4782637">
                  <a:extLst>
                    <a:ext uri="{9D8B030D-6E8A-4147-A177-3AD203B41FA5}">
                      <a16:colId xmlns:a16="http://schemas.microsoft.com/office/drawing/2014/main" val="385810009"/>
                    </a:ext>
                  </a:extLst>
                </a:gridCol>
                <a:gridCol w="4782637">
                  <a:extLst>
                    <a:ext uri="{9D8B030D-6E8A-4147-A177-3AD203B41FA5}">
                      <a16:colId xmlns:a16="http://schemas.microsoft.com/office/drawing/2014/main" val="1470720231"/>
                    </a:ext>
                  </a:extLst>
                </a:gridCol>
              </a:tblGrid>
              <a:tr h="4477414">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09969620"/>
                  </a:ext>
                </a:extLst>
              </a:tr>
              <a:tr h="4477414">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92041721"/>
                  </a:ext>
                </a:extLst>
              </a:tr>
            </a:tbl>
          </a:graphicData>
        </a:graphic>
      </p:graphicFrame>
      <p:sp>
        <p:nvSpPr>
          <p:cNvPr id="66" name="TextBox 65">
            <a:extLst>
              <a:ext uri="{FF2B5EF4-FFF2-40B4-BE49-F238E27FC236}">
                <a16:creationId xmlns:a16="http://schemas.microsoft.com/office/drawing/2014/main" id="{9D68A5C7-EC73-184A-B480-E0E3FE1D5244}"/>
              </a:ext>
            </a:extLst>
          </p:cNvPr>
          <p:cNvSpPr txBox="1"/>
          <p:nvPr/>
        </p:nvSpPr>
        <p:spPr>
          <a:xfrm>
            <a:off x="1838080" y="10178818"/>
            <a:ext cx="6651180" cy="307777"/>
          </a:xfrm>
          <a:prstGeom prst="rect">
            <a:avLst/>
          </a:prstGeom>
          <a:noFill/>
        </p:spPr>
        <p:txBody>
          <a:bodyPr wrap="none" rtlCol="0">
            <a:spAutoFit/>
          </a:bodyPr>
          <a:lstStyle/>
          <a:p>
            <a:r>
              <a:rPr lang="en-US" dirty="0"/>
              <a:t>Note: For specialty tools, list both the tool name and the specific parts it’s used on.</a:t>
            </a:r>
          </a:p>
        </p:txBody>
      </p:sp>
      <p:sp>
        <p:nvSpPr>
          <p:cNvPr id="67" name="Rectangle 66">
            <a:extLst>
              <a:ext uri="{FF2B5EF4-FFF2-40B4-BE49-F238E27FC236}">
                <a16:creationId xmlns:a16="http://schemas.microsoft.com/office/drawing/2014/main" id="{54F3B225-3876-E74D-BA40-1809E3392537}"/>
              </a:ext>
            </a:extLst>
          </p:cNvPr>
          <p:cNvSpPr/>
          <p:nvPr/>
        </p:nvSpPr>
        <p:spPr>
          <a:xfrm>
            <a:off x="2465503" y="301691"/>
            <a:ext cx="618630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Tools of the Trade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grpSp>
        <p:nvGrpSpPr>
          <p:cNvPr id="1242" name="Google Shape;1242;gb520c5eab2_0_5470"/>
          <p:cNvGrpSpPr/>
          <p:nvPr/>
        </p:nvGrpSpPr>
        <p:grpSpPr>
          <a:xfrm>
            <a:off x="18973" y="833128"/>
            <a:ext cx="15445340" cy="9482529"/>
            <a:chOff x="43841" y="541749"/>
            <a:chExt cx="12116843" cy="5774635"/>
          </a:xfrm>
        </p:grpSpPr>
        <p:grpSp>
          <p:nvGrpSpPr>
            <p:cNvPr id="1243" name="Google Shape;1243;gb520c5eab2_0_5470"/>
            <p:cNvGrpSpPr/>
            <p:nvPr/>
          </p:nvGrpSpPr>
          <p:grpSpPr>
            <a:xfrm>
              <a:off x="43841" y="541749"/>
              <a:ext cx="300601" cy="5774635"/>
              <a:chOff x="43841" y="541749"/>
              <a:chExt cx="300601" cy="5774635"/>
            </a:xfrm>
          </p:grpSpPr>
          <p:sp>
            <p:nvSpPr>
              <p:cNvPr id="1244" name="Google Shape;1244;gb520c5eab2_0_5470"/>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245" name="Google Shape;1245;gb520c5eab2_0_5470"/>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246" name="Google Shape;1246;gb520c5eab2_0_5470"/>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247" name="Google Shape;1247;gb520c5eab2_0_5470"/>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248" name="Google Shape;1248;gb520c5eab2_0_5470"/>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249" name="Google Shape;1249;gb520c5eab2_0_5470"/>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250" name="Google Shape;1250;gb520c5eab2_0_5470"/>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1251" name="Google Shape;1251;gb520c5eab2_0_5470"/>
            <p:cNvGrpSpPr/>
            <p:nvPr/>
          </p:nvGrpSpPr>
          <p:grpSpPr>
            <a:xfrm>
              <a:off x="11860084" y="541749"/>
              <a:ext cx="300600" cy="5774635"/>
              <a:chOff x="11860084" y="541749"/>
              <a:chExt cx="300600" cy="5774635"/>
            </a:xfrm>
          </p:grpSpPr>
          <p:sp>
            <p:nvSpPr>
              <p:cNvPr id="1252" name="Google Shape;1252;gb520c5eab2_0_5470"/>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253" name="Google Shape;1253;gb520c5eab2_0_5470"/>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254" name="Google Shape;1254;gb520c5eab2_0_5470"/>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255" name="Google Shape;1255;gb520c5eab2_0_5470"/>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256" name="Google Shape;1256;gb520c5eab2_0_5470"/>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257" name="Google Shape;1257;gb520c5eab2_0_5470"/>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258" name="Google Shape;1258;gb520c5eab2_0_5470"/>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pic>
        <p:nvPicPr>
          <p:cNvPr id="1259" name="Google Shape;1259;gb520c5eab2_0_5470"/>
          <p:cNvPicPr preferRelativeResize="0"/>
          <p:nvPr/>
        </p:nvPicPr>
        <p:blipFill rotWithShape="1">
          <a:blip r:embed="rId3">
            <a:alphaModFix/>
          </a:blip>
          <a:srcRect/>
          <a:stretch/>
        </p:blipFill>
        <p:spPr>
          <a:xfrm>
            <a:off x="-9604" y="10363710"/>
            <a:ext cx="897607" cy="609089"/>
          </a:xfrm>
          <a:prstGeom prst="rect">
            <a:avLst/>
          </a:prstGeom>
          <a:noFill/>
          <a:ln>
            <a:noFill/>
          </a:ln>
        </p:spPr>
      </p:pic>
      <p:grpSp>
        <p:nvGrpSpPr>
          <p:cNvPr id="1260" name="Google Shape;1260;gb520c5eab2_0_5470"/>
          <p:cNvGrpSpPr/>
          <p:nvPr/>
        </p:nvGrpSpPr>
        <p:grpSpPr>
          <a:xfrm>
            <a:off x="12561421" y="10649148"/>
            <a:ext cx="2983379" cy="323709"/>
            <a:chOff x="9802367" y="6604000"/>
            <a:chExt cx="2339905" cy="253889"/>
          </a:xfrm>
        </p:grpSpPr>
        <p:sp>
          <p:nvSpPr>
            <p:cNvPr id="1261" name="Google Shape;1261;gb520c5eab2_0_5470"/>
            <p:cNvSpPr/>
            <p:nvPr/>
          </p:nvSpPr>
          <p:spPr>
            <a:xfrm>
              <a:off x="9802367" y="6719289"/>
              <a:ext cx="18846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148" b="1">
                  <a:solidFill>
                    <a:srgbClr val="FFFFFF"/>
                  </a:solidFill>
                  <a:latin typeface="Source Sans Pro"/>
                  <a:ea typeface="Source Sans Pro"/>
                  <a:cs typeface="Source Sans Pro"/>
                  <a:sym typeface="Source Sans Pro"/>
                </a:rPr>
                <a:t>Attribution 3.0 Unported (CC BY 3.0)</a:t>
              </a:r>
              <a:endParaRPr/>
            </a:p>
          </p:txBody>
        </p:sp>
        <p:pic>
          <p:nvPicPr>
            <p:cNvPr id="1262" name="Google Shape;1262;gb520c5eab2_0_5470" descr="cc logo"/>
            <p:cNvPicPr preferRelativeResize="0"/>
            <p:nvPr/>
          </p:nvPicPr>
          <p:blipFill rotWithShape="1">
            <a:blip r:embed="rId4">
              <a:alphaModFix/>
            </a:blip>
            <a:srcRect/>
            <a:stretch/>
          </p:blipFill>
          <p:spPr>
            <a:xfrm>
              <a:off x="11687044" y="6604000"/>
              <a:ext cx="215900" cy="215900"/>
            </a:xfrm>
            <a:prstGeom prst="rect">
              <a:avLst/>
            </a:prstGeom>
            <a:noFill/>
            <a:ln>
              <a:noFill/>
            </a:ln>
          </p:spPr>
        </p:pic>
        <p:pic>
          <p:nvPicPr>
            <p:cNvPr id="1263" name="Google Shape;1263;gb520c5eab2_0_5470"/>
            <p:cNvPicPr preferRelativeResize="0"/>
            <p:nvPr/>
          </p:nvPicPr>
          <p:blipFill rotWithShape="1">
            <a:blip r:embed="rId5">
              <a:alphaModFix/>
            </a:blip>
            <a:srcRect/>
            <a:stretch/>
          </p:blipFill>
          <p:spPr>
            <a:xfrm>
              <a:off x="11926372" y="6604001"/>
              <a:ext cx="215900" cy="215900"/>
            </a:xfrm>
            <a:prstGeom prst="rect">
              <a:avLst/>
            </a:prstGeom>
            <a:noFill/>
            <a:ln>
              <a:noFill/>
            </a:ln>
          </p:spPr>
        </p:pic>
      </p:grpSp>
      <p:pic>
        <p:nvPicPr>
          <p:cNvPr id="1264" name="Google Shape;1264;gb520c5eab2_0_5470"/>
          <p:cNvPicPr preferRelativeResize="0"/>
          <p:nvPr/>
        </p:nvPicPr>
        <p:blipFill rotWithShape="1">
          <a:blip r:embed="rId6">
            <a:alphaModFix/>
          </a:blip>
          <a:srcRect/>
          <a:stretch/>
        </p:blipFill>
        <p:spPr>
          <a:xfrm>
            <a:off x="59614" y="85793"/>
            <a:ext cx="399164" cy="419577"/>
          </a:xfrm>
          <a:prstGeom prst="rect">
            <a:avLst/>
          </a:prstGeom>
          <a:noFill/>
          <a:ln w="12700" cap="flat" cmpd="sng">
            <a:solidFill>
              <a:schemeClr val="dk1"/>
            </a:solidFill>
            <a:prstDash val="solid"/>
            <a:round/>
            <a:headEnd type="none" w="sm" len="sm"/>
            <a:tailEnd type="none" w="sm" len="sm"/>
          </a:ln>
        </p:spPr>
      </p:pic>
      <p:grpSp>
        <p:nvGrpSpPr>
          <p:cNvPr id="1265" name="Google Shape;1265;gb520c5eab2_0_5470"/>
          <p:cNvGrpSpPr/>
          <p:nvPr/>
        </p:nvGrpSpPr>
        <p:grpSpPr>
          <a:xfrm>
            <a:off x="11419139" y="1225021"/>
            <a:ext cx="3316201" cy="9261574"/>
            <a:chOff x="11419139" y="1225021"/>
            <a:chExt cx="3316201" cy="9261574"/>
          </a:xfrm>
        </p:grpSpPr>
        <p:cxnSp>
          <p:nvCxnSpPr>
            <p:cNvPr id="1266" name="Google Shape;1266;gb520c5eab2_0_5470"/>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67" name="Google Shape;1267;gb520c5eab2_0_5470"/>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68" name="Google Shape;1268;gb520c5eab2_0_5470"/>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69" name="Google Shape;1269;gb520c5eab2_0_5470"/>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70" name="Google Shape;1270;gb520c5eab2_0_5470"/>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71" name="Google Shape;1271;gb520c5eab2_0_5470"/>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72" name="Google Shape;1272;gb520c5eab2_0_5470"/>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73" name="Google Shape;1273;gb520c5eab2_0_5470"/>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74" name="Google Shape;1274;gb520c5eab2_0_5470"/>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75" name="Google Shape;1275;gb520c5eab2_0_5470"/>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76" name="Google Shape;1276;gb520c5eab2_0_5470"/>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77" name="Google Shape;1277;gb520c5eab2_0_5470"/>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78" name="Google Shape;1278;gb520c5eab2_0_5470"/>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79" name="Google Shape;1279;gb520c5eab2_0_5470"/>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80" name="Google Shape;1280;gb520c5eab2_0_5470"/>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81" name="Google Shape;1281;gb520c5eab2_0_5470"/>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82" name="Google Shape;1282;gb520c5eab2_0_5470"/>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83" name="Google Shape;1283;gb520c5eab2_0_5470"/>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84" name="Google Shape;1284;gb520c5eab2_0_5470"/>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85" name="Google Shape;1285;gb520c5eab2_0_5470"/>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86" name="Google Shape;1286;gb520c5eab2_0_5470"/>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87" name="Google Shape;1287;gb520c5eab2_0_5470"/>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88" name="Google Shape;1288;gb520c5eab2_0_5470"/>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89" name="Google Shape;1289;gb520c5eab2_0_5470"/>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90" name="Google Shape;1290;gb520c5eab2_0_5470"/>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91" name="Google Shape;1291;gb520c5eab2_0_5470"/>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92" name="Google Shape;1292;gb520c5eab2_0_5470"/>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93" name="Google Shape;1293;gb520c5eab2_0_5470"/>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94" name="Google Shape;1294;gb520c5eab2_0_5470"/>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95" name="Google Shape;1295;gb520c5eab2_0_5470"/>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96" name="Google Shape;1296;gb520c5eab2_0_5470"/>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97" name="Google Shape;1297;gb520c5eab2_0_5470"/>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98" name="Google Shape;1298;gb520c5eab2_0_5470"/>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99" name="Google Shape;1299;gb520c5eab2_0_5470"/>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00" name="Google Shape;1300;gb520c5eab2_0_5470"/>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01" name="Google Shape;1301;gb520c5eab2_0_5470"/>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02" name="Google Shape;1302;gb520c5eab2_0_5470"/>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03" name="Google Shape;1303;gb520c5eab2_0_5470"/>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graphicFrame>
        <p:nvGraphicFramePr>
          <p:cNvPr id="64" name="Table 4">
            <a:extLst>
              <a:ext uri="{FF2B5EF4-FFF2-40B4-BE49-F238E27FC236}">
                <a16:creationId xmlns:a16="http://schemas.microsoft.com/office/drawing/2014/main" id="{92403883-4DB8-4641-989D-2135D99B9E6F}"/>
              </a:ext>
            </a:extLst>
          </p:cNvPr>
          <p:cNvGraphicFramePr>
            <a:graphicFrameLocks noGrp="1"/>
          </p:cNvGraphicFramePr>
          <p:nvPr/>
        </p:nvGraphicFramePr>
        <p:xfrm>
          <a:off x="560327" y="1093698"/>
          <a:ext cx="9565274" cy="8954828"/>
        </p:xfrm>
        <a:graphic>
          <a:graphicData uri="http://schemas.openxmlformats.org/drawingml/2006/table">
            <a:tbl>
              <a:tblPr firstRow="1" bandRow="1">
                <a:tableStyleId>{EAF11463-5CE2-4689-B796-88C2012E085F}</a:tableStyleId>
              </a:tblPr>
              <a:tblGrid>
                <a:gridCol w="4782637">
                  <a:extLst>
                    <a:ext uri="{9D8B030D-6E8A-4147-A177-3AD203B41FA5}">
                      <a16:colId xmlns:a16="http://schemas.microsoft.com/office/drawing/2014/main" val="385810009"/>
                    </a:ext>
                  </a:extLst>
                </a:gridCol>
                <a:gridCol w="4782637">
                  <a:extLst>
                    <a:ext uri="{9D8B030D-6E8A-4147-A177-3AD203B41FA5}">
                      <a16:colId xmlns:a16="http://schemas.microsoft.com/office/drawing/2014/main" val="1470720231"/>
                    </a:ext>
                  </a:extLst>
                </a:gridCol>
              </a:tblGrid>
              <a:tr h="4477414">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09969620"/>
                  </a:ext>
                </a:extLst>
              </a:tr>
              <a:tr h="4477414">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92041721"/>
                  </a:ext>
                </a:extLst>
              </a:tr>
            </a:tbl>
          </a:graphicData>
        </a:graphic>
      </p:graphicFrame>
      <p:sp>
        <p:nvSpPr>
          <p:cNvPr id="66" name="TextBox 65">
            <a:extLst>
              <a:ext uri="{FF2B5EF4-FFF2-40B4-BE49-F238E27FC236}">
                <a16:creationId xmlns:a16="http://schemas.microsoft.com/office/drawing/2014/main" id="{C0558BD2-B2CA-FB43-BC17-B847920CD1AF}"/>
              </a:ext>
            </a:extLst>
          </p:cNvPr>
          <p:cNvSpPr txBox="1"/>
          <p:nvPr/>
        </p:nvSpPr>
        <p:spPr>
          <a:xfrm>
            <a:off x="1838080" y="10178818"/>
            <a:ext cx="6651180" cy="307777"/>
          </a:xfrm>
          <a:prstGeom prst="rect">
            <a:avLst/>
          </a:prstGeom>
          <a:noFill/>
        </p:spPr>
        <p:txBody>
          <a:bodyPr wrap="none" rtlCol="0">
            <a:spAutoFit/>
          </a:bodyPr>
          <a:lstStyle/>
          <a:p>
            <a:r>
              <a:rPr lang="en-US" dirty="0"/>
              <a:t>Note: For specialty tools, list both the tool name and the specific parts it’s used on.</a:t>
            </a:r>
          </a:p>
        </p:txBody>
      </p:sp>
      <p:sp>
        <p:nvSpPr>
          <p:cNvPr id="67" name="Rectangle 66">
            <a:extLst>
              <a:ext uri="{FF2B5EF4-FFF2-40B4-BE49-F238E27FC236}">
                <a16:creationId xmlns:a16="http://schemas.microsoft.com/office/drawing/2014/main" id="{176CD60B-70B0-CA44-9FA0-65B8D238FDBC}"/>
              </a:ext>
            </a:extLst>
          </p:cNvPr>
          <p:cNvSpPr/>
          <p:nvPr/>
        </p:nvSpPr>
        <p:spPr>
          <a:xfrm>
            <a:off x="2465503" y="301691"/>
            <a:ext cx="618630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Tools of the Trade</a:t>
            </a:r>
          </a:p>
        </p:txBody>
      </p:sp>
    </p:spTree>
    <p:extLst>
      <p:ext uri="{BB962C8B-B14F-4D97-AF65-F5344CB8AC3E}">
        <p14:creationId xmlns:p14="http://schemas.microsoft.com/office/powerpoint/2010/main" val="3728470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grpSp>
        <p:nvGrpSpPr>
          <p:cNvPr id="1308" name="Google Shape;1308;gb520c5eab2_0_5535"/>
          <p:cNvGrpSpPr/>
          <p:nvPr/>
        </p:nvGrpSpPr>
        <p:grpSpPr>
          <a:xfrm>
            <a:off x="18973" y="833128"/>
            <a:ext cx="15445340" cy="9482529"/>
            <a:chOff x="43841" y="541749"/>
            <a:chExt cx="12116843" cy="5774635"/>
          </a:xfrm>
        </p:grpSpPr>
        <p:grpSp>
          <p:nvGrpSpPr>
            <p:cNvPr id="1309" name="Google Shape;1309;gb520c5eab2_0_5535"/>
            <p:cNvGrpSpPr/>
            <p:nvPr/>
          </p:nvGrpSpPr>
          <p:grpSpPr>
            <a:xfrm>
              <a:off x="43841" y="541749"/>
              <a:ext cx="300601" cy="5774635"/>
              <a:chOff x="43841" y="541749"/>
              <a:chExt cx="300601" cy="5774635"/>
            </a:xfrm>
          </p:grpSpPr>
          <p:sp>
            <p:nvSpPr>
              <p:cNvPr id="1310" name="Google Shape;1310;gb520c5eab2_0_5535"/>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11" name="Google Shape;1311;gb520c5eab2_0_5535"/>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12" name="Google Shape;1312;gb520c5eab2_0_5535"/>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13" name="Google Shape;1313;gb520c5eab2_0_5535"/>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14" name="Google Shape;1314;gb520c5eab2_0_5535"/>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15" name="Google Shape;1315;gb520c5eab2_0_5535"/>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16" name="Google Shape;1316;gb520c5eab2_0_5535"/>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1317" name="Google Shape;1317;gb520c5eab2_0_5535"/>
            <p:cNvGrpSpPr/>
            <p:nvPr/>
          </p:nvGrpSpPr>
          <p:grpSpPr>
            <a:xfrm>
              <a:off x="11860084" y="541749"/>
              <a:ext cx="300600" cy="5774635"/>
              <a:chOff x="11860084" y="541749"/>
              <a:chExt cx="300600" cy="5774635"/>
            </a:xfrm>
          </p:grpSpPr>
          <p:sp>
            <p:nvSpPr>
              <p:cNvPr id="1318" name="Google Shape;1318;gb520c5eab2_0_5535"/>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19" name="Google Shape;1319;gb520c5eab2_0_5535"/>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20" name="Google Shape;1320;gb520c5eab2_0_5535"/>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21" name="Google Shape;1321;gb520c5eab2_0_5535"/>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22" name="Google Shape;1322;gb520c5eab2_0_5535"/>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23" name="Google Shape;1323;gb520c5eab2_0_5535"/>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24" name="Google Shape;1324;gb520c5eab2_0_5535"/>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pic>
        <p:nvPicPr>
          <p:cNvPr id="1325" name="Google Shape;1325;gb520c5eab2_0_5535"/>
          <p:cNvPicPr preferRelativeResize="0"/>
          <p:nvPr/>
        </p:nvPicPr>
        <p:blipFill rotWithShape="1">
          <a:blip r:embed="rId3">
            <a:alphaModFix/>
          </a:blip>
          <a:srcRect/>
          <a:stretch/>
        </p:blipFill>
        <p:spPr>
          <a:xfrm>
            <a:off x="-9604" y="10363710"/>
            <a:ext cx="897607" cy="609089"/>
          </a:xfrm>
          <a:prstGeom prst="rect">
            <a:avLst/>
          </a:prstGeom>
          <a:noFill/>
          <a:ln>
            <a:noFill/>
          </a:ln>
        </p:spPr>
      </p:pic>
      <p:grpSp>
        <p:nvGrpSpPr>
          <p:cNvPr id="1326" name="Google Shape;1326;gb520c5eab2_0_5535"/>
          <p:cNvGrpSpPr/>
          <p:nvPr/>
        </p:nvGrpSpPr>
        <p:grpSpPr>
          <a:xfrm>
            <a:off x="12561421" y="10649148"/>
            <a:ext cx="2983379" cy="323709"/>
            <a:chOff x="9802367" y="6604000"/>
            <a:chExt cx="2339905" cy="253889"/>
          </a:xfrm>
        </p:grpSpPr>
        <p:sp>
          <p:nvSpPr>
            <p:cNvPr id="1327" name="Google Shape;1327;gb520c5eab2_0_5535"/>
            <p:cNvSpPr/>
            <p:nvPr/>
          </p:nvSpPr>
          <p:spPr>
            <a:xfrm>
              <a:off x="9802367" y="6719289"/>
              <a:ext cx="18846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148" b="1">
                  <a:solidFill>
                    <a:srgbClr val="FFFFFF"/>
                  </a:solidFill>
                  <a:latin typeface="Source Sans Pro"/>
                  <a:ea typeface="Source Sans Pro"/>
                  <a:cs typeface="Source Sans Pro"/>
                  <a:sym typeface="Source Sans Pro"/>
                </a:rPr>
                <a:t>Attribution 3.0 Unported (CC BY 3.0)</a:t>
              </a:r>
              <a:endParaRPr/>
            </a:p>
          </p:txBody>
        </p:sp>
        <p:pic>
          <p:nvPicPr>
            <p:cNvPr id="1328" name="Google Shape;1328;gb520c5eab2_0_5535" descr="cc logo"/>
            <p:cNvPicPr preferRelativeResize="0"/>
            <p:nvPr/>
          </p:nvPicPr>
          <p:blipFill rotWithShape="1">
            <a:blip r:embed="rId4">
              <a:alphaModFix/>
            </a:blip>
            <a:srcRect/>
            <a:stretch/>
          </p:blipFill>
          <p:spPr>
            <a:xfrm>
              <a:off x="11687044" y="6604000"/>
              <a:ext cx="215900" cy="215900"/>
            </a:xfrm>
            <a:prstGeom prst="rect">
              <a:avLst/>
            </a:prstGeom>
            <a:noFill/>
            <a:ln>
              <a:noFill/>
            </a:ln>
          </p:spPr>
        </p:pic>
        <p:pic>
          <p:nvPicPr>
            <p:cNvPr id="1329" name="Google Shape;1329;gb520c5eab2_0_5535"/>
            <p:cNvPicPr preferRelativeResize="0"/>
            <p:nvPr/>
          </p:nvPicPr>
          <p:blipFill rotWithShape="1">
            <a:blip r:embed="rId5">
              <a:alphaModFix/>
            </a:blip>
            <a:srcRect/>
            <a:stretch/>
          </p:blipFill>
          <p:spPr>
            <a:xfrm>
              <a:off x="11926372" y="6604001"/>
              <a:ext cx="215900" cy="215900"/>
            </a:xfrm>
            <a:prstGeom prst="rect">
              <a:avLst/>
            </a:prstGeom>
            <a:noFill/>
            <a:ln>
              <a:noFill/>
            </a:ln>
          </p:spPr>
        </p:pic>
      </p:grpSp>
      <p:pic>
        <p:nvPicPr>
          <p:cNvPr id="1330" name="Google Shape;1330;gb520c5eab2_0_5535"/>
          <p:cNvPicPr preferRelativeResize="0"/>
          <p:nvPr/>
        </p:nvPicPr>
        <p:blipFill rotWithShape="1">
          <a:blip r:embed="rId6">
            <a:alphaModFix/>
          </a:blip>
          <a:srcRect/>
          <a:stretch/>
        </p:blipFill>
        <p:spPr>
          <a:xfrm>
            <a:off x="59614" y="85793"/>
            <a:ext cx="399164" cy="419577"/>
          </a:xfrm>
          <a:prstGeom prst="rect">
            <a:avLst/>
          </a:prstGeom>
          <a:noFill/>
          <a:ln w="12700" cap="flat" cmpd="sng">
            <a:solidFill>
              <a:schemeClr val="dk1"/>
            </a:solidFill>
            <a:prstDash val="solid"/>
            <a:round/>
            <a:headEnd type="none" w="sm" len="sm"/>
            <a:tailEnd type="none" w="sm" len="sm"/>
          </a:ln>
        </p:spPr>
      </p:pic>
      <p:grpSp>
        <p:nvGrpSpPr>
          <p:cNvPr id="1331" name="Google Shape;1331;gb520c5eab2_0_5535"/>
          <p:cNvGrpSpPr/>
          <p:nvPr/>
        </p:nvGrpSpPr>
        <p:grpSpPr>
          <a:xfrm>
            <a:off x="11419139" y="1225021"/>
            <a:ext cx="3316201" cy="9261574"/>
            <a:chOff x="11419139" y="1225021"/>
            <a:chExt cx="3316201" cy="9261574"/>
          </a:xfrm>
        </p:grpSpPr>
        <p:cxnSp>
          <p:nvCxnSpPr>
            <p:cNvPr id="1332" name="Google Shape;1332;gb520c5eab2_0_5535"/>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33" name="Google Shape;1333;gb520c5eab2_0_5535"/>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34" name="Google Shape;1334;gb520c5eab2_0_5535"/>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35" name="Google Shape;1335;gb520c5eab2_0_5535"/>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36" name="Google Shape;1336;gb520c5eab2_0_5535"/>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37" name="Google Shape;1337;gb520c5eab2_0_5535"/>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38" name="Google Shape;1338;gb520c5eab2_0_5535"/>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39" name="Google Shape;1339;gb520c5eab2_0_5535"/>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40" name="Google Shape;1340;gb520c5eab2_0_5535"/>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41" name="Google Shape;1341;gb520c5eab2_0_5535"/>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42" name="Google Shape;1342;gb520c5eab2_0_5535"/>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43" name="Google Shape;1343;gb520c5eab2_0_5535"/>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44" name="Google Shape;1344;gb520c5eab2_0_5535"/>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45" name="Google Shape;1345;gb520c5eab2_0_5535"/>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46" name="Google Shape;1346;gb520c5eab2_0_5535"/>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47" name="Google Shape;1347;gb520c5eab2_0_5535"/>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48" name="Google Shape;1348;gb520c5eab2_0_5535"/>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49" name="Google Shape;1349;gb520c5eab2_0_5535"/>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50" name="Google Shape;1350;gb520c5eab2_0_5535"/>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51" name="Google Shape;1351;gb520c5eab2_0_5535"/>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52" name="Google Shape;1352;gb520c5eab2_0_5535"/>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53" name="Google Shape;1353;gb520c5eab2_0_5535"/>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54" name="Google Shape;1354;gb520c5eab2_0_5535"/>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55" name="Google Shape;1355;gb520c5eab2_0_5535"/>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56" name="Google Shape;1356;gb520c5eab2_0_5535"/>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57" name="Google Shape;1357;gb520c5eab2_0_5535"/>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58" name="Google Shape;1358;gb520c5eab2_0_5535"/>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59" name="Google Shape;1359;gb520c5eab2_0_5535"/>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60" name="Google Shape;1360;gb520c5eab2_0_5535"/>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61" name="Google Shape;1361;gb520c5eab2_0_5535"/>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62" name="Google Shape;1362;gb520c5eab2_0_5535"/>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63" name="Google Shape;1363;gb520c5eab2_0_5535"/>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64" name="Google Shape;1364;gb520c5eab2_0_5535"/>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65" name="Google Shape;1365;gb520c5eab2_0_5535"/>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66" name="Google Shape;1366;gb520c5eab2_0_5535"/>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67" name="Google Shape;1367;gb520c5eab2_0_5535"/>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68" name="Google Shape;1368;gb520c5eab2_0_5535"/>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69" name="Google Shape;1369;gb520c5eab2_0_5535"/>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graphicFrame>
        <p:nvGraphicFramePr>
          <p:cNvPr id="65" name="Table 4">
            <a:extLst>
              <a:ext uri="{FF2B5EF4-FFF2-40B4-BE49-F238E27FC236}">
                <a16:creationId xmlns:a16="http://schemas.microsoft.com/office/drawing/2014/main" id="{0EF56A84-32FD-2847-9F03-5E42B8AEA844}"/>
              </a:ext>
            </a:extLst>
          </p:cNvPr>
          <p:cNvGraphicFramePr>
            <a:graphicFrameLocks noGrp="1"/>
          </p:cNvGraphicFramePr>
          <p:nvPr/>
        </p:nvGraphicFramePr>
        <p:xfrm>
          <a:off x="560327" y="1093698"/>
          <a:ext cx="9565274" cy="8954828"/>
        </p:xfrm>
        <a:graphic>
          <a:graphicData uri="http://schemas.openxmlformats.org/drawingml/2006/table">
            <a:tbl>
              <a:tblPr firstRow="1" bandRow="1">
                <a:tableStyleId>{EAF11463-5CE2-4689-B796-88C2012E085F}</a:tableStyleId>
              </a:tblPr>
              <a:tblGrid>
                <a:gridCol w="4782637">
                  <a:extLst>
                    <a:ext uri="{9D8B030D-6E8A-4147-A177-3AD203B41FA5}">
                      <a16:colId xmlns:a16="http://schemas.microsoft.com/office/drawing/2014/main" val="385810009"/>
                    </a:ext>
                  </a:extLst>
                </a:gridCol>
                <a:gridCol w="4782637">
                  <a:extLst>
                    <a:ext uri="{9D8B030D-6E8A-4147-A177-3AD203B41FA5}">
                      <a16:colId xmlns:a16="http://schemas.microsoft.com/office/drawing/2014/main" val="1470720231"/>
                    </a:ext>
                  </a:extLst>
                </a:gridCol>
              </a:tblGrid>
              <a:tr h="4477414">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09969620"/>
                  </a:ext>
                </a:extLst>
              </a:tr>
              <a:tr h="4477414">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92041721"/>
                  </a:ext>
                </a:extLst>
              </a:tr>
            </a:tbl>
          </a:graphicData>
        </a:graphic>
      </p:graphicFrame>
      <p:sp>
        <p:nvSpPr>
          <p:cNvPr id="67" name="TextBox 66">
            <a:extLst>
              <a:ext uri="{FF2B5EF4-FFF2-40B4-BE49-F238E27FC236}">
                <a16:creationId xmlns:a16="http://schemas.microsoft.com/office/drawing/2014/main" id="{0CAABC7F-5916-1B43-B9F8-FCDDE6D43809}"/>
              </a:ext>
            </a:extLst>
          </p:cNvPr>
          <p:cNvSpPr txBox="1"/>
          <p:nvPr/>
        </p:nvSpPr>
        <p:spPr>
          <a:xfrm>
            <a:off x="1838080" y="10178818"/>
            <a:ext cx="6651180" cy="307777"/>
          </a:xfrm>
          <a:prstGeom prst="rect">
            <a:avLst/>
          </a:prstGeom>
          <a:noFill/>
        </p:spPr>
        <p:txBody>
          <a:bodyPr wrap="none" rtlCol="0">
            <a:spAutoFit/>
          </a:bodyPr>
          <a:lstStyle/>
          <a:p>
            <a:r>
              <a:rPr lang="en-US" dirty="0"/>
              <a:t>Note: For specialty tools, list both the tool name and the specific parts it’s used on.</a:t>
            </a:r>
          </a:p>
        </p:txBody>
      </p:sp>
      <p:sp>
        <p:nvSpPr>
          <p:cNvPr id="68" name="Rectangle 67">
            <a:extLst>
              <a:ext uri="{FF2B5EF4-FFF2-40B4-BE49-F238E27FC236}">
                <a16:creationId xmlns:a16="http://schemas.microsoft.com/office/drawing/2014/main" id="{E57C2B5C-6521-BB43-A42F-EDDAFFCF392C}"/>
              </a:ext>
            </a:extLst>
          </p:cNvPr>
          <p:cNvSpPr/>
          <p:nvPr/>
        </p:nvSpPr>
        <p:spPr>
          <a:xfrm>
            <a:off x="2465503" y="301691"/>
            <a:ext cx="618630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Tools of the Trade</a:t>
            </a:r>
          </a:p>
        </p:txBody>
      </p:sp>
    </p:spTree>
    <p:extLst>
      <p:ext uri="{BB962C8B-B14F-4D97-AF65-F5344CB8AC3E}">
        <p14:creationId xmlns:p14="http://schemas.microsoft.com/office/powerpoint/2010/main" val="3495359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grpSp>
        <p:nvGrpSpPr>
          <p:cNvPr id="1374" name="Google Shape;1374;gb520c5eab2_0_5600"/>
          <p:cNvGrpSpPr/>
          <p:nvPr/>
        </p:nvGrpSpPr>
        <p:grpSpPr>
          <a:xfrm>
            <a:off x="18973" y="833128"/>
            <a:ext cx="15445340" cy="9482529"/>
            <a:chOff x="43841" y="541749"/>
            <a:chExt cx="12116843" cy="5774635"/>
          </a:xfrm>
        </p:grpSpPr>
        <p:grpSp>
          <p:nvGrpSpPr>
            <p:cNvPr id="1375" name="Google Shape;1375;gb520c5eab2_0_5600"/>
            <p:cNvGrpSpPr/>
            <p:nvPr/>
          </p:nvGrpSpPr>
          <p:grpSpPr>
            <a:xfrm>
              <a:off x="43841" y="541749"/>
              <a:ext cx="300601" cy="5774635"/>
              <a:chOff x="43841" y="541749"/>
              <a:chExt cx="300601" cy="5774635"/>
            </a:xfrm>
          </p:grpSpPr>
          <p:sp>
            <p:nvSpPr>
              <p:cNvPr id="1376" name="Google Shape;1376;gb520c5eab2_0_5600"/>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77" name="Google Shape;1377;gb520c5eab2_0_5600"/>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78" name="Google Shape;1378;gb520c5eab2_0_5600"/>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79" name="Google Shape;1379;gb520c5eab2_0_5600"/>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80" name="Google Shape;1380;gb520c5eab2_0_5600"/>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81" name="Google Shape;1381;gb520c5eab2_0_5600"/>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82" name="Google Shape;1382;gb520c5eab2_0_5600"/>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1383" name="Google Shape;1383;gb520c5eab2_0_5600"/>
            <p:cNvGrpSpPr/>
            <p:nvPr/>
          </p:nvGrpSpPr>
          <p:grpSpPr>
            <a:xfrm>
              <a:off x="11860084" y="541749"/>
              <a:ext cx="300600" cy="5774635"/>
              <a:chOff x="11860084" y="541749"/>
              <a:chExt cx="300600" cy="5774635"/>
            </a:xfrm>
          </p:grpSpPr>
          <p:sp>
            <p:nvSpPr>
              <p:cNvPr id="1384" name="Google Shape;1384;gb520c5eab2_0_5600"/>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85" name="Google Shape;1385;gb520c5eab2_0_5600"/>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86" name="Google Shape;1386;gb520c5eab2_0_5600"/>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87" name="Google Shape;1387;gb520c5eab2_0_5600"/>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88" name="Google Shape;1388;gb520c5eab2_0_5600"/>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89" name="Google Shape;1389;gb520c5eab2_0_5600"/>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90" name="Google Shape;1390;gb520c5eab2_0_5600"/>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pic>
        <p:nvPicPr>
          <p:cNvPr id="1391" name="Google Shape;1391;gb520c5eab2_0_5600"/>
          <p:cNvPicPr preferRelativeResize="0"/>
          <p:nvPr/>
        </p:nvPicPr>
        <p:blipFill rotWithShape="1">
          <a:blip r:embed="rId3">
            <a:alphaModFix/>
          </a:blip>
          <a:srcRect/>
          <a:stretch/>
        </p:blipFill>
        <p:spPr>
          <a:xfrm>
            <a:off x="-9604" y="10363710"/>
            <a:ext cx="897607" cy="609089"/>
          </a:xfrm>
          <a:prstGeom prst="rect">
            <a:avLst/>
          </a:prstGeom>
          <a:noFill/>
          <a:ln>
            <a:noFill/>
          </a:ln>
        </p:spPr>
      </p:pic>
      <p:grpSp>
        <p:nvGrpSpPr>
          <p:cNvPr id="1392" name="Google Shape;1392;gb520c5eab2_0_5600"/>
          <p:cNvGrpSpPr/>
          <p:nvPr/>
        </p:nvGrpSpPr>
        <p:grpSpPr>
          <a:xfrm>
            <a:off x="12561421" y="10649148"/>
            <a:ext cx="2983379" cy="323709"/>
            <a:chOff x="9802367" y="6604000"/>
            <a:chExt cx="2339905" cy="253889"/>
          </a:xfrm>
        </p:grpSpPr>
        <p:sp>
          <p:nvSpPr>
            <p:cNvPr id="1393" name="Google Shape;1393;gb520c5eab2_0_5600"/>
            <p:cNvSpPr/>
            <p:nvPr/>
          </p:nvSpPr>
          <p:spPr>
            <a:xfrm>
              <a:off x="9802367" y="6719289"/>
              <a:ext cx="18846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148" b="1">
                  <a:solidFill>
                    <a:srgbClr val="FFFFFF"/>
                  </a:solidFill>
                  <a:latin typeface="Source Sans Pro"/>
                  <a:ea typeface="Source Sans Pro"/>
                  <a:cs typeface="Source Sans Pro"/>
                  <a:sym typeface="Source Sans Pro"/>
                </a:rPr>
                <a:t>Attribution 3.0 Unported (CC BY 3.0)</a:t>
              </a:r>
              <a:endParaRPr/>
            </a:p>
          </p:txBody>
        </p:sp>
        <p:pic>
          <p:nvPicPr>
            <p:cNvPr id="1394" name="Google Shape;1394;gb520c5eab2_0_5600" descr="cc logo"/>
            <p:cNvPicPr preferRelativeResize="0"/>
            <p:nvPr/>
          </p:nvPicPr>
          <p:blipFill rotWithShape="1">
            <a:blip r:embed="rId4">
              <a:alphaModFix/>
            </a:blip>
            <a:srcRect/>
            <a:stretch/>
          </p:blipFill>
          <p:spPr>
            <a:xfrm>
              <a:off x="11687044" y="6604000"/>
              <a:ext cx="215900" cy="215900"/>
            </a:xfrm>
            <a:prstGeom prst="rect">
              <a:avLst/>
            </a:prstGeom>
            <a:noFill/>
            <a:ln>
              <a:noFill/>
            </a:ln>
          </p:spPr>
        </p:pic>
        <p:pic>
          <p:nvPicPr>
            <p:cNvPr id="1395" name="Google Shape;1395;gb520c5eab2_0_5600"/>
            <p:cNvPicPr preferRelativeResize="0"/>
            <p:nvPr/>
          </p:nvPicPr>
          <p:blipFill rotWithShape="1">
            <a:blip r:embed="rId5">
              <a:alphaModFix/>
            </a:blip>
            <a:srcRect/>
            <a:stretch/>
          </p:blipFill>
          <p:spPr>
            <a:xfrm>
              <a:off x="11926372" y="6604001"/>
              <a:ext cx="215900" cy="215900"/>
            </a:xfrm>
            <a:prstGeom prst="rect">
              <a:avLst/>
            </a:prstGeom>
            <a:noFill/>
            <a:ln>
              <a:noFill/>
            </a:ln>
          </p:spPr>
        </p:pic>
      </p:grpSp>
      <p:pic>
        <p:nvPicPr>
          <p:cNvPr id="1396" name="Google Shape;1396;gb520c5eab2_0_5600"/>
          <p:cNvPicPr preferRelativeResize="0"/>
          <p:nvPr/>
        </p:nvPicPr>
        <p:blipFill rotWithShape="1">
          <a:blip r:embed="rId6">
            <a:alphaModFix/>
          </a:blip>
          <a:srcRect/>
          <a:stretch/>
        </p:blipFill>
        <p:spPr>
          <a:xfrm>
            <a:off x="59614" y="85793"/>
            <a:ext cx="399164" cy="419577"/>
          </a:xfrm>
          <a:prstGeom prst="rect">
            <a:avLst/>
          </a:prstGeom>
          <a:noFill/>
          <a:ln w="12700" cap="flat" cmpd="sng">
            <a:solidFill>
              <a:schemeClr val="dk1"/>
            </a:solidFill>
            <a:prstDash val="solid"/>
            <a:round/>
            <a:headEnd type="none" w="sm" len="sm"/>
            <a:tailEnd type="none" w="sm" len="sm"/>
          </a:ln>
        </p:spPr>
      </p:pic>
      <p:grpSp>
        <p:nvGrpSpPr>
          <p:cNvPr id="1397" name="Google Shape;1397;gb520c5eab2_0_5600"/>
          <p:cNvGrpSpPr/>
          <p:nvPr/>
        </p:nvGrpSpPr>
        <p:grpSpPr>
          <a:xfrm>
            <a:off x="11419139" y="1225021"/>
            <a:ext cx="3316201" cy="9261574"/>
            <a:chOff x="11419139" y="1225021"/>
            <a:chExt cx="3316201" cy="9261574"/>
          </a:xfrm>
        </p:grpSpPr>
        <p:cxnSp>
          <p:nvCxnSpPr>
            <p:cNvPr id="1398" name="Google Shape;1398;gb520c5eab2_0_5600"/>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99" name="Google Shape;1399;gb520c5eab2_0_5600"/>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00" name="Google Shape;1400;gb520c5eab2_0_5600"/>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01" name="Google Shape;1401;gb520c5eab2_0_5600"/>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02" name="Google Shape;1402;gb520c5eab2_0_5600"/>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03" name="Google Shape;1403;gb520c5eab2_0_5600"/>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04" name="Google Shape;1404;gb520c5eab2_0_5600"/>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05" name="Google Shape;1405;gb520c5eab2_0_5600"/>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06" name="Google Shape;1406;gb520c5eab2_0_5600"/>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07" name="Google Shape;1407;gb520c5eab2_0_5600"/>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08" name="Google Shape;1408;gb520c5eab2_0_5600"/>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09" name="Google Shape;1409;gb520c5eab2_0_5600"/>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10" name="Google Shape;1410;gb520c5eab2_0_5600"/>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11" name="Google Shape;1411;gb520c5eab2_0_5600"/>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12" name="Google Shape;1412;gb520c5eab2_0_5600"/>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13" name="Google Shape;1413;gb520c5eab2_0_5600"/>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14" name="Google Shape;1414;gb520c5eab2_0_5600"/>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15" name="Google Shape;1415;gb520c5eab2_0_5600"/>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16" name="Google Shape;1416;gb520c5eab2_0_5600"/>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17" name="Google Shape;1417;gb520c5eab2_0_5600"/>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18" name="Google Shape;1418;gb520c5eab2_0_5600"/>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19" name="Google Shape;1419;gb520c5eab2_0_5600"/>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20" name="Google Shape;1420;gb520c5eab2_0_5600"/>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21" name="Google Shape;1421;gb520c5eab2_0_5600"/>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22" name="Google Shape;1422;gb520c5eab2_0_5600"/>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23" name="Google Shape;1423;gb520c5eab2_0_5600"/>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24" name="Google Shape;1424;gb520c5eab2_0_5600"/>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25" name="Google Shape;1425;gb520c5eab2_0_5600"/>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26" name="Google Shape;1426;gb520c5eab2_0_5600"/>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27" name="Google Shape;1427;gb520c5eab2_0_5600"/>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28" name="Google Shape;1428;gb520c5eab2_0_5600"/>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29" name="Google Shape;1429;gb520c5eab2_0_5600"/>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30" name="Google Shape;1430;gb520c5eab2_0_5600"/>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31" name="Google Shape;1431;gb520c5eab2_0_5600"/>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32" name="Google Shape;1432;gb520c5eab2_0_5600"/>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33" name="Google Shape;1433;gb520c5eab2_0_5600"/>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34" name="Google Shape;1434;gb520c5eab2_0_5600"/>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35" name="Google Shape;1435;gb520c5eab2_0_5600"/>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graphicFrame>
        <p:nvGraphicFramePr>
          <p:cNvPr id="65" name="Table 4">
            <a:extLst>
              <a:ext uri="{FF2B5EF4-FFF2-40B4-BE49-F238E27FC236}">
                <a16:creationId xmlns:a16="http://schemas.microsoft.com/office/drawing/2014/main" id="{13EF64C8-AF2B-1C4A-8B75-A886FC5E7697}"/>
              </a:ext>
            </a:extLst>
          </p:cNvPr>
          <p:cNvGraphicFramePr>
            <a:graphicFrameLocks noGrp="1"/>
          </p:cNvGraphicFramePr>
          <p:nvPr/>
        </p:nvGraphicFramePr>
        <p:xfrm>
          <a:off x="560327" y="1093698"/>
          <a:ext cx="9565274" cy="8954828"/>
        </p:xfrm>
        <a:graphic>
          <a:graphicData uri="http://schemas.openxmlformats.org/drawingml/2006/table">
            <a:tbl>
              <a:tblPr firstRow="1" bandRow="1">
                <a:tableStyleId>{EAF11463-5CE2-4689-B796-88C2012E085F}</a:tableStyleId>
              </a:tblPr>
              <a:tblGrid>
                <a:gridCol w="4782637">
                  <a:extLst>
                    <a:ext uri="{9D8B030D-6E8A-4147-A177-3AD203B41FA5}">
                      <a16:colId xmlns:a16="http://schemas.microsoft.com/office/drawing/2014/main" val="385810009"/>
                    </a:ext>
                  </a:extLst>
                </a:gridCol>
                <a:gridCol w="4782637">
                  <a:extLst>
                    <a:ext uri="{9D8B030D-6E8A-4147-A177-3AD203B41FA5}">
                      <a16:colId xmlns:a16="http://schemas.microsoft.com/office/drawing/2014/main" val="1470720231"/>
                    </a:ext>
                  </a:extLst>
                </a:gridCol>
              </a:tblGrid>
              <a:tr h="4477414">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09969620"/>
                  </a:ext>
                </a:extLst>
              </a:tr>
              <a:tr h="4477414">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92041721"/>
                  </a:ext>
                </a:extLst>
              </a:tr>
            </a:tbl>
          </a:graphicData>
        </a:graphic>
      </p:graphicFrame>
      <p:sp>
        <p:nvSpPr>
          <p:cNvPr id="67" name="TextBox 66">
            <a:extLst>
              <a:ext uri="{FF2B5EF4-FFF2-40B4-BE49-F238E27FC236}">
                <a16:creationId xmlns:a16="http://schemas.microsoft.com/office/drawing/2014/main" id="{78465404-C29F-D442-A762-CD4906AD4269}"/>
              </a:ext>
            </a:extLst>
          </p:cNvPr>
          <p:cNvSpPr txBox="1"/>
          <p:nvPr/>
        </p:nvSpPr>
        <p:spPr>
          <a:xfrm>
            <a:off x="1838080" y="10178818"/>
            <a:ext cx="6651180" cy="307777"/>
          </a:xfrm>
          <a:prstGeom prst="rect">
            <a:avLst/>
          </a:prstGeom>
          <a:noFill/>
        </p:spPr>
        <p:txBody>
          <a:bodyPr wrap="none" rtlCol="0">
            <a:spAutoFit/>
          </a:bodyPr>
          <a:lstStyle/>
          <a:p>
            <a:r>
              <a:rPr lang="en-US" dirty="0"/>
              <a:t>Note: For specialty tools, list both the tool name and the specific parts it’s used on.</a:t>
            </a:r>
          </a:p>
        </p:txBody>
      </p:sp>
      <p:sp>
        <p:nvSpPr>
          <p:cNvPr id="68" name="Rectangle 67">
            <a:extLst>
              <a:ext uri="{FF2B5EF4-FFF2-40B4-BE49-F238E27FC236}">
                <a16:creationId xmlns:a16="http://schemas.microsoft.com/office/drawing/2014/main" id="{134E8842-F7FD-6749-B76B-FD0C04B47DF3}"/>
              </a:ext>
            </a:extLst>
          </p:cNvPr>
          <p:cNvSpPr/>
          <p:nvPr/>
        </p:nvSpPr>
        <p:spPr>
          <a:xfrm>
            <a:off x="2465503" y="301691"/>
            <a:ext cx="618630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Tools of the Trade</a:t>
            </a:r>
          </a:p>
        </p:txBody>
      </p:sp>
    </p:spTree>
    <p:extLst>
      <p:ext uri="{BB962C8B-B14F-4D97-AF65-F5344CB8AC3E}">
        <p14:creationId xmlns:p14="http://schemas.microsoft.com/office/powerpoint/2010/main" val="462234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grpSp>
        <p:nvGrpSpPr>
          <p:cNvPr id="1440" name="Google Shape;1440;gb520c5eab2_0_5665"/>
          <p:cNvGrpSpPr/>
          <p:nvPr/>
        </p:nvGrpSpPr>
        <p:grpSpPr>
          <a:xfrm>
            <a:off x="18973" y="833128"/>
            <a:ext cx="15445340" cy="9482529"/>
            <a:chOff x="43841" y="541749"/>
            <a:chExt cx="12116843" cy="5774635"/>
          </a:xfrm>
        </p:grpSpPr>
        <p:grpSp>
          <p:nvGrpSpPr>
            <p:cNvPr id="1441" name="Google Shape;1441;gb520c5eab2_0_5665"/>
            <p:cNvGrpSpPr/>
            <p:nvPr/>
          </p:nvGrpSpPr>
          <p:grpSpPr>
            <a:xfrm>
              <a:off x="43841" y="541749"/>
              <a:ext cx="300601" cy="5774635"/>
              <a:chOff x="43841" y="541749"/>
              <a:chExt cx="300601" cy="5774635"/>
            </a:xfrm>
          </p:grpSpPr>
          <p:sp>
            <p:nvSpPr>
              <p:cNvPr id="1442" name="Google Shape;1442;gb520c5eab2_0_5665"/>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43" name="Google Shape;1443;gb520c5eab2_0_5665"/>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44" name="Google Shape;1444;gb520c5eab2_0_5665"/>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45" name="Google Shape;1445;gb520c5eab2_0_5665"/>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46" name="Google Shape;1446;gb520c5eab2_0_5665"/>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47" name="Google Shape;1447;gb520c5eab2_0_5665"/>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48" name="Google Shape;1448;gb520c5eab2_0_5665"/>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1449" name="Google Shape;1449;gb520c5eab2_0_5665"/>
            <p:cNvGrpSpPr/>
            <p:nvPr/>
          </p:nvGrpSpPr>
          <p:grpSpPr>
            <a:xfrm>
              <a:off x="11860084" y="541749"/>
              <a:ext cx="300600" cy="5774635"/>
              <a:chOff x="11860084" y="541749"/>
              <a:chExt cx="300600" cy="5774635"/>
            </a:xfrm>
          </p:grpSpPr>
          <p:sp>
            <p:nvSpPr>
              <p:cNvPr id="1450" name="Google Shape;1450;gb520c5eab2_0_5665"/>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51" name="Google Shape;1451;gb520c5eab2_0_5665"/>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52" name="Google Shape;1452;gb520c5eab2_0_5665"/>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53" name="Google Shape;1453;gb520c5eab2_0_5665"/>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54" name="Google Shape;1454;gb520c5eab2_0_5665"/>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55" name="Google Shape;1455;gb520c5eab2_0_5665"/>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56" name="Google Shape;1456;gb520c5eab2_0_5665"/>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pic>
        <p:nvPicPr>
          <p:cNvPr id="1457" name="Google Shape;1457;gb520c5eab2_0_5665"/>
          <p:cNvPicPr preferRelativeResize="0"/>
          <p:nvPr/>
        </p:nvPicPr>
        <p:blipFill rotWithShape="1">
          <a:blip r:embed="rId3">
            <a:alphaModFix/>
          </a:blip>
          <a:srcRect/>
          <a:stretch/>
        </p:blipFill>
        <p:spPr>
          <a:xfrm>
            <a:off x="-9604" y="10363710"/>
            <a:ext cx="897607" cy="609089"/>
          </a:xfrm>
          <a:prstGeom prst="rect">
            <a:avLst/>
          </a:prstGeom>
          <a:noFill/>
          <a:ln>
            <a:noFill/>
          </a:ln>
        </p:spPr>
      </p:pic>
      <p:grpSp>
        <p:nvGrpSpPr>
          <p:cNvPr id="1458" name="Google Shape;1458;gb520c5eab2_0_5665"/>
          <p:cNvGrpSpPr/>
          <p:nvPr/>
        </p:nvGrpSpPr>
        <p:grpSpPr>
          <a:xfrm>
            <a:off x="12561421" y="10649148"/>
            <a:ext cx="2983379" cy="323709"/>
            <a:chOff x="9802367" y="6604000"/>
            <a:chExt cx="2339905" cy="253889"/>
          </a:xfrm>
        </p:grpSpPr>
        <p:sp>
          <p:nvSpPr>
            <p:cNvPr id="1459" name="Google Shape;1459;gb520c5eab2_0_5665"/>
            <p:cNvSpPr/>
            <p:nvPr/>
          </p:nvSpPr>
          <p:spPr>
            <a:xfrm>
              <a:off x="9802367" y="6719289"/>
              <a:ext cx="18846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148" b="1">
                  <a:solidFill>
                    <a:srgbClr val="FFFFFF"/>
                  </a:solidFill>
                  <a:latin typeface="Source Sans Pro"/>
                  <a:ea typeface="Source Sans Pro"/>
                  <a:cs typeface="Source Sans Pro"/>
                  <a:sym typeface="Source Sans Pro"/>
                </a:rPr>
                <a:t>Attribution 3.0 Unported (CC BY 3.0)</a:t>
              </a:r>
              <a:endParaRPr/>
            </a:p>
          </p:txBody>
        </p:sp>
        <p:pic>
          <p:nvPicPr>
            <p:cNvPr id="1460" name="Google Shape;1460;gb520c5eab2_0_5665" descr="cc logo"/>
            <p:cNvPicPr preferRelativeResize="0"/>
            <p:nvPr/>
          </p:nvPicPr>
          <p:blipFill rotWithShape="1">
            <a:blip r:embed="rId4">
              <a:alphaModFix/>
            </a:blip>
            <a:srcRect/>
            <a:stretch/>
          </p:blipFill>
          <p:spPr>
            <a:xfrm>
              <a:off x="11687044" y="6604000"/>
              <a:ext cx="215900" cy="215900"/>
            </a:xfrm>
            <a:prstGeom prst="rect">
              <a:avLst/>
            </a:prstGeom>
            <a:noFill/>
            <a:ln>
              <a:noFill/>
            </a:ln>
          </p:spPr>
        </p:pic>
        <p:pic>
          <p:nvPicPr>
            <p:cNvPr id="1461" name="Google Shape;1461;gb520c5eab2_0_5665"/>
            <p:cNvPicPr preferRelativeResize="0"/>
            <p:nvPr/>
          </p:nvPicPr>
          <p:blipFill rotWithShape="1">
            <a:blip r:embed="rId5">
              <a:alphaModFix/>
            </a:blip>
            <a:srcRect/>
            <a:stretch/>
          </p:blipFill>
          <p:spPr>
            <a:xfrm>
              <a:off x="11926372" y="6604001"/>
              <a:ext cx="215900" cy="215900"/>
            </a:xfrm>
            <a:prstGeom prst="rect">
              <a:avLst/>
            </a:prstGeom>
            <a:noFill/>
            <a:ln>
              <a:noFill/>
            </a:ln>
          </p:spPr>
        </p:pic>
      </p:grpSp>
      <p:pic>
        <p:nvPicPr>
          <p:cNvPr id="1462" name="Google Shape;1462;gb520c5eab2_0_5665"/>
          <p:cNvPicPr preferRelativeResize="0"/>
          <p:nvPr/>
        </p:nvPicPr>
        <p:blipFill rotWithShape="1">
          <a:blip r:embed="rId6">
            <a:alphaModFix/>
          </a:blip>
          <a:srcRect/>
          <a:stretch/>
        </p:blipFill>
        <p:spPr>
          <a:xfrm>
            <a:off x="59614" y="85793"/>
            <a:ext cx="399164" cy="419577"/>
          </a:xfrm>
          <a:prstGeom prst="rect">
            <a:avLst/>
          </a:prstGeom>
          <a:noFill/>
          <a:ln w="12700" cap="flat" cmpd="sng">
            <a:solidFill>
              <a:schemeClr val="dk1"/>
            </a:solidFill>
            <a:prstDash val="solid"/>
            <a:round/>
            <a:headEnd type="none" w="sm" len="sm"/>
            <a:tailEnd type="none" w="sm" len="sm"/>
          </a:ln>
        </p:spPr>
      </p:pic>
      <p:grpSp>
        <p:nvGrpSpPr>
          <p:cNvPr id="1463" name="Google Shape;1463;gb520c5eab2_0_5665"/>
          <p:cNvGrpSpPr/>
          <p:nvPr/>
        </p:nvGrpSpPr>
        <p:grpSpPr>
          <a:xfrm>
            <a:off x="11419139" y="1225021"/>
            <a:ext cx="3316201" cy="9261574"/>
            <a:chOff x="11419139" y="1225021"/>
            <a:chExt cx="3316201" cy="9261574"/>
          </a:xfrm>
        </p:grpSpPr>
        <p:cxnSp>
          <p:nvCxnSpPr>
            <p:cNvPr id="1464" name="Google Shape;1464;gb520c5eab2_0_5665"/>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65" name="Google Shape;1465;gb520c5eab2_0_5665"/>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66" name="Google Shape;1466;gb520c5eab2_0_5665"/>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67" name="Google Shape;1467;gb520c5eab2_0_5665"/>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68" name="Google Shape;1468;gb520c5eab2_0_5665"/>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69" name="Google Shape;1469;gb520c5eab2_0_5665"/>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70" name="Google Shape;1470;gb520c5eab2_0_5665"/>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71" name="Google Shape;1471;gb520c5eab2_0_5665"/>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72" name="Google Shape;1472;gb520c5eab2_0_5665"/>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73" name="Google Shape;1473;gb520c5eab2_0_5665"/>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74" name="Google Shape;1474;gb520c5eab2_0_5665"/>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75" name="Google Shape;1475;gb520c5eab2_0_5665"/>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76" name="Google Shape;1476;gb520c5eab2_0_5665"/>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77" name="Google Shape;1477;gb520c5eab2_0_5665"/>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78" name="Google Shape;1478;gb520c5eab2_0_5665"/>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79" name="Google Shape;1479;gb520c5eab2_0_5665"/>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80" name="Google Shape;1480;gb520c5eab2_0_5665"/>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81" name="Google Shape;1481;gb520c5eab2_0_5665"/>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82" name="Google Shape;1482;gb520c5eab2_0_5665"/>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83" name="Google Shape;1483;gb520c5eab2_0_5665"/>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84" name="Google Shape;1484;gb520c5eab2_0_5665"/>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85" name="Google Shape;1485;gb520c5eab2_0_5665"/>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86" name="Google Shape;1486;gb520c5eab2_0_5665"/>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87" name="Google Shape;1487;gb520c5eab2_0_5665"/>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88" name="Google Shape;1488;gb520c5eab2_0_5665"/>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89" name="Google Shape;1489;gb520c5eab2_0_5665"/>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90" name="Google Shape;1490;gb520c5eab2_0_5665"/>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91" name="Google Shape;1491;gb520c5eab2_0_5665"/>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92" name="Google Shape;1492;gb520c5eab2_0_5665"/>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93" name="Google Shape;1493;gb520c5eab2_0_5665"/>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94" name="Google Shape;1494;gb520c5eab2_0_5665"/>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95" name="Google Shape;1495;gb520c5eab2_0_5665"/>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96" name="Google Shape;1496;gb520c5eab2_0_5665"/>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97" name="Google Shape;1497;gb520c5eab2_0_5665"/>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98" name="Google Shape;1498;gb520c5eab2_0_5665"/>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99" name="Google Shape;1499;gb520c5eab2_0_5665"/>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00" name="Google Shape;1500;gb520c5eab2_0_5665"/>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01" name="Google Shape;1501;gb520c5eab2_0_5665"/>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graphicFrame>
        <p:nvGraphicFramePr>
          <p:cNvPr id="64" name="Table 4">
            <a:extLst>
              <a:ext uri="{FF2B5EF4-FFF2-40B4-BE49-F238E27FC236}">
                <a16:creationId xmlns:a16="http://schemas.microsoft.com/office/drawing/2014/main" id="{F2B57A72-22A2-C743-86F7-4885AFBD137C}"/>
              </a:ext>
            </a:extLst>
          </p:cNvPr>
          <p:cNvGraphicFramePr>
            <a:graphicFrameLocks noGrp="1"/>
          </p:cNvGraphicFramePr>
          <p:nvPr/>
        </p:nvGraphicFramePr>
        <p:xfrm>
          <a:off x="560327" y="1093698"/>
          <a:ext cx="9565274" cy="8954828"/>
        </p:xfrm>
        <a:graphic>
          <a:graphicData uri="http://schemas.openxmlformats.org/drawingml/2006/table">
            <a:tbl>
              <a:tblPr firstRow="1" bandRow="1">
                <a:tableStyleId>{EAF11463-5CE2-4689-B796-88C2012E085F}</a:tableStyleId>
              </a:tblPr>
              <a:tblGrid>
                <a:gridCol w="4782637">
                  <a:extLst>
                    <a:ext uri="{9D8B030D-6E8A-4147-A177-3AD203B41FA5}">
                      <a16:colId xmlns:a16="http://schemas.microsoft.com/office/drawing/2014/main" val="385810009"/>
                    </a:ext>
                  </a:extLst>
                </a:gridCol>
                <a:gridCol w="4782637">
                  <a:extLst>
                    <a:ext uri="{9D8B030D-6E8A-4147-A177-3AD203B41FA5}">
                      <a16:colId xmlns:a16="http://schemas.microsoft.com/office/drawing/2014/main" val="1470720231"/>
                    </a:ext>
                  </a:extLst>
                </a:gridCol>
              </a:tblGrid>
              <a:tr h="4477414">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09969620"/>
                  </a:ext>
                </a:extLst>
              </a:tr>
              <a:tr h="4477414">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92041721"/>
                  </a:ext>
                </a:extLst>
              </a:tr>
            </a:tbl>
          </a:graphicData>
        </a:graphic>
      </p:graphicFrame>
      <p:sp>
        <p:nvSpPr>
          <p:cNvPr id="66" name="TextBox 65">
            <a:extLst>
              <a:ext uri="{FF2B5EF4-FFF2-40B4-BE49-F238E27FC236}">
                <a16:creationId xmlns:a16="http://schemas.microsoft.com/office/drawing/2014/main" id="{A5D27550-D6C6-7745-A7C0-32527FB7E7F8}"/>
              </a:ext>
            </a:extLst>
          </p:cNvPr>
          <p:cNvSpPr txBox="1"/>
          <p:nvPr/>
        </p:nvSpPr>
        <p:spPr>
          <a:xfrm>
            <a:off x="1838080" y="10178818"/>
            <a:ext cx="6651180" cy="307777"/>
          </a:xfrm>
          <a:prstGeom prst="rect">
            <a:avLst/>
          </a:prstGeom>
          <a:noFill/>
        </p:spPr>
        <p:txBody>
          <a:bodyPr wrap="none" rtlCol="0">
            <a:spAutoFit/>
          </a:bodyPr>
          <a:lstStyle/>
          <a:p>
            <a:r>
              <a:rPr lang="en-US" dirty="0"/>
              <a:t>Note: For specialty tools, list both the tool name and the specific parts it’s used on.</a:t>
            </a:r>
          </a:p>
        </p:txBody>
      </p:sp>
      <p:sp>
        <p:nvSpPr>
          <p:cNvPr id="67" name="Rectangle 66">
            <a:extLst>
              <a:ext uri="{FF2B5EF4-FFF2-40B4-BE49-F238E27FC236}">
                <a16:creationId xmlns:a16="http://schemas.microsoft.com/office/drawing/2014/main" id="{02395CDD-A1BF-6E43-9B50-0CB8BCC26202}"/>
              </a:ext>
            </a:extLst>
          </p:cNvPr>
          <p:cNvSpPr/>
          <p:nvPr/>
        </p:nvSpPr>
        <p:spPr>
          <a:xfrm>
            <a:off x="2465503" y="301691"/>
            <a:ext cx="618630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Tools of the Trade</a:t>
            </a:r>
          </a:p>
        </p:txBody>
      </p:sp>
    </p:spTree>
    <p:extLst>
      <p:ext uri="{BB962C8B-B14F-4D97-AF65-F5344CB8AC3E}">
        <p14:creationId xmlns:p14="http://schemas.microsoft.com/office/powerpoint/2010/main" val="1700508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grpSp>
        <p:nvGrpSpPr>
          <p:cNvPr id="1506" name="Google Shape;1506;gb520c5eab2_0_5730"/>
          <p:cNvGrpSpPr/>
          <p:nvPr/>
        </p:nvGrpSpPr>
        <p:grpSpPr>
          <a:xfrm>
            <a:off x="18973" y="833128"/>
            <a:ext cx="15445340" cy="9482529"/>
            <a:chOff x="43841" y="541749"/>
            <a:chExt cx="12116843" cy="5774635"/>
          </a:xfrm>
        </p:grpSpPr>
        <p:grpSp>
          <p:nvGrpSpPr>
            <p:cNvPr id="1507" name="Google Shape;1507;gb520c5eab2_0_5730"/>
            <p:cNvGrpSpPr/>
            <p:nvPr/>
          </p:nvGrpSpPr>
          <p:grpSpPr>
            <a:xfrm>
              <a:off x="43841" y="541749"/>
              <a:ext cx="300601" cy="5774635"/>
              <a:chOff x="43841" y="541749"/>
              <a:chExt cx="300601" cy="5774635"/>
            </a:xfrm>
          </p:grpSpPr>
          <p:sp>
            <p:nvSpPr>
              <p:cNvPr id="1508" name="Google Shape;1508;gb520c5eab2_0_5730"/>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509" name="Google Shape;1509;gb520c5eab2_0_5730"/>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510" name="Google Shape;1510;gb520c5eab2_0_5730"/>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511" name="Google Shape;1511;gb520c5eab2_0_5730"/>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512" name="Google Shape;1512;gb520c5eab2_0_5730"/>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513" name="Google Shape;1513;gb520c5eab2_0_5730"/>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514" name="Google Shape;1514;gb520c5eab2_0_5730"/>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1515" name="Google Shape;1515;gb520c5eab2_0_5730"/>
            <p:cNvGrpSpPr/>
            <p:nvPr/>
          </p:nvGrpSpPr>
          <p:grpSpPr>
            <a:xfrm>
              <a:off x="11860084" y="541749"/>
              <a:ext cx="300600" cy="5774635"/>
              <a:chOff x="11860084" y="541749"/>
              <a:chExt cx="300600" cy="5774635"/>
            </a:xfrm>
          </p:grpSpPr>
          <p:sp>
            <p:nvSpPr>
              <p:cNvPr id="1516" name="Google Shape;1516;gb520c5eab2_0_5730"/>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517" name="Google Shape;1517;gb520c5eab2_0_5730"/>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518" name="Google Shape;1518;gb520c5eab2_0_5730"/>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519" name="Google Shape;1519;gb520c5eab2_0_5730"/>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520" name="Google Shape;1520;gb520c5eab2_0_5730"/>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521" name="Google Shape;1521;gb520c5eab2_0_5730"/>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522" name="Google Shape;1522;gb520c5eab2_0_5730"/>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pic>
        <p:nvPicPr>
          <p:cNvPr id="1523" name="Google Shape;1523;gb520c5eab2_0_5730"/>
          <p:cNvPicPr preferRelativeResize="0"/>
          <p:nvPr/>
        </p:nvPicPr>
        <p:blipFill rotWithShape="1">
          <a:blip r:embed="rId3">
            <a:alphaModFix/>
          </a:blip>
          <a:srcRect/>
          <a:stretch/>
        </p:blipFill>
        <p:spPr>
          <a:xfrm>
            <a:off x="-9604" y="10363710"/>
            <a:ext cx="897607" cy="609089"/>
          </a:xfrm>
          <a:prstGeom prst="rect">
            <a:avLst/>
          </a:prstGeom>
          <a:noFill/>
          <a:ln>
            <a:noFill/>
          </a:ln>
        </p:spPr>
      </p:pic>
      <p:grpSp>
        <p:nvGrpSpPr>
          <p:cNvPr id="1524" name="Google Shape;1524;gb520c5eab2_0_5730"/>
          <p:cNvGrpSpPr/>
          <p:nvPr/>
        </p:nvGrpSpPr>
        <p:grpSpPr>
          <a:xfrm>
            <a:off x="12561421" y="10649148"/>
            <a:ext cx="2983379" cy="323709"/>
            <a:chOff x="9802367" y="6604000"/>
            <a:chExt cx="2339905" cy="253889"/>
          </a:xfrm>
        </p:grpSpPr>
        <p:sp>
          <p:nvSpPr>
            <p:cNvPr id="1525" name="Google Shape;1525;gb520c5eab2_0_5730"/>
            <p:cNvSpPr/>
            <p:nvPr/>
          </p:nvSpPr>
          <p:spPr>
            <a:xfrm>
              <a:off x="9802367" y="6719289"/>
              <a:ext cx="18846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148" b="1">
                  <a:solidFill>
                    <a:srgbClr val="FFFFFF"/>
                  </a:solidFill>
                  <a:latin typeface="Source Sans Pro"/>
                  <a:ea typeface="Source Sans Pro"/>
                  <a:cs typeface="Source Sans Pro"/>
                  <a:sym typeface="Source Sans Pro"/>
                </a:rPr>
                <a:t>Attribution 3.0 Unported (CC BY 3.0)</a:t>
              </a:r>
              <a:endParaRPr/>
            </a:p>
          </p:txBody>
        </p:sp>
        <p:pic>
          <p:nvPicPr>
            <p:cNvPr id="1526" name="Google Shape;1526;gb520c5eab2_0_5730" descr="cc logo"/>
            <p:cNvPicPr preferRelativeResize="0"/>
            <p:nvPr/>
          </p:nvPicPr>
          <p:blipFill rotWithShape="1">
            <a:blip r:embed="rId4">
              <a:alphaModFix/>
            </a:blip>
            <a:srcRect/>
            <a:stretch/>
          </p:blipFill>
          <p:spPr>
            <a:xfrm>
              <a:off x="11687044" y="6604000"/>
              <a:ext cx="215900" cy="215900"/>
            </a:xfrm>
            <a:prstGeom prst="rect">
              <a:avLst/>
            </a:prstGeom>
            <a:noFill/>
            <a:ln>
              <a:noFill/>
            </a:ln>
          </p:spPr>
        </p:pic>
        <p:pic>
          <p:nvPicPr>
            <p:cNvPr id="1527" name="Google Shape;1527;gb520c5eab2_0_5730"/>
            <p:cNvPicPr preferRelativeResize="0"/>
            <p:nvPr/>
          </p:nvPicPr>
          <p:blipFill rotWithShape="1">
            <a:blip r:embed="rId5">
              <a:alphaModFix/>
            </a:blip>
            <a:srcRect/>
            <a:stretch/>
          </p:blipFill>
          <p:spPr>
            <a:xfrm>
              <a:off x="11926372" y="6604001"/>
              <a:ext cx="215900" cy="215900"/>
            </a:xfrm>
            <a:prstGeom prst="rect">
              <a:avLst/>
            </a:prstGeom>
            <a:noFill/>
            <a:ln>
              <a:noFill/>
            </a:ln>
          </p:spPr>
        </p:pic>
      </p:grpSp>
      <p:pic>
        <p:nvPicPr>
          <p:cNvPr id="1528" name="Google Shape;1528;gb520c5eab2_0_5730"/>
          <p:cNvPicPr preferRelativeResize="0"/>
          <p:nvPr/>
        </p:nvPicPr>
        <p:blipFill rotWithShape="1">
          <a:blip r:embed="rId6">
            <a:alphaModFix/>
          </a:blip>
          <a:srcRect/>
          <a:stretch/>
        </p:blipFill>
        <p:spPr>
          <a:xfrm>
            <a:off x="59614" y="85793"/>
            <a:ext cx="399164" cy="419577"/>
          </a:xfrm>
          <a:prstGeom prst="rect">
            <a:avLst/>
          </a:prstGeom>
          <a:noFill/>
          <a:ln w="12700" cap="flat" cmpd="sng">
            <a:solidFill>
              <a:schemeClr val="dk1"/>
            </a:solidFill>
            <a:prstDash val="solid"/>
            <a:round/>
            <a:headEnd type="none" w="sm" len="sm"/>
            <a:tailEnd type="none" w="sm" len="sm"/>
          </a:ln>
        </p:spPr>
      </p:pic>
      <p:grpSp>
        <p:nvGrpSpPr>
          <p:cNvPr id="1529" name="Google Shape;1529;gb520c5eab2_0_5730"/>
          <p:cNvGrpSpPr/>
          <p:nvPr/>
        </p:nvGrpSpPr>
        <p:grpSpPr>
          <a:xfrm>
            <a:off x="11419139" y="1225021"/>
            <a:ext cx="3316201" cy="9261574"/>
            <a:chOff x="11419139" y="1225021"/>
            <a:chExt cx="3316201" cy="9261574"/>
          </a:xfrm>
        </p:grpSpPr>
        <p:cxnSp>
          <p:nvCxnSpPr>
            <p:cNvPr id="1530" name="Google Shape;1530;gb520c5eab2_0_5730"/>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31" name="Google Shape;1531;gb520c5eab2_0_5730"/>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32" name="Google Shape;1532;gb520c5eab2_0_5730"/>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33" name="Google Shape;1533;gb520c5eab2_0_5730"/>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34" name="Google Shape;1534;gb520c5eab2_0_5730"/>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35" name="Google Shape;1535;gb520c5eab2_0_5730"/>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36" name="Google Shape;1536;gb520c5eab2_0_5730"/>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37" name="Google Shape;1537;gb520c5eab2_0_5730"/>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38" name="Google Shape;1538;gb520c5eab2_0_5730"/>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39" name="Google Shape;1539;gb520c5eab2_0_5730"/>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40" name="Google Shape;1540;gb520c5eab2_0_5730"/>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41" name="Google Shape;1541;gb520c5eab2_0_5730"/>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42" name="Google Shape;1542;gb520c5eab2_0_5730"/>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43" name="Google Shape;1543;gb520c5eab2_0_5730"/>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44" name="Google Shape;1544;gb520c5eab2_0_5730"/>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45" name="Google Shape;1545;gb520c5eab2_0_5730"/>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46" name="Google Shape;1546;gb520c5eab2_0_5730"/>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47" name="Google Shape;1547;gb520c5eab2_0_5730"/>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48" name="Google Shape;1548;gb520c5eab2_0_5730"/>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49" name="Google Shape;1549;gb520c5eab2_0_5730"/>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50" name="Google Shape;1550;gb520c5eab2_0_5730"/>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51" name="Google Shape;1551;gb520c5eab2_0_5730"/>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52" name="Google Shape;1552;gb520c5eab2_0_5730"/>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53" name="Google Shape;1553;gb520c5eab2_0_5730"/>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54" name="Google Shape;1554;gb520c5eab2_0_5730"/>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55" name="Google Shape;1555;gb520c5eab2_0_5730"/>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56" name="Google Shape;1556;gb520c5eab2_0_5730"/>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57" name="Google Shape;1557;gb520c5eab2_0_5730"/>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58" name="Google Shape;1558;gb520c5eab2_0_5730"/>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59" name="Google Shape;1559;gb520c5eab2_0_5730"/>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60" name="Google Shape;1560;gb520c5eab2_0_5730"/>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61" name="Google Shape;1561;gb520c5eab2_0_5730"/>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62" name="Google Shape;1562;gb520c5eab2_0_5730"/>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63" name="Google Shape;1563;gb520c5eab2_0_5730"/>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64" name="Google Shape;1564;gb520c5eab2_0_5730"/>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65" name="Google Shape;1565;gb520c5eab2_0_5730"/>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66" name="Google Shape;1566;gb520c5eab2_0_5730"/>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67" name="Google Shape;1567;gb520c5eab2_0_5730"/>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
        <p:nvSpPr>
          <p:cNvPr id="2" name="Rectangle 1">
            <a:extLst>
              <a:ext uri="{FF2B5EF4-FFF2-40B4-BE49-F238E27FC236}">
                <a16:creationId xmlns:a16="http://schemas.microsoft.com/office/drawing/2014/main" id="{081EF252-AA21-2948-8DAF-DFBEF04B21B3}"/>
              </a:ext>
            </a:extLst>
          </p:cNvPr>
          <p:cNvSpPr/>
          <p:nvPr/>
        </p:nvSpPr>
        <p:spPr>
          <a:xfrm>
            <a:off x="721698" y="1305470"/>
            <a:ext cx="3316201" cy="8534837"/>
          </a:xfrm>
          <a:prstGeom prst="rect">
            <a:avLst/>
          </a:prstGeom>
        </p:spPr>
        <p:txBody>
          <a:bodyPr wrap="square" numCol="1" spcCol="457200">
            <a:spAutoFit/>
          </a:bodyPr>
          <a:lstStyle/>
          <a:p>
            <a:pPr marL="137160">
              <a:lnSpc>
                <a:spcPct val="107000"/>
              </a:lnSpc>
            </a:pPr>
            <a:r>
              <a:rPr lang="en-US" sz="1200" b="1" u="sng" dirty="0">
                <a:latin typeface="Times New Roman" panose="02020603050405020304" pitchFamily="18" charset="0"/>
                <a:ea typeface="Calibri" panose="020F0502020204030204" pitchFamily="34" charset="0"/>
                <a:cs typeface="Times New Roman" panose="02020603050405020304" pitchFamily="18" charset="0"/>
              </a:rPr>
              <a:t>ENGINE PARTS</a:t>
            </a:r>
          </a:p>
          <a:p>
            <a:pPr marL="137160">
              <a:lnSpc>
                <a:spcPct val="107000"/>
              </a:lnSpc>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Air cleaner </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Oil bath type</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Foam type</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Paper Element type </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Armature </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Blade brake</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Blower housing </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Breather </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Breather tube</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Breather grommet</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Bushing, magneto end </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Bushing, drive end </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Cam</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Cam gear </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Cam lobes </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Cam journals</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Timing mark</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Compression release</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Connecting rod</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Cap </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Cap bolts</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Cap bolt lock</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Control Bracket</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Crankshaft</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Drive end journal</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Magneto end journal</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Rod journal</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Timing mark</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Timing Gear</a:t>
            </a: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Cylinder</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Cylinder head bolts</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Cylinder shield</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Flywheel</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Flywheel key</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Governors</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Air vane type (pneumatic)</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Mechanical type</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Governor spring</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Governor link</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Governor link spring</a:t>
            </a: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Head</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Cylinder head plate</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Head gasket</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Locating Pin</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Rocker Arm</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Rocker arm stud</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Valve Cover</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Valve cover gasket</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Valve Cap</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Lift/Push Rod</a:t>
            </a:r>
            <a:endParaRPr lang="en-US" sz="1200" dirty="0">
              <a:latin typeface="Times New Roman" panose="02020603050405020304" pitchFamily="18" charset="0"/>
              <a:ea typeface="Calibri" panose="020F0502020204030204" pitchFamily="34" charset="0"/>
            </a:endParaRPr>
          </a:p>
          <a:p>
            <a:pPr marL="457200" lvl="1"/>
            <a:endParaRPr lang="en-US" sz="1200" dirty="0">
              <a:latin typeface="Times New Roman" panose="02020603050405020304" pitchFamily="18" charset="0"/>
              <a:ea typeface="Calibri" panose="020F0502020204030204" pitchFamily="34" charset="0"/>
            </a:endParaRPr>
          </a:p>
          <a:p>
            <a:pPr marL="457200" lvl="1"/>
            <a:endParaRPr lang="en-US" sz="1200" dirty="0">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FB90FCC0-0A02-0349-ADF8-DAF2F66B70F1}"/>
              </a:ext>
            </a:extLst>
          </p:cNvPr>
          <p:cNvSpPr/>
          <p:nvPr/>
        </p:nvSpPr>
        <p:spPr>
          <a:xfrm>
            <a:off x="6226477" y="1431989"/>
            <a:ext cx="2358374" cy="7676204"/>
          </a:xfrm>
          <a:prstGeom prst="rect">
            <a:avLst/>
          </a:prstGeom>
        </p:spPr>
        <p:txBody>
          <a:bodyPr wrap="square">
            <a:spAutoFit/>
          </a:bodyPr>
          <a:lstStyle/>
          <a:p>
            <a:pPr algn="ctr">
              <a:lnSpc>
                <a:spcPct val="107000"/>
              </a:lnSpc>
            </a:pPr>
            <a:r>
              <a:rPr lang="en-US" sz="1200" b="1" u="sng" cap="small" spc="400" dirty="0">
                <a:latin typeface="Times New Roman" panose="02020603050405020304" pitchFamily="18" charset="0"/>
                <a:ea typeface="Calibri" panose="020F0502020204030204" pitchFamily="34" charset="0"/>
                <a:cs typeface="Times New Roman" panose="02020603050405020304" pitchFamily="18" charset="0"/>
              </a:rPr>
              <a:t>Tools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Combination End Wrench</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Compression tester</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Cylinder Leakdown Tester</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Dial caliper</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Feeler gauge</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Flywheel holder</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Flywheel puller</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Gear puller</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Hammer</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Ball Peen</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Dead Blow</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Rubber Mallet</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Hex Wrench (Allen)</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Micrometer, inside</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Micrometer, outside</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Pliers</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Locking</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Needle Nose </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Slip-Joint</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Tongue &amp; Groove</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Punch</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Center</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Drive Pin</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Ratchet</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¼” drive</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⅜” drive</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½” drive</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Ring expander</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Ring Compressor</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Rolling head pry bar</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Screw Driver/Bit</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Carburetor</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Phillips</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Standard</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Torx</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Small-hole gauge</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Socket</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¼” drive</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⅜” drive</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½” drive</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Spark tester</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Standards for micrometers</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Starter clutch socket</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Strap Wrench</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Telescoping gauge</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Tachometer</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Torque wrench</a:t>
            </a:r>
            <a:endParaRPr lang="en-US" sz="1200" dirty="0">
              <a:latin typeface="Times New Roman" panose="02020603050405020304" pitchFamily="18" charset="0"/>
              <a:ea typeface="Calibri" panose="020F0502020204030204" pitchFamily="34" charset="0"/>
            </a:endParaRPr>
          </a:p>
          <a:p>
            <a:pPr marL="342900" lvl="0" indent="-342900">
              <a:lnSpc>
                <a:spcPct val="107000"/>
              </a:lnSpc>
              <a:spcAft>
                <a:spcPts val="800"/>
              </a:spcAft>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Valve Spring Compressor</a:t>
            </a:r>
            <a:endParaRPr lang="en-US" sz="1200" dirty="0">
              <a:latin typeface="Times New Roman" panose="02020603050405020304" pitchFamily="18" charset="0"/>
              <a:ea typeface="Calibri" panose="020F0502020204030204" pitchFamily="34" charset="0"/>
            </a:endParaRPr>
          </a:p>
        </p:txBody>
      </p:sp>
      <p:sp>
        <p:nvSpPr>
          <p:cNvPr id="4" name="Rectangle 3">
            <a:extLst>
              <a:ext uri="{FF2B5EF4-FFF2-40B4-BE49-F238E27FC236}">
                <a16:creationId xmlns:a16="http://schemas.microsoft.com/office/drawing/2014/main" id="{6789D4C8-C47A-8540-B154-609582085CC2}"/>
              </a:ext>
            </a:extLst>
          </p:cNvPr>
          <p:cNvSpPr/>
          <p:nvPr/>
        </p:nvSpPr>
        <p:spPr>
          <a:xfrm>
            <a:off x="3561323" y="1475334"/>
            <a:ext cx="2980765" cy="7632859"/>
          </a:xfrm>
          <a:prstGeom prst="rect">
            <a:avLst/>
          </a:prstGeom>
        </p:spPr>
        <p:txBody>
          <a:bodyPr wrap="square">
            <a:spAutoFit/>
          </a:bodyPr>
          <a:lstStyle/>
          <a:p>
            <a:pPr marL="342900" lvl="0" indent="-342900">
              <a:buSzPts val="1000"/>
              <a:buFont typeface="+mj-lt"/>
              <a:buAutoNum type="arabicPeriod" startAt="19"/>
            </a:pPr>
            <a:r>
              <a:rPr lang="en-US" sz="1000" dirty="0">
                <a:latin typeface="Times New Roman" panose="02020603050405020304" pitchFamily="18" charset="0"/>
                <a:ea typeface="Calibri" panose="020F0502020204030204" pitchFamily="34" charset="0"/>
              </a:rPr>
              <a:t>Intake tube</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startAt="19"/>
            </a:pPr>
            <a:r>
              <a:rPr lang="en-US" sz="1000" dirty="0">
                <a:latin typeface="Times New Roman" panose="02020603050405020304" pitchFamily="18" charset="0"/>
                <a:ea typeface="Calibri" panose="020F0502020204030204" pitchFamily="34" charset="0"/>
              </a:rPr>
              <a:t>Kill switch</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startAt="19"/>
            </a:pPr>
            <a:r>
              <a:rPr lang="en-US" sz="1000" dirty="0">
                <a:latin typeface="Times New Roman" panose="02020603050405020304" pitchFamily="18" charset="0"/>
                <a:ea typeface="Calibri" panose="020F0502020204030204" pitchFamily="34" charset="0"/>
              </a:rPr>
              <a:t>Muffler</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startAt="19"/>
            </a:pPr>
            <a:r>
              <a:rPr lang="en-US" sz="1000" dirty="0">
                <a:latin typeface="Times New Roman" panose="02020603050405020304" pitchFamily="18" charset="0"/>
                <a:ea typeface="Calibri" panose="020F0502020204030204" pitchFamily="34" charset="0"/>
              </a:rPr>
              <a:t>Oil dipper</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startAt="19"/>
            </a:pPr>
            <a:r>
              <a:rPr lang="en-US" sz="1000" dirty="0">
                <a:latin typeface="Times New Roman" panose="02020603050405020304" pitchFamily="18" charset="0"/>
                <a:ea typeface="Calibri" panose="020F0502020204030204" pitchFamily="34" charset="0"/>
              </a:rPr>
              <a:t>Oil slinger</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startAt="19"/>
            </a:pPr>
            <a:r>
              <a:rPr lang="en-US" sz="1000" dirty="0">
                <a:latin typeface="Times New Roman" panose="02020603050405020304" pitchFamily="18" charset="0"/>
                <a:ea typeface="Calibri" panose="020F0502020204030204" pitchFamily="34" charset="0"/>
              </a:rPr>
              <a:t>Oil seals</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startAt="19"/>
            </a:pPr>
            <a:r>
              <a:rPr lang="en-US" sz="1000" dirty="0">
                <a:latin typeface="Times New Roman" panose="02020603050405020304" pitchFamily="18" charset="0"/>
                <a:ea typeface="Calibri" panose="020F0502020204030204" pitchFamily="34" charset="0"/>
              </a:rPr>
              <a:t>Piston</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Piston pin</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Piston pin lock</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Compression ring</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Oil ring</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Scraper ring</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Ring lands</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Ring grooves</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Ring land clearance</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Ring end gap</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startAt="19"/>
            </a:pPr>
            <a:r>
              <a:rPr lang="en-US" sz="1000" dirty="0">
                <a:latin typeface="Times New Roman" panose="02020603050405020304" pitchFamily="18" charset="0"/>
                <a:ea typeface="Calibri" panose="020F0502020204030204" pitchFamily="34" charset="0"/>
              </a:rPr>
              <a:t>Starter ratchet or clutch</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startAt="19"/>
            </a:pPr>
            <a:r>
              <a:rPr lang="en-US" sz="1000" dirty="0">
                <a:latin typeface="Times New Roman" panose="02020603050405020304" pitchFamily="18" charset="0"/>
                <a:ea typeface="Calibri" panose="020F0502020204030204" pitchFamily="34" charset="0"/>
              </a:rPr>
              <a:t>Sump or engine base</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startAt="19"/>
            </a:pPr>
            <a:r>
              <a:rPr lang="en-US" sz="1000" dirty="0">
                <a:latin typeface="Times New Roman" panose="02020603050405020304" pitchFamily="18" charset="0"/>
                <a:ea typeface="Calibri" panose="020F0502020204030204" pitchFamily="34" charset="0"/>
              </a:rPr>
              <a:t>Tappets</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startAt="19"/>
            </a:pPr>
            <a:r>
              <a:rPr lang="en-US" sz="1000" dirty="0">
                <a:latin typeface="Times New Roman" panose="02020603050405020304" pitchFamily="18" charset="0"/>
                <a:ea typeface="Calibri" panose="020F0502020204030204" pitchFamily="34" charset="0"/>
              </a:rPr>
              <a:t>Valves</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Exhaust valve </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Exhaust valve spring </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Intake valve </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Intake valve spring</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Valve spring retainer</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Valve guides</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Valve seat</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Tappet clearance</a:t>
            </a:r>
            <a:r>
              <a:rPr lang="en-US" sz="1000" b="1" dirty="0">
                <a:latin typeface="Times New Roman" panose="02020603050405020304" pitchFamily="18"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pPr marL="228600"/>
            <a:r>
              <a:rPr lang="en-US" sz="1000" dirty="0">
                <a:latin typeface="Times New Roman" panose="02020603050405020304" pitchFamily="18"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r>
              <a:rPr lang="en-US" sz="1000" b="1" dirty="0">
                <a:latin typeface="Times New Roman" panose="02020603050405020304" pitchFamily="18" charset="0"/>
                <a:ea typeface="Calibri" panose="020F0502020204030204" pitchFamily="34" charset="0"/>
              </a:rPr>
              <a:t>Carburetors</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a:latin typeface="Times New Roman" panose="02020603050405020304" pitchFamily="18" charset="0"/>
                <a:ea typeface="Calibri" panose="020F0502020204030204" pitchFamily="34" charset="0"/>
              </a:rPr>
              <a:t>Flo-jet Carburetor (Bowl type) </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Float</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Float needle</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Needle Seat</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Choke butterfly</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Main jet</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High-speed mix. screw </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Idle mix. adj. screw </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Idle speed screw</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Throttle butterfly </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Throttle shaft bushings</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Venturi</a:t>
            </a:r>
            <a:endParaRPr lang="en-US" sz="1200" dirty="0">
              <a:latin typeface="Times New Roman" panose="02020603050405020304" pitchFamily="18" charset="0"/>
              <a:ea typeface="Calibri" panose="020F0502020204030204" pitchFamily="34" charset="0"/>
            </a:endParaRPr>
          </a:p>
          <a:p>
            <a:pPr marL="342900" lvl="0" indent="-342900">
              <a:buSzPts val="1000"/>
              <a:buFont typeface="Times New Roman" panose="02020603050405020304" pitchFamily="18" charset="0"/>
              <a:buAutoNum type="arabicPeriod"/>
            </a:pPr>
            <a:r>
              <a:rPr lang="en-US" sz="1000" dirty="0" err="1">
                <a:latin typeface="Times New Roman" panose="02020603050405020304" pitchFamily="18" charset="0"/>
                <a:ea typeface="Calibri" panose="020F0502020204030204" pitchFamily="34" charset="0"/>
              </a:rPr>
              <a:t>Pulsa</a:t>
            </a:r>
            <a:r>
              <a:rPr lang="en-US" sz="1000" dirty="0">
                <a:latin typeface="Times New Roman" panose="02020603050405020304" pitchFamily="18" charset="0"/>
                <a:ea typeface="Calibri" panose="020F0502020204030204" pitchFamily="34" charset="0"/>
              </a:rPr>
              <a:t>-jet Carburetor</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Diaphragm</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Fuel pipe</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High-speed mixture screw</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Idle speed screw</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Throttle shaft</a:t>
            </a:r>
            <a:endParaRPr lang="en-US" sz="1200" dirty="0">
              <a:latin typeface="Times New Roman" panose="02020603050405020304" pitchFamily="18" charset="0"/>
              <a:ea typeface="Calibri" panose="020F0502020204030204" pitchFamily="34" charset="0"/>
            </a:endParaRPr>
          </a:p>
          <a:p>
            <a:pPr marL="742950" lvl="1" indent="-285750">
              <a:buFont typeface="+mj-lt"/>
              <a:buAutoNum type="alphaLcPeriod"/>
            </a:pPr>
            <a:r>
              <a:rPr lang="en-US" sz="1000" dirty="0">
                <a:latin typeface="Times New Roman" panose="02020603050405020304" pitchFamily="18" charset="0"/>
                <a:ea typeface="Calibri" panose="020F0502020204030204" pitchFamily="34" charset="0"/>
              </a:rPr>
              <a:t>Needle seat </a:t>
            </a:r>
            <a:endParaRPr lang="en-US" sz="1200" dirty="0">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583C9B23-E6B6-E945-8D2A-B33228B371DE}"/>
              </a:ext>
            </a:extLst>
          </p:cNvPr>
          <p:cNvSpPr txBox="1"/>
          <p:nvPr/>
        </p:nvSpPr>
        <p:spPr>
          <a:xfrm>
            <a:off x="1266863" y="468372"/>
            <a:ext cx="8576387" cy="707886"/>
          </a:xfrm>
          <a:prstGeom prst="rect">
            <a:avLst/>
          </a:prstGeom>
          <a:noFill/>
        </p:spPr>
        <p:txBody>
          <a:bodyPr wrap="none" rtlCol="0">
            <a:spAutoFit/>
          </a:bodyPr>
          <a:lstStyle/>
          <a:p>
            <a:r>
              <a:rPr lang="en-US" sz="2000" b="1" i="1" u="sng" dirty="0">
                <a:latin typeface="Times New Roman" panose="02020603050405020304" pitchFamily="18" charset="0"/>
                <a:ea typeface="Calibri" panose="020F0502020204030204" pitchFamily="34" charset="0"/>
                <a:cs typeface="Times New Roman" panose="02020603050405020304" pitchFamily="18" charset="0"/>
              </a:rPr>
              <a:t>Be able to name and tell the function of these additional engine parts and tools: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40F02E-D9C8-2446-A8AF-1F3FC17831BA}"/>
              </a:ext>
            </a:extLst>
          </p:cNvPr>
          <p:cNvSpPr/>
          <p:nvPr/>
        </p:nvSpPr>
        <p:spPr>
          <a:xfrm>
            <a:off x="2364828" y="4332238"/>
            <a:ext cx="6487399" cy="2308324"/>
          </a:xfrm>
          <a:prstGeom prst="rect">
            <a:avLst/>
          </a:prstGeom>
          <a:solidFill>
            <a:srgbClr val="0070C0"/>
          </a:solidFill>
        </p:spPr>
        <p:txBody>
          <a:bodyPr wrap="square" lIns="91440" tIns="45720" rIns="91440" bIns="45720">
            <a:spAutoFit/>
          </a:bodyPr>
          <a:lstStyle/>
          <a:p>
            <a:pPr algn="ctr"/>
            <a:r>
              <a:rPr lang="en-US" sz="7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MST EXAM 2: </a:t>
            </a:r>
          </a:p>
          <a:p>
            <a:pPr algn="ctr"/>
            <a:r>
              <a:rPr lang="en-US"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Carbs and EFI</a:t>
            </a:r>
            <a:endParaRPr lang="en-US" sz="7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grpSp>
        <p:nvGrpSpPr>
          <p:cNvPr id="3" name="Google Shape;687;gb520c5eab2_0_4925">
            <a:extLst>
              <a:ext uri="{FF2B5EF4-FFF2-40B4-BE49-F238E27FC236}">
                <a16:creationId xmlns:a16="http://schemas.microsoft.com/office/drawing/2014/main" id="{D9600CA9-676D-804B-B533-C0CBF8CBD92E}"/>
              </a:ext>
            </a:extLst>
          </p:cNvPr>
          <p:cNvGrpSpPr/>
          <p:nvPr/>
        </p:nvGrpSpPr>
        <p:grpSpPr>
          <a:xfrm>
            <a:off x="11419139" y="1225021"/>
            <a:ext cx="3316201" cy="9261574"/>
            <a:chOff x="11419139" y="1225021"/>
            <a:chExt cx="3316201" cy="9261574"/>
          </a:xfrm>
        </p:grpSpPr>
        <p:cxnSp>
          <p:nvCxnSpPr>
            <p:cNvPr id="4" name="Google Shape;688;gb520c5eab2_0_4925">
              <a:extLst>
                <a:ext uri="{FF2B5EF4-FFF2-40B4-BE49-F238E27FC236}">
                  <a16:creationId xmlns:a16="http://schemas.microsoft.com/office/drawing/2014/main" id="{296E43C4-9507-EB4F-81C6-C435E24C037B}"/>
                </a:ext>
              </a:extLst>
            </p:cNvPr>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 name="Google Shape;689;gb520c5eab2_0_4925">
              <a:extLst>
                <a:ext uri="{FF2B5EF4-FFF2-40B4-BE49-F238E27FC236}">
                  <a16:creationId xmlns:a16="http://schemas.microsoft.com/office/drawing/2014/main" id="{ACE779B9-2E99-2448-BC94-5BBDCA27A71D}"/>
                </a:ext>
              </a:extLst>
            </p:cNvPr>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 name="Google Shape;690;gb520c5eab2_0_4925">
              <a:extLst>
                <a:ext uri="{FF2B5EF4-FFF2-40B4-BE49-F238E27FC236}">
                  <a16:creationId xmlns:a16="http://schemas.microsoft.com/office/drawing/2014/main" id="{1CF867EF-D5E3-6A45-A92B-77785B8CA731}"/>
                </a:ext>
              </a:extLst>
            </p:cNvPr>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 name="Google Shape;691;gb520c5eab2_0_4925">
              <a:extLst>
                <a:ext uri="{FF2B5EF4-FFF2-40B4-BE49-F238E27FC236}">
                  <a16:creationId xmlns:a16="http://schemas.microsoft.com/office/drawing/2014/main" id="{2B3B278F-A889-CA40-AB8D-17EC2A3B7736}"/>
                </a:ext>
              </a:extLst>
            </p:cNvPr>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8" name="Google Shape;692;gb520c5eab2_0_4925">
              <a:extLst>
                <a:ext uri="{FF2B5EF4-FFF2-40B4-BE49-F238E27FC236}">
                  <a16:creationId xmlns:a16="http://schemas.microsoft.com/office/drawing/2014/main" id="{085BD18A-ED11-1144-908C-AC97D4BC1102}"/>
                </a:ext>
              </a:extLst>
            </p:cNvPr>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9" name="Google Shape;693;gb520c5eab2_0_4925">
              <a:extLst>
                <a:ext uri="{FF2B5EF4-FFF2-40B4-BE49-F238E27FC236}">
                  <a16:creationId xmlns:a16="http://schemas.microsoft.com/office/drawing/2014/main" id="{6CEC0352-C279-604E-AD0C-B352BD84AA74}"/>
                </a:ext>
              </a:extLst>
            </p:cNvPr>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0" name="Google Shape;694;gb520c5eab2_0_4925">
              <a:extLst>
                <a:ext uri="{FF2B5EF4-FFF2-40B4-BE49-F238E27FC236}">
                  <a16:creationId xmlns:a16="http://schemas.microsoft.com/office/drawing/2014/main" id="{0916F043-0AD9-4147-B546-D1584022D22E}"/>
                </a:ext>
              </a:extLst>
            </p:cNvPr>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1" name="Google Shape;695;gb520c5eab2_0_4925">
              <a:extLst>
                <a:ext uri="{FF2B5EF4-FFF2-40B4-BE49-F238E27FC236}">
                  <a16:creationId xmlns:a16="http://schemas.microsoft.com/office/drawing/2014/main" id="{739C9A3F-180B-BF41-9EB0-0872EDE7AD5D}"/>
                </a:ext>
              </a:extLst>
            </p:cNvPr>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2" name="Google Shape;696;gb520c5eab2_0_4925">
              <a:extLst>
                <a:ext uri="{FF2B5EF4-FFF2-40B4-BE49-F238E27FC236}">
                  <a16:creationId xmlns:a16="http://schemas.microsoft.com/office/drawing/2014/main" id="{F7FDD9C8-C53A-F240-AF50-BA7EC7FA0979}"/>
                </a:ext>
              </a:extLst>
            </p:cNvPr>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3" name="Google Shape;697;gb520c5eab2_0_4925">
              <a:extLst>
                <a:ext uri="{FF2B5EF4-FFF2-40B4-BE49-F238E27FC236}">
                  <a16:creationId xmlns:a16="http://schemas.microsoft.com/office/drawing/2014/main" id="{12093931-BA48-9747-A1A2-6E2CB5D6B95D}"/>
                </a:ext>
              </a:extLst>
            </p:cNvPr>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4" name="Google Shape;698;gb520c5eab2_0_4925">
              <a:extLst>
                <a:ext uri="{FF2B5EF4-FFF2-40B4-BE49-F238E27FC236}">
                  <a16:creationId xmlns:a16="http://schemas.microsoft.com/office/drawing/2014/main" id="{5D722508-95FE-DC4A-BCD5-18E04C1DE411}"/>
                </a:ext>
              </a:extLst>
            </p:cNvPr>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 name="Google Shape;699;gb520c5eab2_0_4925">
              <a:extLst>
                <a:ext uri="{FF2B5EF4-FFF2-40B4-BE49-F238E27FC236}">
                  <a16:creationId xmlns:a16="http://schemas.microsoft.com/office/drawing/2014/main" id="{32A05E3B-438E-DC40-A27E-7E359CFF409E}"/>
                </a:ext>
              </a:extLst>
            </p:cNvPr>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 name="Google Shape;700;gb520c5eab2_0_4925">
              <a:extLst>
                <a:ext uri="{FF2B5EF4-FFF2-40B4-BE49-F238E27FC236}">
                  <a16:creationId xmlns:a16="http://schemas.microsoft.com/office/drawing/2014/main" id="{9C81819E-8D59-8446-9877-00C226E45654}"/>
                </a:ext>
              </a:extLst>
            </p:cNvPr>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 name="Google Shape;701;gb520c5eab2_0_4925">
              <a:extLst>
                <a:ext uri="{FF2B5EF4-FFF2-40B4-BE49-F238E27FC236}">
                  <a16:creationId xmlns:a16="http://schemas.microsoft.com/office/drawing/2014/main" id="{EA7E5530-1242-E44B-BDDF-914BE21D3AEA}"/>
                </a:ext>
              </a:extLst>
            </p:cNvPr>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 name="Google Shape;702;gb520c5eab2_0_4925">
              <a:extLst>
                <a:ext uri="{FF2B5EF4-FFF2-40B4-BE49-F238E27FC236}">
                  <a16:creationId xmlns:a16="http://schemas.microsoft.com/office/drawing/2014/main" id="{FF69A351-EC91-B946-A107-B695144C8792}"/>
                </a:ext>
              </a:extLst>
            </p:cNvPr>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 name="Google Shape;703;gb520c5eab2_0_4925">
              <a:extLst>
                <a:ext uri="{FF2B5EF4-FFF2-40B4-BE49-F238E27FC236}">
                  <a16:creationId xmlns:a16="http://schemas.microsoft.com/office/drawing/2014/main" id="{8AAB38A2-78FD-9841-80D8-9A9B55166FA2}"/>
                </a:ext>
              </a:extLst>
            </p:cNvPr>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 name="Google Shape;704;gb520c5eab2_0_4925">
              <a:extLst>
                <a:ext uri="{FF2B5EF4-FFF2-40B4-BE49-F238E27FC236}">
                  <a16:creationId xmlns:a16="http://schemas.microsoft.com/office/drawing/2014/main" id="{E69279B0-8A7F-DB46-B853-A674DF11054D}"/>
                </a:ext>
              </a:extLst>
            </p:cNvPr>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 name="Google Shape;705;gb520c5eab2_0_4925">
              <a:extLst>
                <a:ext uri="{FF2B5EF4-FFF2-40B4-BE49-F238E27FC236}">
                  <a16:creationId xmlns:a16="http://schemas.microsoft.com/office/drawing/2014/main" id="{9AA68697-3A45-404A-BB4E-0E0D57DB972E}"/>
                </a:ext>
              </a:extLst>
            </p:cNvPr>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 name="Google Shape;706;gb520c5eab2_0_4925">
              <a:extLst>
                <a:ext uri="{FF2B5EF4-FFF2-40B4-BE49-F238E27FC236}">
                  <a16:creationId xmlns:a16="http://schemas.microsoft.com/office/drawing/2014/main" id="{36A0A9A3-7C1F-A044-B339-88D1915D4FB9}"/>
                </a:ext>
              </a:extLst>
            </p:cNvPr>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3" name="Google Shape;707;gb520c5eab2_0_4925">
              <a:extLst>
                <a:ext uri="{FF2B5EF4-FFF2-40B4-BE49-F238E27FC236}">
                  <a16:creationId xmlns:a16="http://schemas.microsoft.com/office/drawing/2014/main" id="{38BBC8D5-897C-DA4C-B7C9-5A40E8D1646F}"/>
                </a:ext>
              </a:extLst>
            </p:cNvPr>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4" name="Google Shape;708;gb520c5eab2_0_4925">
              <a:extLst>
                <a:ext uri="{FF2B5EF4-FFF2-40B4-BE49-F238E27FC236}">
                  <a16:creationId xmlns:a16="http://schemas.microsoft.com/office/drawing/2014/main" id="{B3337C33-71F4-0C4B-9693-9590A5E684D1}"/>
                </a:ext>
              </a:extLst>
            </p:cNvPr>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5" name="Google Shape;709;gb520c5eab2_0_4925">
              <a:extLst>
                <a:ext uri="{FF2B5EF4-FFF2-40B4-BE49-F238E27FC236}">
                  <a16:creationId xmlns:a16="http://schemas.microsoft.com/office/drawing/2014/main" id="{D3511987-D487-2949-A945-2FA72C581279}"/>
                </a:ext>
              </a:extLst>
            </p:cNvPr>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6" name="Google Shape;710;gb520c5eab2_0_4925">
              <a:extLst>
                <a:ext uri="{FF2B5EF4-FFF2-40B4-BE49-F238E27FC236}">
                  <a16:creationId xmlns:a16="http://schemas.microsoft.com/office/drawing/2014/main" id="{B8D618CE-2731-1B45-B783-B044EC601FEE}"/>
                </a:ext>
              </a:extLst>
            </p:cNvPr>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7" name="Google Shape;711;gb520c5eab2_0_4925">
              <a:extLst>
                <a:ext uri="{FF2B5EF4-FFF2-40B4-BE49-F238E27FC236}">
                  <a16:creationId xmlns:a16="http://schemas.microsoft.com/office/drawing/2014/main" id="{DD535694-EBAE-A44A-BE8E-571EB184BB39}"/>
                </a:ext>
              </a:extLst>
            </p:cNvPr>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8" name="Google Shape;712;gb520c5eab2_0_4925">
              <a:extLst>
                <a:ext uri="{FF2B5EF4-FFF2-40B4-BE49-F238E27FC236}">
                  <a16:creationId xmlns:a16="http://schemas.microsoft.com/office/drawing/2014/main" id="{725AB3FB-85CD-0F47-9D79-AE4D35D4F653}"/>
                </a:ext>
              </a:extLst>
            </p:cNvPr>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9" name="Google Shape;713;gb520c5eab2_0_4925">
              <a:extLst>
                <a:ext uri="{FF2B5EF4-FFF2-40B4-BE49-F238E27FC236}">
                  <a16:creationId xmlns:a16="http://schemas.microsoft.com/office/drawing/2014/main" id="{6B7A9F69-5BE1-7943-A3F5-28457B5C0A69}"/>
                </a:ext>
              </a:extLst>
            </p:cNvPr>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0" name="Google Shape;714;gb520c5eab2_0_4925">
              <a:extLst>
                <a:ext uri="{FF2B5EF4-FFF2-40B4-BE49-F238E27FC236}">
                  <a16:creationId xmlns:a16="http://schemas.microsoft.com/office/drawing/2014/main" id="{01F7CAD1-507B-CC4C-8A90-022978DB611A}"/>
                </a:ext>
              </a:extLst>
            </p:cNvPr>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1" name="Google Shape;715;gb520c5eab2_0_4925">
              <a:extLst>
                <a:ext uri="{FF2B5EF4-FFF2-40B4-BE49-F238E27FC236}">
                  <a16:creationId xmlns:a16="http://schemas.microsoft.com/office/drawing/2014/main" id="{C91B5CD3-3210-2445-9DFE-21A87EAF593B}"/>
                </a:ext>
              </a:extLst>
            </p:cNvPr>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2" name="Google Shape;716;gb520c5eab2_0_4925">
              <a:extLst>
                <a:ext uri="{FF2B5EF4-FFF2-40B4-BE49-F238E27FC236}">
                  <a16:creationId xmlns:a16="http://schemas.microsoft.com/office/drawing/2014/main" id="{BC029267-723F-C14C-8E90-E09F5B5E8D77}"/>
                </a:ext>
              </a:extLst>
            </p:cNvPr>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3" name="Google Shape;717;gb520c5eab2_0_4925">
              <a:extLst>
                <a:ext uri="{FF2B5EF4-FFF2-40B4-BE49-F238E27FC236}">
                  <a16:creationId xmlns:a16="http://schemas.microsoft.com/office/drawing/2014/main" id="{C911ABE2-BC61-4848-877A-2DF9D695A997}"/>
                </a:ext>
              </a:extLst>
            </p:cNvPr>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4" name="Google Shape;718;gb520c5eab2_0_4925">
              <a:extLst>
                <a:ext uri="{FF2B5EF4-FFF2-40B4-BE49-F238E27FC236}">
                  <a16:creationId xmlns:a16="http://schemas.microsoft.com/office/drawing/2014/main" id="{6B26061B-5834-D848-B84E-08C2A0BAE7E2}"/>
                </a:ext>
              </a:extLst>
            </p:cNvPr>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5" name="Google Shape;719;gb520c5eab2_0_4925">
              <a:extLst>
                <a:ext uri="{FF2B5EF4-FFF2-40B4-BE49-F238E27FC236}">
                  <a16:creationId xmlns:a16="http://schemas.microsoft.com/office/drawing/2014/main" id="{86D369EC-C651-C648-BA37-C9E26E79C1AA}"/>
                </a:ext>
              </a:extLst>
            </p:cNvPr>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6" name="Google Shape;720;gb520c5eab2_0_4925">
              <a:extLst>
                <a:ext uri="{FF2B5EF4-FFF2-40B4-BE49-F238E27FC236}">
                  <a16:creationId xmlns:a16="http://schemas.microsoft.com/office/drawing/2014/main" id="{5D96D725-9267-1B48-AE35-EBCCBCA25F38}"/>
                </a:ext>
              </a:extLst>
            </p:cNvPr>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7" name="Google Shape;721;gb520c5eab2_0_4925">
              <a:extLst>
                <a:ext uri="{FF2B5EF4-FFF2-40B4-BE49-F238E27FC236}">
                  <a16:creationId xmlns:a16="http://schemas.microsoft.com/office/drawing/2014/main" id="{0751CE70-798B-544D-A4CE-C4DF23D8FEBA}"/>
                </a:ext>
              </a:extLst>
            </p:cNvPr>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8" name="Google Shape;722;gb520c5eab2_0_4925">
              <a:extLst>
                <a:ext uri="{FF2B5EF4-FFF2-40B4-BE49-F238E27FC236}">
                  <a16:creationId xmlns:a16="http://schemas.microsoft.com/office/drawing/2014/main" id="{F52E9C5D-2EBC-C541-93A1-B0E71959756B}"/>
                </a:ext>
              </a:extLst>
            </p:cNvPr>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9" name="Google Shape;723;gb520c5eab2_0_4925">
              <a:extLst>
                <a:ext uri="{FF2B5EF4-FFF2-40B4-BE49-F238E27FC236}">
                  <a16:creationId xmlns:a16="http://schemas.microsoft.com/office/drawing/2014/main" id="{4CE9AA55-0148-EB47-B5DB-4B53D21D808A}"/>
                </a:ext>
              </a:extLst>
            </p:cNvPr>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0" name="Google Shape;724;gb520c5eab2_0_4925">
              <a:extLst>
                <a:ext uri="{FF2B5EF4-FFF2-40B4-BE49-F238E27FC236}">
                  <a16:creationId xmlns:a16="http://schemas.microsoft.com/office/drawing/2014/main" id="{5E282E3D-5C15-024B-BC54-9582C5E5B176}"/>
                </a:ext>
              </a:extLst>
            </p:cNvPr>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1" name="Google Shape;725;gb520c5eab2_0_4925">
              <a:extLst>
                <a:ext uri="{FF2B5EF4-FFF2-40B4-BE49-F238E27FC236}">
                  <a16:creationId xmlns:a16="http://schemas.microsoft.com/office/drawing/2014/main" id="{B3A82369-2259-AE4D-A020-3A774A4703FB}"/>
                </a:ext>
              </a:extLst>
            </p:cNvPr>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Tree>
    <p:extLst>
      <p:ext uri="{BB962C8B-B14F-4D97-AF65-F5344CB8AC3E}">
        <p14:creationId xmlns:p14="http://schemas.microsoft.com/office/powerpoint/2010/main" val="2494267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grpSp>
        <p:nvGrpSpPr>
          <p:cNvPr id="328" name="Google Shape;328;gb520c5eab2_0_4572"/>
          <p:cNvGrpSpPr/>
          <p:nvPr/>
        </p:nvGrpSpPr>
        <p:grpSpPr>
          <a:xfrm>
            <a:off x="18973" y="833128"/>
            <a:ext cx="15445340" cy="9482529"/>
            <a:chOff x="43841" y="541749"/>
            <a:chExt cx="12116843" cy="5774635"/>
          </a:xfrm>
        </p:grpSpPr>
        <p:grpSp>
          <p:nvGrpSpPr>
            <p:cNvPr id="329" name="Google Shape;329;gb520c5eab2_0_4572"/>
            <p:cNvGrpSpPr/>
            <p:nvPr/>
          </p:nvGrpSpPr>
          <p:grpSpPr>
            <a:xfrm>
              <a:off x="43841" y="541749"/>
              <a:ext cx="300601" cy="5774635"/>
              <a:chOff x="43841" y="541749"/>
              <a:chExt cx="300601" cy="5774635"/>
            </a:xfrm>
          </p:grpSpPr>
          <p:sp>
            <p:nvSpPr>
              <p:cNvPr id="330" name="Google Shape;330;gb520c5eab2_0_4572"/>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31" name="Google Shape;331;gb520c5eab2_0_4572"/>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32" name="Google Shape;332;gb520c5eab2_0_4572"/>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33" name="Google Shape;333;gb520c5eab2_0_4572"/>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34" name="Google Shape;334;gb520c5eab2_0_4572"/>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35" name="Google Shape;335;gb520c5eab2_0_4572"/>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36" name="Google Shape;336;gb520c5eab2_0_4572"/>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337" name="Google Shape;337;gb520c5eab2_0_4572"/>
            <p:cNvGrpSpPr/>
            <p:nvPr/>
          </p:nvGrpSpPr>
          <p:grpSpPr>
            <a:xfrm>
              <a:off x="11860084" y="541749"/>
              <a:ext cx="300600" cy="5774635"/>
              <a:chOff x="11860084" y="541749"/>
              <a:chExt cx="300600" cy="5774635"/>
            </a:xfrm>
          </p:grpSpPr>
          <p:sp>
            <p:nvSpPr>
              <p:cNvPr id="338" name="Google Shape;338;gb520c5eab2_0_4572"/>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39" name="Google Shape;339;gb520c5eab2_0_4572"/>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40" name="Google Shape;340;gb520c5eab2_0_4572"/>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41" name="Google Shape;341;gb520c5eab2_0_4572"/>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42" name="Google Shape;342;gb520c5eab2_0_4572"/>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43" name="Google Shape;343;gb520c5eab2_0_4572"/>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44" name="Google Shape;344;gb520c5eab2_0_4572"/>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pic>
        <p:nvPicPr>
          <p:cNvPr id="345" name="Google Shape;345;gb520c5eab2_0_4572"/>
          <p:cNvPicPr preferRelativeResize="0"/>
          <p:nvPr/>
        </p:nvPicPr>
        <p:blipFill rotWithShape="1">
          <a:blip r:embed="rId3">
            <a:alphaModFix/>
          </a:blip>
          <a:srcRect/>
          <a:stretch/>
        </p:blipFill>
        <p:spPr>
          <a:xfrm>
            <a:off x="-9604" y="10363710"/>
            <a:ext cx="897607" cy="609089"/>
          </a:xfrm>
          <a:prstGeom prst="rect">
            <a:avLst/>
          </a:prstGeom>
          <a:noFill/>
          <a:ln>
            <a:noFill/>
          </a:ln>
        </p:spPr>
      </p:pic>
      <p:grpSp>
        <p:nvGrpSpPr>
          <p:cNvPr id="346" name="Google Shape;346;gb520c5eab2_0_4572"/>
          <p:cNvGrpSpPr/>
          <p:nvPr/>
        </p:nvGrpSpPr>
        <p:grpSpPr>
          <a:xfrm>
            <a:off x="12561421" y="10649148"/>
            <a:ext cx="2983379" cy="323709"/>
            <a:chOff x="9802367" y="6604000"/>
            <a:chExt cx="2339905" cy="253889"/>
          </a:xfrm>
        </p:grpSpPr>
        <p:sp>
          <p:nvSpPr>
            <p:cNvPr id="347" name="Google Shape;347;gb520c5eab2_0_4572"/>
            <p:cNvSpPr/>
            <p:nvPr/>
          </p:nvSpPr>
          <p:spPr>
            <a:xfrm>
              <a:off x="9802367" y="6719289"/>
              <a:ext cx="18846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148" b="1" dirty="0">
                  <a:solidFill>
                    <a:srgbClr val="FFFFFF"/>
                  </a:solidFill>
                  <a:latin typeface="Source Sans Pro"/>
                  <a:ea typeface="Source Sans Pro"/>
                  <a:cs typeface="Source Sans Pro"/>
                  <a:sym typeface="Source Sans Pro"/>
                </a:rPr>
                <a:t>Attribution 3.0 </a:t>
              </a:r>
              <a:r>
                <a:rPr lang="en-US" sz="1148" b="1" dirty="0" err="1">
                  <a:solidFill>
                    <a:srgbClr val="FFFFFF"/>
                  </a:solidFill>
                  <a:latin typeface="Source Sans Pro"/>
                  <a:ea typeface="Source Sans Pro"/>
                  <a:cs typeface="Source Sans Pro"/>
                  <a:sym typeface="Source Sans Pro"/>
                </a:rPr>
                <a:t>Unported</a:t>
              </a:r>
              <a:r>
                <a:rPr lang="en-US" sz="1148" b="1" dirty="0">
                  <a:solidFill>
                    <a:srgbClr val="FFFFFF"/>
                  </a:solidFill>
                  <a:latin typeface="Source Sans Pro"/>
                  <a:ea typeface="Source Sans Pro"/>
                  <a:cs typeface="Source Sans Pro"/>
                  <a:sym typeface="Source Sans Pro"/>
                </a:rPr>
                <a:t> (CC BY 3.0)</a:t>
              </a:r>
              <a:endParaRPr dirty="0"/>
            </a:p>
          </p:txBody>
        </p:sp>
        <p:pic>
          <p:nvPicPr>
            <p:cNvPr id="348" name="Google Shape;348;gb520c5eab2_0_4572" descr="cc logo"/>
            <p:cNvPicPr preferRelativeResize="0"/>
            <p:nvPr/>
          </p:nvPicPr>
          <p:blipFill rotWithShape="1">
            <a:blip r:embed="rId4">
              <a:alphaModFix/>
            </a:blip>
            <a:srcRect/>
            <a:stretch/>
          </p:blipFill>
          <p:spPr>
            <a:xfrm>
              <a:off x="11687044" y="6604000"/>
              <a:ext cx="215900" cy="215900"/>
            </a:xfrm>
            <a:prstGeom prst="rect">
              <a:avLst/>
            </a:prstGeom>
            <a:noFill/>
            <a:ln>
              <a:noFill/>
            </a:ln>
          </p:spPr>
        </p:pic>
        <p:pic>
          <p:nvPicPr>
            <p:cNvPr id="349" name="Google Shape;349;gb520c5eab2_0_4572"/>
            <p:cNvPicPr preferRelativeResize="0"/>
            <p:nvPr/>
          </p:nvPicPr>
          <p:blipFill rotWithShape="1">
            <a:blip r:embed="rId5">
              <a:alphaModFix/>
            </a:blip>
            <a:srcRect/>
            <a:stretch/>
          </p:blipFill>
          <p:spPr>
            <a:xfrm>
              <a:off x="11926372" y="6604001"/>
              <a:ext cx="215900" cy="215900"/>
            </a:xfrm>
            <a:prstGeom prst="rect">
              <a:avLst/>
            </a:prstGeom>
            <a:noFill/>
            <a:ln>
              <a:noFill/>
            </a:ln>
          </p:spPr>
        </p:pic>
      </p:grpSp>
      <p:pic>
        <p:nvPicPr>
          <p:cNvPr id="350" name="Google Shape;350;gb520c5eab2_0_4572"/>
          <p:cNvPicPr preferRelativeResize="0"/>
          <p:nvPr/>
        </p:nvPicPr>
        <p:blipFill rotWithShape="1">
          <a:blip r:embed="rId6">
            <a:alphaModFix/>
          </a:blip>
          <a:srcRect/>
          <a:stretch/>
        </p:blipFill>
        <p:spPr>
          <a:xfrm>
            <a:off x="59614" y="85793"/>
            <a:ext cx="399164" cy="419577"/>
          </a:xfrm>
          <a:prstGeom prst="rect">
            <a:avLst/>
          </a:prstGeom>
          <a:noFill/>
          <a:ln w="12700" cap="flat" cmpd="sng">
            <a:solidFill>
              <a:schemeClr val="dk1"/>
            </a:solidFill>
            <a:prstDash val="solid"/>
            <a:round/>
            <a:headEnd type="none" w="sm" len="sm"/>
            <a:tailEnd type="none" w="sm" len="sm"/>
          </a:ln>
        </p:spPr>
      </p:pic>
      <p:grpSp>
        <p:nvGrpSpPr>
          <p:cNvPr id="351" name="Google Shape;351;gb520c5eab2_0_4572"/>
          <p:cNvGrpSpPr/>
          <p:nvPr/>
        </p:nvGrpSpPr>
        <p:grpSpPr>
          <a:xfrm>
            <a:off x="11419139" y="1225021"/>
            <a:ext cx="3316201" cy="9261574"/>
            <a:chOff x="11419139" y="1225021"/>
            <a:chExt cx="3316201" cy="9261574"/>
          </a:xfrm>
        </p:grpSpPr>
        <p:cxnSp>
          <p:nvCxnSpPr>
            <p:cNvPr id="352" name="Google Shape;352;gb520c5eab2_0_4572"/>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53" name="Google Shape;353;gb520c5eab2_0_4572"/>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54" name="Google Shape;354;gb520c5eab2_0_4572"/>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55" name="Google Shape;355;gb520c5eab2_0_4572"/>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56" name="Google Shape;356;gb520c5eab2_0_4572"/>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57" name="Google Shape;357;gb520c5eab2_0_4572"/>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58" name="Google Shape;358;gb520c5eab2_0_4572"/>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59" name="Google Shape;359;gb520c5eab2_0_4572"/>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60" name="Google Shape;360;gb520c5eab2_0_4572"/>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61" name="Google Shape;361;gb520c5eab2_0_4572"/>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62" name="Google Shape;362;gb520c5eab2_0_4572"/>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63" name="Google Shape;363;gb520c5eab2_0_4572"/>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64" name="Google Shape;364;gb520c5eab2_0_4572"/>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65" name="Google Shape;365;gb520c5eab2_0_4572"/>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66" name="Google Shape;366;gb520c5eab2_0_4572"/>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67" name="Google Shape;367;gb520c5eab2_0_4572"/>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68" name="Google Shape;368;gb520c5eab2_0_4572"/>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69" name="Google Shape;369;gb520c5eab2_0_4572"/>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70" name="Google Shape;370;gb520c5eab2_0_4572"/>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71" name="Google Shape;371;gb520c5eab2_0_4572"/>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72" name="Google Shape;372;gb520c5eab2_0_4572"/>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73" name="Google Shape;373;gb520c5eab2_0_4572"/>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74" name="Google Shape;374;gb520c5eab2_0_4572"/>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75" name="Google Shape;375;gb520c5eab2_0_4572"/>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76" name="Google Shape;376;gb520c5eab2_0_4572"/>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77" name="Google Shape;377;gb520c5eab2_0_4572"/>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78" name="Google Shape;378;gb520c5eab2_0_4572"/>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79" name="Google Shape;379;gb520c5eab2_0_4572"/>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80" name="Google Shape;380;gb520c5eab2_0_4572"/>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81" name="Google Shape;381;gb520c5eab2_0_4572"/>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82" name="Google Shape;382;gb520c5eab2_0_4572"/>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83" name="Google Shape;383;gb520c5eab2_0_4572"/>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84" name="Google Shape;384;gb520c5eab2_0_4572"/>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85" name="Google Shape;385;gb520c5eab2_0_4572"/>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86" name="Google Shape;386;gb520c5eab2_0_4572"/>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87" name="Google Shape;387;gb520c5eab2_0_4572"/>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88" name="Google Shape;388;gb520c5eab2_0_4572"/>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89" name="Google Shape;389;gb520c5eab2_0_4572"/>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
        <p:nvSpPr>
          <p:cNvPr id="390" name="Google Shape;390;gb520c5eab2_0_4572"/>
          <p:cNvSpPr txBox="1"/>
          <p:nvPr/>
        </p:nvSpPr>
        <p:spPr>
          <a:xfrm>
            <a:off x="809461" y="649807"/>
            <a:ext cx="3027300" cy="12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Important Links for the Class :</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u="sng" dirty="0">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Briggs &amp; Stratton Power Portal</a:t>
            </a: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graphicFrame>
        <p:nvGraphicFramePr>
          <p:cNvPr id="391" name="Google Shape;391;gb520c5eab2_0_4572"/>
          <p:cNvGraphicFramePr/>
          <p:nvPr>
            <p:extLst>
              <p:ext uri="{D42A27DB-BD31-4B8C-83A1-F6EECF244321}">
                <p14:modId xmlns:p14="http://schemas.microsoft.com/office/powerpoint/2010/main" val="1511846418"/>
              </p:ext>
            </p:extLst>
          </p:nvPr>
        </p:nvGraphicFramePr>
        <p:xfrm>
          <a:off x="3155576" y="7482846"/>
          <a:ext cx="6760836" cy="3073250"/>
        </p:xfrm>
        <a:graphic>
          <a:graphicData uri="http://schemas.openxmlformats.org/drawingml/2006/table">
            <a:tbl>
              <a:tblPr firstRow="1" bandRow="1">
                <a:noFill/>
                <a:tableStyleId>{F6A9E37A-CE2F-48D0-AA16-F9C1D15D1484}</a:tableStyleId>
              </a:tblPr>
              <a:tblGrid>
                <a:gridCol w="3380418">
                  <a:extLst>
                    <a:ext uri="{9D8B030D-6E8A-4147-A177-3AD203B41FA5}">
                      <a16:colId xmlns:a16="http://schemas.microsoft.com/office/drawing/2014/main" val="20000"/>
                    </a:ext>
                  </a:extLst>
                </a:gridCol>
                <a:gridCol w="3380418">
                  <a:extLst>
                    <a:ext uri="{9D8B030D-6E8A-4147-A177-3AD203B41FA5}">
                      <a16:colId xmlns:a16="http://schemas.microsoft.com/office/drawing/2014/main" val="20001"/>
                    </a:ext>
                  </a:extLst>
                </a:gridCol>
              </a:tblGrid>
              <a:tr h="614650">
                <a:tc>
                  <a:txBody>
                    <a:bodyPr/>
                    <a:lstStyle/>
                    <a:p>
                      <a:pPr marL="0" marR="0" lvl="0" indent="0" algn="l" rtl="0">
                        <a:spcBef>
                          <a:spcPts val="0"/>
                        </a:spcBef>
                        <a:spcAft>
                          <a:spcPts val="0"/>
                        </a:spcAft>
                        <a:buNone/>
                      </a:pPr>
                      <a:r>
                        <a:rPr lang="en-US" sz="2880" u="none" strike="noStrike" cap="none"/>
                        <a:t>My Engine #1</a:t>
                      </a:r>
                      <a:endParaRPr/>
                    </a:p>
                  </a:txBody>
                  <a:tcPr marL="91450" marR="91450" marT="45725" marB="45725"/>
                </a:tc>
                <a:tc>
                  <a:txBody>
                    <a:bodyPr/>
                    <a:lstStyle/>
                    <a:p>
                      <a:pPr marL="0" marR="0" lvl="0" indent="0" algn="l" rtl="0">
                        <a:spcBef>
                          <a:spcPts val="0"/>
                        </a:spcBef>
                        <a:spcAft>
                          <a:spcPts val="0"/>
                        </a:spcAft>
                        <a:buNone/>
                      </a:pPr>
                      <a:endParaRPr sz="2880"/>
                    </a:p>
                  </a:txBody>
                  <a:tcPr marL="91450" marR="91450" marT="45725" marB="45725"/>
                </a:tc>
                <a:extLst>
                  <a:ext uri="{0D108BD9-81ED-4DB2-BD59-A6C34878D82A}">
                    <a16:rowId xmlns:a16="http://schemas.microsoft.com/office/drawing/2014/main" val="10000"/>
                  </a:ext>
                </a:extLst>
              </a:tr>
              <a:tr h="614650">
                <a:tc>
                  <a:txBody>
                    <a:bodyPr/>
                    <a:lstStyle/>
                    <a:p>
                      <a:pPr marL="0" marR="0" lvl="0" indent="0" algn="l" rtl="0">
                        <a:spcBef>
                          <a:spcPts val="0"/>
                        </a:spcBef>
                        <a:spcAft>
                          <a:spcPts val="0"/>
                        </a:spcAft>
                        <a:buNone/>
                      </a:pPr>
                      <a:r>
                        <a:rPr lang="en-US" sz="2880" dirty="0"/>
                        <a:t>Orientation:</a:t>
                      </a:r>
                      <a:endParaRPr dirty="0"/>
                    </a:p>
                  </a:txBody>
                  <a:tcPr marL="91450" marR="91450" marT="45725" marB="45725"/>
                </a:tc>
                <a:tc>
                  <a:txBody>
                    <a:bodyPr/>
                    <a:lstStyle/>
                    <a:p>
                      <a:pPr marL="0" marR="0" lvl="0" indent="0" algn="l" rtl="0">
                        <a:spcBef>
                          <a:spcPts val="0"/>
                        </a:spcBef>
                        <a:spcAft>
                          <a:spcPts val="0"/>
                        </a:spcAft>
                        <a:buNone/>
                      </a:pPr>
                      <a:endParaRPr sz="2880" dirty="0"/>
                    </a:p>
                  </a:txBody>
                  <a:tcPr marL="91450" marR="91450" marT="45725" marB="45725"/>
                </a:tc>
                <a:extLst>
                  <a:ext uri="{0D108BD9-81ED-4DB2-BD59-A6C34878D82A}">
                    <a16:rowId xmlns:a16="http://schemas.microsoft.com/office/drawing/2014/main" val="10001"/>
                  </a:ext>
                </a:extLst>
              </a:tr>
              <a:tr h="614650">
                <a:tc>
                  <a:txBody>
                    <a:bodyPr/>
                    <a:lstStyle/>
                    <a:p>
                      <a:pPr marL="0" marR="0" lvl="0" indent="0" algn="l" rtl="0">
                        <a:spcBef>
                          <a:spcPts val="0"/>
                        </a:spcBef>
                        <a:spcAft>
                          <a:spcPts val="0"/>
                        </a:spcAft>
                        <a:buNone/>
                      </a:pPr>
                      <a:r>
                        <a:rPr lang="en-US" sz="2880"/>
                        <a:t>Model:</a:t>
                      </a:r>
                      <a:endParaRPr/>
                    </a:p>
                  </a:txBody>
                  <a:tcPr marL="91450" marR="91450" marT="45725" marB="45725"/>
                </a:tc>
                <a:tc>
                  <a:txBody>
                    <a:bodyPr/>
                    <a:lstStyle/>
                    <a:p>
                      <a:pPr marL="0" marR="0" lvl="0" indent="0" algn="l" rtl="0">
                        <a:spcBef>
                          <a:spcPts val="0"/>
                        </a:spcBef>
                        <a:spcAft>
                          <a:spcPts val="0"/>
                        </a:spcAft>
                        <a:buNone/>
                      </a:pPr>
                      <a:endParaRPr sz="2880"/>
                    </a:p>
                  </a:txBody>
                  <a:tcPr marL="91450" marR="91450" marT="45725" marB="45725"/>
                </a:tc>
                <a:extLst>
                  <a:ext uri="{0D108BD9-81ED-4DB2-BD59-A6C34878D82A}">
                    <a16:rowId xmlns:a16="http://schemas.microsoft.com/office/drawing/2014/main" val="10002"/>
                  </a:ext>
                </a:extLst>
              </a:tr>
              <a:tr h="614650">
                <a:tc>
                  <a:txBody>
                    <a:bodyPr/>
                    <a:lstStyle/>
                    <a:p>
                      <a:pPr marL="0" marR="0" lvl="0" indent="0" algn="l" rtl="0">
                        <a:spcBef>
                          <a:spcPts val="0"/>
                        </a:spcBef>
                        <a:spcAft>
                          <a:spcPts val="0"/>
                        </a:spcAft>
                        <a:buNone/>
                      </a:pPr>
                      <a:r>
                        <a:rPr lang="en-US" sz="2880"/>
                        <a:t>Type:</a:t>
                      </a:r>
                      <a:endParaRPr/>
                    </a:p>
                  </a:txBody>
                  <a:tcPr marL="91450" marR="91450" marT="45725" marB="45725"/>
                </a:tc>
                <a:tc>
                  <a:txBody>
                    <a:bodyPr/>
                    <a:lstStyle/>
                    <a:p>
                      <a:pPr marL="0" marR="0" lvl="0" indent="0" algn="l" rtl="0">
                        <a:spcBef>
                          <a:spcPts val="0"/>
                        </a:spcBef>
                        <a:spcAft>
                          <a:spcPts val="0"/>
                        </a:spcAft>
                        <a:buNone/>
                      </a:pPr>
                      <a:endParaRPr sz="2880"/>
                    </a:p>
                  </a:txBody>
                  <a:tcPr marL="91450" marR="91450" marT="45725" marB="45725"/>
                </a:tc>
                <a:extLst>
                  <a:ext uri="{0D108BD9-81ED-4DB2-BD59-A6C34878D82A}">
                    <a16:rowId xmlns:a16="http://schemas.microsoft.com/office/drawing/2014/main" val="10003"/>
                  </a:ext>
                </a:extLst>
              </a:tr>
              <a:tr h="614650">
                <a:tc>
                  <a:txBody>
                    <a:bodyPr/>
                    <a:lstStyle/>
                    <a:p>
                      <a:pPr marL="0" marR="0" lvl="0" indent="0" algn="l" rtl="0">
                        <a:spcBef>
                          <a:spcPts val="0"/>
                        </a:spcBef>
                        <a:spcAft>
                          <a:spcPts val="0"/>
                        </a:spcAft>
                        <a:buNone/>
                      </a:pPr>
                      <a:r>
                        <a:rPr lang="en-US" sz="2880"/>
                        <a:t>Code:</a:t>
                      </a:r>
                      <a:endParaRPr/>
                    </a:p>
                  </a:txBody>
                  <a:tcPr marL="91450" marR="91450" marT="45725" marB="45725"/>
                </a:tc>
                <a:tc>
                  <a:txBody>
                    <a:bodyPr/>
                    <a:lstStyle/>
                    <a:p>
                      <a:pPr marL="0" marR="0" lvl="0" indent="0" algn="l" rtl="0">
                        <a:spcBef>
                          <a:spcPts val="0"/>
                        </a:spcBef>
                        <a:spcAft>
                          <a:spcPts val="0"/>
                        </a:spcAft>
                        <a:buNone/>
                      </a:pPr>
                      <a:endParaRPr sz="2880" dirty="0"/>
                    </a:p>
                  </a:txBody>
                  <a:tcPr marL="91450" marR="91450" marT="45725" marB="45725"/>
                </a:tc>
                <a:extLst>
                  <a:ext uri="{0D108BD9-81ED-4DB2-BD59-A6C34878D82A}">
                    <a16:rowId xmlns:a16="http://schemas.microsoft.com/office/drawing/2014/main" val="10004"/>
                  </a:ext>
                </a:extLst>
              </a:tr>
            </a:tbl>
          </a:graphicData>
        </a:graphic>
      </p:graphicFrame>
      <p:sp>
        <p:nvSpPr>
          <p:cNvPr id="392" name="Google Shape;392;gb520c5eab2_0_4572"/>
          <p:cNvSpPr txBox="1"/>
          <p:nvPr/>
        </p:nvSpPr>
        <p:spPr>
          <a:xfrm>
            <a:off x="4871560" y="1217923"/>
            <a:ext cx="50160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Add photos of your engine, include multiple angles.</a:t>
            </a:r>
            <a:endParaRPr dirty="0"/>
          </a:p>
        </p:txBody>
      </p:sp>
      <p:grpSp>
        <p:nvGrpSpPr>
          <p:cNvPr id="5" name="Group 4">
            <a:extLst>
              <a:ext uri="{FF2B5EF4-FFF2-40B4-BE49-F238E27FC236}">
                <a16:creationId xmlns:a16="http://schemas.microsoft.com/office/drawing/2014/main" id="{E0DED0BC-35DE-DA4F-A891-D23F8ADB7C1A}"/>
              </a:ext>
            </a:extLst>
          </p:cNvPr>
          <p:cNvGrpSpPr/>
          <p:nvPr/>
        </p:nvGrpSpPr>
        <p:grpSpPr>
          <a:xfrm>
            <a:off x="675870" y="1898160"/>
            <a:ext cx="6321781" cy="3583132"/>
            <a:chOff x="2327259" y="2476586"/>
            <a:chExt cx="6321781" cy="3583132"/>
          </a:xfrm>
        </p:grpSpPr>
        <p:pic>
          <p:nvPicPr>
            <p:cNvPr id="3" name="Picture 2">
              <a:extLst>
                <a:ext uri="{FF2B5EF4-FFF2-40B4-BE49-F238E27FC236}">
                  <a16:creationId xmlns:a16="http://schemas.microsoft.com/office/drawing/2014/main" id="{E8E9A54C-81E1-964F-9DB0-B7FB61EC5A47}"/>
                </a:ext>
              </a:extLst>
            </p:cNvPr>
            <p:cNvPicPr>
              <a:picLocks noChangeAspect="1"/>
            </p:cNvPicPr>
            <p:nvPr/>
          </p:nvPicPr>
          <p:blipFill rotWithShape="1">
            <a:blip r:embed="rId8"/>
            <a:srcRect l="9740" t="19143" r="16405" b="13682"/>
            <a:stretch/>
          </p:blipFill>
          <p:spPr>
            <a:xfrm>
              <a:off x="2327259" y="2476586"/>
              <a:ext cx="6321781" cy="3583132"/>
            </a:xfrm>
            <a:prstGeom prst="rect">
              <a:avLst/>
            </a:prstGeom>
          </p:spPr>
        </p:pic>
        <p:sp>
          <p:nvSpPr>
            <p:cNvPr id="4" name="TextBox 3">
              <a:extLst>
                <a:ext uri="{FF2B5EF4-FFF2-40B4-BE49-F238E27FC236}">
                  <a16:creationId xmlns:a16="http://schemas.microsoft.com/office/drawing/2014/main" id="{8F4B2F1A-4B01-D642-874A-60332F2BD170}"/>
                </a:ext>
              </a:extLst>
            </p:cNvPr>
            <p:cNvSpPr txBox="1"/>
            <p:nvPr/>
          </p:nvSpPr>
          <p:spPr>
            <a:xfrm>
              <a:off x="3619623" y="2843286"/>
              <a:ext cx="3055645" cy="523220"/>
            </a:xfrm>
            <a:prstGeom prst="rect">
              <a:avLst/>
            </a:prstGeom>
            <a:noFill/>
          </p:spPr>
          <p:txBody>
            <a:bodyPr wrap="none" rtlCol="0">
              <a:spAutoFit/>
            </a:bodyPr>
            <a:lstStyle/>
            <a:p>
              <a:r>
                <a:rPr lang="en-US" sz="2800" b="1" dirty="0">
                  <a:solidFill>
                    <a:schemeClr val="bg1"/>
                  </a:solidFill>
                </a:rPr>
                <a:t>SAMPLE PHOTO</a:t>
              </a: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grpSp>
        <p:nvGrpSpPr>
          <p:cNvPr id="1572" name="Google Shape;1572;gb520c5eab2_0_5795"/>
          <p:cNvGrpSpPr/>
          <p:nvPr/>
        </p:nvGrpSpPr>
        <p:grpSpPr>
          <a:xfrm>
            <a:off x="18973" y="833128"/>
            <a:ext cx="15445340" cy="9482529"/>
            <a:chOff x="43841" y="541749"/>
            <a:chExt cx="12116843" cy="5774635"/>
          </a:xfrm>
        </p:grpSpPr>
        <p:grpSp>
          <p:nvGrpSpPr>
            <p:cNvPr id="1573" name="Google Shape;1573;gb520c5eab2_0_5795"/>
            <p:cNvGrpSpPr/>
            <p:nvPr/>
          </p:nvGrpSpPr>
          <p:grpSpPr>
            <a:xfrm>
              <a:off x="43841" y="541749"/>
              <a:ext cx="300601" cy="5774635"/>
              <a:chOff x="43841" y="541749"/>
              <a:chExt cx="300601" cy="5774635"/>
            </a:xfrm>
          </p:grpSpPr>
          <p:sp>
            <p:nvSpPr>
              <p:cNvPr id="1574" name="Google Shape;1574;gb520c5eab2_0_5795"/>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575" name="Google Shape;1575;gb520c5eab2_0_5795"/>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576" name="Google Shape;1576;gb520c5eab2_0_5795"/>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577" name="Google Shape;1577;gb520c5eab2_0_5795"/>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578" name="Google Shape;1578;gb520c5eab2_0_5795"/>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579" name="Google Shape;1579;gb520c5eab2_0_5795"/>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580" name="Google Shape;1580;gb520c5eab2_0_5795"/>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1581" name="Google Shape;1581;gb520c5eab2_0_5795"/>
            <p:cNvGrpSpPr/>
            <p:nvPr/>
          </p:nvGrpSpPr>
          <p:grpSpPr>
            <a:xfrm>
              <a:off x="11860084" y="541749"/>
              <a:ext cx="300600" cy="5774635"/>
              <a:chOff x="11860084" y="541749"/>
              <a:chExt cx="300600" cy="5774635"/>
            </a:xfrm>
          </p:grpSpPr>
          <p:sp>
            <p:nvSpPr>
              <p:cNvPr id="1582" name="Google Shape;1582;gb520c5eab2_0_5795"/>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583" name="Google Shape;1583;gb520c5eab2_0_5795"/>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584" name="Google Shape;1584;gb520c5eab2_0_5795"/>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585" name="Google Shape;1585;gb520c5eab2_0_5795"/>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586" name="Google Shape;1586;gb520c5eab2_0_5795"/>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587" name="Google Shape;1587;gb520c5eab2_0_5795"/>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588" name="Google Shape;1588;gb520c5eab2_0_5795"/>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pic>
        <p:nvPicPr>
          <p:cNvPr id="1589" name="Google Shape;1589;gb520c5eab2_0_5795"/>
          <p:cNvPicPr preferRelativeResize="0"/>
          <p:nvPr/>
        </p:nvPicPr>
        <p:blipFill rotWithShape="1">
          <a:blip r:embed="rId3">
            <a:alphaModFix/>
          </a:blip>
          <a:srcRect/>
          <a:stretch/>
        </p:blipFill>
        <p:spPr>
          <a:xfrm>
            <a:off x="-9604" y="10363710"/>
            <a:ext cx="897607" cy="609089"/>
          </a:xfrm>
          <a:prstGeom prst="rect">
            <a:avLst/>
          </a:prstGeom>
          <a:noFill/>
          <a:ln>
            <a:noFill/>
          </a:ln>
        </p:spPr>
      </p:pic>
      <p:grpSp>
        <p:nvGrpSpPr>
          <p:cNvPr id="1590" name="Google Shape;1590;gb520c5eab2_0_5795"/>
          <p:cNvGrpSpPr/>
          <p:nvPr/>
        </p:nvGrpSpPr>
        <p:grpSpPr>
          <a:xfrm>
            <a:off x="12561421" y="10649148"/>
            <a:ext cx="2983379" cy="323709"/>
            <a:chOff x="9802367" y="6604000"/>
            <a:chExt cx="2339905" cy="253889"/>
          </a:xfrm>
        </p:grpSpPr>
        <p:sp>
          <p:nvSpPr>
            <p:cNvPr id="1591" name="Google Shape;1591;gb520c5eab2_0_5795"/>
            <p:cNvSpPr/>
            <p:nvPr/>
          </p:nvSpPr>
          <p:spPr>
            <a:xfrm>
              <a:off x="9802367" y="6719289"/>
              <a:ext cx="18846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148" b="1">
                  <a:solidFill>
                    <a:srgbClr val="FFFFFF"/>
                  </a:solidFill>
                  <a:latin typeface="Source Sans Pro"/>
                  <a:ea typeface="Source Sans Pro"/>
                  <a:cs typeface="Source Sans Pro"/>
                  <a:sym typeface="Source Sans Pro"/>
                </a:rPr>
                <a:t>Attribution 3.0 Unported (CC BY 3.0)</a:t>
              </a:r>
              <a:endParaRPr/>
            </a:p>
          </p:txBody>
        </p:sp>
        <p:pic>
          <p:nvPicPr>
            <p:cNvPr id="1592" name="Google Shape;1592;gb520c5eab2_0_5795" descr="cc logo"/>
            <p:cNvPicPr preferRelativeResize="0"/>
            <p:nvPr/>
          </p:nvPicPr>
          <p:blipFill rotWithShape="1">
            <a:blip r:embed="rId4">
              <a:alphaModFix/>
            </a:blip>
            <a:srcRect/>
            <a:stretch/>
          </p:blipFill>
          <p:spPr>
            <a:xfrm>
              <a:off x="11687044" y="6604000"/>
              <a:ext cx="215900" cy="215900"/>
            </a:xfrm>
            <a:prstGeom prst="rect">
              <a:avLst/>
            </a:prstGeom>
            <a:noFill/>
            <a:ln>
              <a:noFill/>
            </a:ln>
          </p:spPr>
        </p:pic>
        <p:pic>
          <p:nvPicPr>
            <p:cNvPr id="1593" name="Google Shape;1593;gb520c5eab2_0_5795"/>
            <p:cNvPicPr preferRelativeResize="0"/>
            <p:nvPr/>
          </p:nvPicPr>
          <p:blipFill rotWithShape="1">
            <a:blip r:embed="rId5">
              <a:alphaModFix/>
            </a:blip>
            <a:srcRect/>
            <a:stretch/>
          </p:blipFill>
          <p:spPr>
            <a:xfrm>
              <a:off x="11926372" y="6604001"/>
              <a:ext cx="215900" cy="215900"/>
            </a:xfrm>
            <a:prstGeom prst="rect">
              <a:avLst/>
            </a:prstGeom>
            <a:noFill/>
            <a:ln>
              <a:noFill/>
            </a:ln>
          </p:spPr>
        </p:pic>
      </p:grpSp>
      <p:pic>
        <p:nvPicPr>
          <p:cNvPr id="1594" name="Google Shape;1594;gb520c5eab2_0_5795"/>
          <p:cNvPicPr preferRelativeResize="0"/>
          <p:nvPr/>
        </p:nvPicPr>
        <p:blipFill rotWithShape="1">
          <a:blip r:embed="rId6">
            <a:alphaModFix/>
          </a:blip>
          <a:srcRect/>
          <a:stretch/>
        </p:blipFill>
        <p:spPr>
          <a:xfrm>
            <a:off x="59614" y="85793"/>
            <a:ext cx="399164" cy="419577"/>
          </a:xfrm>
          <a:prstGeom prst="rect">
            <a:avLst/>
          </a:prstGeom>
          <a:noFill/>
          <a:ln w="12700" cap="flat" cmpd="sng">
            <a:solidFill>
              <a:schemeClr val="dk1"/>
            </a:solidFill>
            <a:prstDash val="solid"/>
            <a:round/>
            <a:headEnd type="none" w="sm" len="sm"/>
            <a:tailEnd type="none" w="sm" len="sm"/>
          </a:ln>
        </p:spPr>
      </p:pic>
      <p:grpSp>
        <p:nvGrpSpPr>
          <p:cNvPr id="1595" name="Google Shape;1595;gb520c5eab2_0_5795"/>
          <p:cNvGrpSpPr/>
          <p:nvPr/>
        </p:nvGrpSpPr>
        <p:grpSpPr>
          <a:xfrm>
            <a:off x="11419139" y="1225021"/>
            <a:ext cx="3316201" cy="9261574"/>
            <a:chOff x="11419139" y="1225021"/>
            <a:chExt cx="3316201" cy="9261574"/>
          </a:xfrm>
        </p:grpSpPr>
        <p:cxnSp>
          <p:nvCxnSpPr>
            <p:cNvPr id="1596" name="Google Shape;1596;gb520c5eab2_0_5795"/>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97" name="Google Shape;1597;gb520c5eab2_0_5795"/>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98" name="Google Shape;1598;gb520c5eab2_0_5795"/>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599" name="Google Shape;1599;gb520c5eab2_0_5795"/>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00" name="Google Shape;1600;gb520c5eab2_0_5795"/>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01" name="Google Shape;1601;gb520c5eab2_0_5795"/>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02" name="Google Shape;1602;gb520c5eab2_0_5795"/>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03" name="Google Shape;1603;gb520c5eab2_0_5795"/>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04" name="Google Shape;1604;gb520c5eab2_0_5795"/>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05" name="Google Shape;1605;gb520c5eab2_0_5795"/>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06" name="Google Shape;1606;gb520c5eab2_0_5795"/>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07" name="Google Shape;1607;gb520c5eab2_0_5795"/>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08" name="Google Shape;1608;gb520c5eab2_0_5795"/>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09" name="Google Shape;1609;gb520c5eab2_0_5795"/>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10" name="Google Shape;1610;gb520c5eab2_0_5795"/>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11" name="Google Shape;1611;gb520c5eab2_0_5795"/>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12" name="Google Shape;1612;gb520c5eab2_0_5795"/>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13" name="Google Shape;1613;gb520c5eab2_0_5795"/>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14" name="Google Shape;1614;gb520c5eab2_0_5795"/>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15" name="Google Shape;1615;gb520c5eab2_0_5795"/>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16" name="Google Shape;1616;gb520c5eab2_0_5795"/>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17" name="Google Shape;1617;gb520c5eab2_0_5795"/>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18" name="Google Shape;1618;gb520c5eab2_0_5795"/>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19" name="Google Shape;1619;gb520c5eab2_0_5795"/>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20" name="Google Shape;1620;gb520c5eab2_0_5795"/>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21" name="Google Shape;1621;gb520c5eab2_0_5795"/>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22" name="Google Shape;1622;gb520c5eab2_0_5795"/>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23" name="Google Shape;1623;gb520c5eab2_0_5795"/>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24" name="Google Shape;1624;gb520c5eab2_0_5795"/>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25" name="Google Shape;1625;gb520c5eab2_0_5795"/>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26" name="Google Shape;1626;gb520c5eab2_0_5795"/>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27" name="Google Shape;1627;gb520c5eab2_0_5795"/>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28" name="Google Shape;1628;gb520c5eab2_0_5795"/>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29" name="Google Shape;1629;gb520c5eab2_0_5795"/>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30" name="Google Shape;1630;gb520c5eab2_0_5795"/>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31" name="Google Shape;1631;gb520c5eab2_0_5795"/>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32" name="Google Shape;1632;gb520c5eab2_0_5795"/>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33" name="Google Shape;1633;gb520c5eab2_0_5795"/>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
        <p:nvSpPr>
          <p:cNvPr id="2" name="TextBox 1">
            <a:extLst>
              <a:ext uri="{FF2B5EF4-FFF2-40B4-BE49-F238E27FC236}">
                <a16:creationId xmlns:a16="http://schemas.microsoft.com/office/drawing/2014/main" id="{17D887F3-0F79-C34F-9F8A-64CC96F4967F}"/>
              </a:ext>
            </a:extLst>
          </p:cNvPr>
          <p:cNvSpPr txBox="1"/>
          <p:nvPr/>
        </p:nvSpPr>
        <p:spPr>
          <a:xfrm>
            <a:off x="2772547" y="1510661"/>
            <a:ext cx="5923217" cy="738664"/>
          </a:xfrm>
          <a:prstGeom prst="rect">
            <a:avLst/>
          </a:prstGeom>
          <a:noFill/>
        </p:spPr>
        <p:txBody>
          <a:bodyPr wrap="square" rtlCol="0">
            <a:spAutoFit/>
          </a:bodyPr>
          <a:lstStyle/>
          <a:p>
            <a:r>
              <a:rPr lang="en-US" dirty="0"/>
              <a:t>Carbs. Upload and label your engines carb completely disassembled.</a:t>
            </a:r>
            <a:br>
              <a:rPr lang="en-US" dirty="0"/>
            </a:br>
            <a:r>
              <a:rPr lang="en-US" dirty="0"/>
              <a:t>Each part should include a clear photograph and be correctly labeled. More than one part per photo is allowed so long as they are all clear.</a:t>
            </a:r>
          </a:p>
        </p:txBody>
      </p:sp>
      <p:sp>
        <p:nvSpPr>
          <p:cNvPr id="3" name="Rectangle 2">
            <a:extLst>
              <a:ext uri="{FF2B5EF4-FFF2-40B4-BE49-F238E27FC236}">
                <a16:creationId xmlns:a16="http://schemas.microsoft.com/office/drawing/2014/main" id="{5BDF5FC6-B5BE-E341-BF3C-C6346F943E8E}"/>
              </a:ext>
            </a:extLst>
          </p:cNvPr>
          <p:cNvSpPr/>
          <p:nvPr/>
        </p:nvSpPr>
        <p:spPr>
          <a:xfrm>
            <a:off x="2528948" y="552004"/>
            <a:ext cx="6763390" cy="923330"/>
          </a:xfrm>
          <a:prstGeom prst="rect">
            <a:avLst/>
          </a:prstGeom>
          <a:noFill/>
        </p:spPr>
        <p:txBody>
          <a:bodyPr wrap="none" lIns="91440" tIns="45720" rIns="91440" bIns="45720">
            <a:spAutoFit/>
          </a:bodyPr>
          <a:lstStyle/>
          <a:p>
            <a:pPr algn="ctr"/>
            <a:r>
              <a:rPr lang="en-US" sz="5400" b="0" cap="none" spc="0" dirty="0" err="1">
                <a:ln w="0"/>
                <a:solidFill>
                  <a:schemeClr val="tx1"/>
                </a:solidFill>
                <a:effectLst>
                  <a:outerShdw blurRad="38100" dist="19050" dir="2700000" algn="tl" rotWithShape="0">
                    <a:schemeClr val="dk1">
                      <a:alpha val="40000"/>
                    </a:schemeClr>
                  </a:outerShdw>
                </a:effectLst>
              </a:rPr>
              <a:t>Vaccu</a:t>
            </a:r>
            <a:r>
              <a:rPr lang="en-US" sz="5400" b="0" cap="none" spc="0" dirty="0">
                <a:ln w="0"/>
                <a:solidFill>
                  <a:schemeClr val="tx1"/>
                </a:solidFill>
                <a:effectLst>
                  <a:outerShdw blurRad="38100" dist="19050" dir="2700000" algn="tl" rotWithShape="0">
                    <a:schemeClr val="dk1">
                      <a:alpha val="40000"/>
                    </a:schemeClr>
                  </a:outerShdw>
                </a:effectLst>
              </a:rPr>
              <a:t>-jet Carburetor </a:t>
            </a:r>
          </a:p>
        </p:txBody>
      </p:sp>
      <p:sp>
        <p:nvSpPr>
          <p:cNvPr id="4" name="TextBox 3">
            <a:extLst>
              <a:ext uri="{FF2B5EF4-FFF2-40B4-BE49-F238E27FC236}">
                <a16:creationId xmlns:a16="http://schemas.microsoft.com/office/drawing/2014/main" id="{9AA0072B-117F-654F-88FE-2C584B02EE1E}"/>
              </a:ext>
            </a:extLst>
          </p:cNvPr>
          <p:cNvSpPr txBox="1"/>
          <p:nvPr/>
        </p:nvSpPr>
        <p:spPr>
          <a:xfrm>
            <a:off x="2772547" y="5111010"/>
            <a:ext cx="5486399" cy="738664"/>
          </a:xfrm>
          <a:prstGeom prst="rect">
            <a:avLst/>
          </a:prstGeom>
          <a:noFill/>
        </p:spPr>
        <p:txBody>
          <a:bodyPr wrap="square" rtlCol="0">
            <a:spAutoFit/>
          </a:bodyPr>
          <a:lstStyle/>
          <a:p>
            <a:r>
              <a:rPr lang="en-US" dirty="0"/>
              <a:t>Note: You may not have resources for all three types of carburetors. Please delete the pages for which you do not have the resources available for students to use.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37"/>
        <p:cNvGrpSpPr/>
        <p:nvPr/>
      </p:nvGrpSpPr>
      <p:grpSpPr>
        <a:xfrm>
          <a:off x="0" y="0"/>
          <a:ext cx="0" cy="0"/>
          <a:chOff x="0" y="0"/>
          <a:chExt cx="0" cy="0"/>
        </a:xfrm>
      </p:grpSpPr>
      <p:grpSp>
        <p:nvGrpSpPr>
          <p:cNvPr id="1638" name="Google Shape;1638;gb520c5eab2_0_5860"/>
          <p:cNvGrpSpPr/>
          <p:nvPr/>
        </p:nvGrpSpPr>
        <p:grpSpPr>
          <a:xfrm>
            <a:off x="18973" y="833128"/>
            <a:ext cx="15445340" cy="9482529"/>
            <a:chOff x="43841" y="541749"/>
            <a:chExt cx="12116843" cy="5774635"/>
          </a:xfrm>
        </p:grpSpPr>
        <p:grpSp>
          <p:nvGrpSpPr>
            <p:cNvPr id="1639" name="Google Shape;1639;gb520c5eab2_0_5860"/>
            <p:cNvGrpSpPr/>
            <p:nvPr/>
          </p:nvGrpSpPr>
          <p:grpSpPr>
            <a:xfrm>
              <a:off x="43841" y="541749"/>
              <a:ext cx="300601" cy="5774635"/>
              <a:chOff x="43841" y="541749"/>
              <a:chExt cx="300601" cy="5774635"/>
            </a:xfrm>
          </p:grpSpPr>
          <p:sp>
            <p:nvSpPr>
              <p:cNvPr id="1640" name="Google Shape;1640;gb520c5eab2_0_5860"/>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641" name="Google Shape;1641;gb520c5eab2_0_5860"/>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642" name="Google Shape;1642;gb520c5eab2_0_5860"/>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643" name="Google Shape;1643;gb520c5eab2_0_5860"/>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644" name="Google Shape;1644;gb520c5eab2_0_5860"/>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645" name="Google Shape;1645;gb520c5eab2_0_5860"/>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646" name="Google Shape;1646;gb520c5eab2_0_5860"/>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1647" name="Google Shape;1647;gb520c5eab2_0_5860"/>
            <p:cNvGrpSpPr/>
            <p:nvPr/>
          </p:nvGrpSpPr>
          <p:grpSpPr>
            <a:xfrm>
              <a:off x="11860084" y="541749"/>
              <a:ext cx="300600" cy="5774635"/>
              <a:chOff x="11860084" y="541749"/>
              <a:chExt cx="300600" cy="5774635"/>
            </a:xfrm>
          </p:grpSpPr>
          <p:sp>
            <p:nvSpPr>
              <p:cNvPr id="1648" name="Google Shape;1648;gb520c5eab2_0_5860"/>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649" name="Google Shape;1649;gb520c5eab2_0_5860"/>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650" name="Google Shape;1650;gb520c5eab2_0_5860"/>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651" name="Google Shape;1651;gb520c5eab2_0_5860"/>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652" name="Google Shape;1652;gb520c5eab2_0_5860"/>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653" name="Google Shape;1653;gb520c5eab2_0_5860"/>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654" name="Google Shape;1654;gb520c5eab2_0_5860"/>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pic>
        <p:nvPicPr>
          <p:cNvPr id="1655" name="Google Shape;1655;gb520c5eab2_0_5860"/>
          <p:cNvPicPr preferRelativeResize="0"/>
          <p:nvPr/>
        </p:nvPicPr>
        <p:blipFill rotWithShape="1">
          <a:blip r:embed="rId3">
            <a:alphaModFix/>
          </a:blip>
          <a:srcRect/>
          <a:stretch/>
        </p:blipFill>
        <p:spPr>
          <a:xfrm>
            <a:off x="-9604" y="10363710"/>
            <a:ext cx="897607" cy="609089"/>
          </a:xfrm>
          <a:prstGeom prst="rect">
            <a:avLst/>
          </a:prstGeom>
          <a:noFill/>
          <a:ln>
            <a:noFill/>
          </a:ln>
        </p:spPr>
      </p:pic>
      <p:grpSp>
        <p:nvGrpSpPr>
          <p:cNvPr id="1656" name="Google Shape;1656;gb520c5eab2_0_5860"/>
          <p:cNvGrpSpPr/>
          <p:nvPr/>
        </p:nvGrpSpPr>
        <p:grpSpPr>
          <a:xfrm>
            <a:off x="12561421" y="10649148"/>
            <a:ext cx="2983379" cy="323709"/>
            <a:chOff x="9802367" y="6604000"/>
            <a:chExt cx="2339905" cy="253889"/>
          </a:xfrm>
        </p:grpSpPr>
        <p:sp>
          <p:nvSpPr>
            <p:cNvPr id="1657" name="Google Shape;1657;gb520c5eab2_0_5860"/>
            <p:cNvSpPr/>
            <p:nvPr/>
          </p:nvSpPr>
          <p:spPr>
            <a:xfrm>
              <a:off x="9802367" y="6719289"/>
              <a:ext cx="18846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148" b="1">
                  <a:solidFill>
                    <a:srgbClr val="FFFFFF"/>
                  </a:solidFill>
                  <a:latin typeface="Source Sans Pro"/>
                  <a:ea typeface="Source Sans Pro"/>
                  <a:cs typeface="Source Sans Pro"/>
                  <a:sym typeface="Source Sans Pro"/>
                </a:rPr>
                <a:t>Attribution 3.0 Unported (CC BY 3.0)</a:t>
              </a:r>
              <a:endParaRPr/>
            </a:p>
          </p:txBody>
        </p:sp>
        <p:pic>
          <p:nvPicPr>
            <p:cNvPr id="1658" name="Google Shape;1658;gb520c5eab2_0_5860" descr="cc logo"/>
            <p:cNvPicPr preferRelativeResize="0"/>
            <p:nvPr/>
          </p:nvPicPr>
          <p:blipFill rotWithShape="1">
            <a:blip r:embed="rId4">
              <a:alphaModFix/>
            </a:blip>
            <a:srcRect/>
            <a:stretch/>
          </p:blipFill>
          <p:spPr>
            <a:xfrm>
              <a:off x="11687044" y="6604000"/>
              <a:ext cx="215900" cy="215900"/>
            </a:xfrm>
            <a:prstGeom prst="rect">
              <a:avLst/>
            </a:prstGeom>
            <a:noFill/>
            <a:ln>
              <a:noFill/>
            </a:ln>
          </p:spPr>
        </p:pic>
        <p:pic>
          <p:nvPicPr>
            <p:cNvPr id="1659" name="Google Shape;1659;gb520c5eab2_0_5860"/>
            <p:cNvPicPr preferRelativeResize="0"/>
            <p:nvPr/>
          </p:nvPicPr>
          <p:blipFill rotWithShape="1">
            <a:blip r:embed="rId5">
              <a:alphaModFix/>
            </a:blip>
            <a:srcRect/>
            <a:stretch/>
          </p:blipFill>
          <p:spPr>
            <a:xfrm>
              <a:off x="11926372" y="6604001"/>
              <a:ext cx="215900" cy="215900"/>
            </a:xfrm>
            <a:prstGeom prst="rect">
              <a:avLst/>
            </a:prstGeom>
            <a:noFill/>
            <a:ln>
              <a:noFill/>
            </a:ln>
          </p:spPr>
        </p:pic>
      </p:grpSp>
      <p:pic>
        <p:nvPicPr>
          <p:cNvPr id="1660" name="Google Shape;1660;gb520c5eab2_0_5860"/>
          <p:cNvPicPr preferRelativeResize="0"/>
          <p:nvPr/>
        </p:nvPicPr>
        <p:blipFill rotWithShape="1">
          <a:blip r:embed="rId6">
            <a:alphaModFix/>
          </a:blip>
          <a:srcRect/>
          <a:stretch/>
        </p:blipFill>
        <p:spPr>
          <a:xfrm>
            <a:off x="59614" y="85793"/>
            <a:ext cx="399164" cy="419577"/>
          </a:xfrm>
          <a:prstGeom prst="rect">
            <a:avLst/>
          </a:prstGeom>
          <a:noFill/>
          <a:ln w="12700" cap="flat" cmpd="sng">
            <a:solidFill>
              <a:schemeClr val="dk1"/>
            </a:solidFill>
            <a:prstDash val="solid"/>
            <a:round/>
            <a:headEnd type="none" w="sm" len="sm"/>
            <a:tailEnd type="none" w="sm" len="sm"/>
          </a:ln>
        </p:spPr>
      </p:pic>
      <p:grpSp>
        <p:nvGrpSpPr>
          <p:cNvPr id="1661" name="Google Shape;1661;gb520c5eab2_0_5860"/>
          <p:cNvGrpSpPr/>
          <p:nvPr/>
        </p:nvGrpSpPr>
        <p:grpSpPr>
          <a:xfrm>
            <a:off x="11419139" y="1225021"/>
            <a:ext cx="3316201" cy="9261574"/>
            <a:chOff x="11419139" y="1225021"/>
            <a:chExt cx="3316201" cy="9261574"/>
          </a:xfrm>
        </p:grpSpPr>
        <p:cxnSp>
          <p:nvCxnSpPr>
            <p:cNvPr id="1662" name="Google Shape;1662;gb520c5eab2_0_5860"/>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63" name="Google Shape;1663;gb520c5eab2_0_5860"/>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64" name="Google Shape;1664;gb520c5eab2_0_5860"/>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65" name="Google Shape;1665;gb520c5eab2_0_5860"/>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66" name="Google Shape;1666;gb520c5eab2_0_5860"/>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67" name="Google Shape;1667;gb520c5eab2_0_5860"/>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68" name="Google Shape;1668;gb520c5eab2_0_5860"/>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69" name="Google Shape;1669;gb520c5eab2_0_5860"/>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70" name="Google Shape;1670;gb520c5eab2_0_5860"/>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71" name="Google Shape;1671;gb520c5eab2_0_5860"/>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72" name="Google Shape;1672;gb520c5eab2_0_5860"/>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73" name="Google Shape;1673;gb520c5eab2_0_5860"/>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74" name="Google Shape;1674;gb520c5eab2_0_5860"/>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75" name="Google Shape;1675;gb520c5eab2_0_5860"/>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76" name="Google Shape;1676;gb520c5eab2_0_5860"/>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77" name="Google Shape;1677;gb520c5eab2_0_5860"/>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78" name="Google Shape;1678;gb520c5eab2_0_5860"/>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79" name="Google Shape;1679;gb520c5eab2_0_5860"/>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80" name="Google Shape;1680;gb520c5eab2_0_5860"/>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81" name="Google Shape;1681;gb520c5eab2_0_5860"/>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82" name="Google Shape;1682;gb520c5eab2_0_5860"/>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83" name="Google Shape;1683;gb520c5eab2_0_5860"/>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84" name="Google Shape;1684;gb520c5eab2_0_5860"/>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85" name="Google Shape;1685;gb520c5eab2_0_5860"/>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86" name="Google Shape;1686;gb520c5eab2_0_5860"/>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87" name="Google Shape;1687;gb520c5eab2_0_5860"/>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88" name="Google Shape;1688;gb520c5eab2_0_5860"/>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89" name="Google Shape;1689;gb520c5eab2_0_5860"/>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90" name="Google Shape;1690;gb520c5eab2_0_5860"/>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91" name="Google Shape;1691;gb520c5eab2_0_5860"/>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92" name="Google Shape;1692;gb520c5eab2_0_5860"/>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93" name="Google Shape;1693;gb520c5eab2_0_5860"/>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94" name="Google Shape;1694;gb520c5eab2_0_5860"/>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95" name="Google Shape;1695;gb520c5eab2_0_5860"/>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96" name="Google Shape;1696;gb520c5eab2_0_5860"/>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97" name="Google Shape;1697;gb520c5eab2_0_5860"/>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98" name="Google Shape;1698;gb520c5eab2_0_5860"/>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699" name="Google Shape;1699;gb520c5eab2_0_5860"/>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
        <p:nvSpPr>
          <p:cNvPr id="64" name="TextBox 63">
            <a:extLst>
              <a:ext uri="{FF2B5EF4-FFF2-40B4-BE49-F238E27FC236}">
                <a16:creationId xmlns:a16="http://schemas.microsoft.com/office/drawing/2014/main" id="{79CE07EF-C5CA-054E-BC83-DE5F46C7C80C}"/>
              </a:ext>
            </a:extLst>
          </p:cNvPr>
          <p:cNvSpPr txBox="1"/>
          <p:nvPr/>
        </p:nvSpPr>
        <p:spPr>
          <a:xfrm>
            <a:off x="747947" y="2843286"/>
            <a:ext cx="9485289" cy="307777"/>
          </a:xfrm>
          <a:prstGeom prst="rect">
            <a:avLst/>
          </a:prstGeom>
          <a:noFill/>
        </p:spPr>
        <p:txBody>
          <a:bodyPr wrap="none" rtlCol="0">
            <a:spAutoFit/>
          </a:bodyPr>
          <a:lstStyle/>
          <a:p>
            <a:r>
              <a:rPr lang="en-US" dirty="0"/>
              <a:t>Carbs. Upload and label your carb disassembly. Each part should include a clear photograph and be correctly labeled.</a:t>
            </a:r>
          </a:p>
        </p:txBody>
      </p:sp>
      <p:sp>
        <p:nvSpPr>
          <p:cNvPr id="65" name="Rectangle 64">
            <a:extLst>
              <a:ext uri="{FF2B5EF4-FFF2-40B4-BE49-F238E27FC236}">
                <a16:creationId xmlns:a16="http://schemas.microsoft.com/office/drawing/2014/main" id="{F967AAF6-3F74-B04D-B75C-181E8E0CBE37}"/>
              </a:ext>
            </a:extLst>
          </p:cNvPr>
          <p:cNvSpPr/>
          <p:nvPr/>
        </p:nvSpPr>
        <p:spPr>
          <a:xfrm>
            <a:off x="2625128" y="552004"/>
            <a:ext cx="6571031" cy="923330"/>
          </a:xfrm>
          <a:prstGeom prst="rect">
            <a:avLst/>
          </a:prstGeom>
          <a:noFill/>
        </p:spPr>
        <p:txBody>
          <a:bodyPr wrap="none" lIns="91440" tIns="45720" rIns="91440" bIns="45720">
            <a:spAutoFit/>
          </a:bodyPr>
          <a:lstStyle/>
          <a:p>
            <a:pPr algn="ctr"/>
            <a:r>
              <a:rPr lang="en-US" sz="5400" b="0" cap="none" spc="0" dirty="0" err="1">
                <a:ln w="0"/>
                <a:solidFill>
                  <a:schemeClr val="tx1"/>
                </a:solidFill>
                <a:effectLst>
                  <a:outerShdw blurRad="38100" dist="19050" dir="2700000" algn="tl" rotWithShape="0">
                    <a:schemeClr val="dk1">
                      <a:alpha val="40000"/>
                    </a:schemeClr>
                  </a:outerShdw>
                </a:effectLst>
              </a:rPr>
              <a:t>Pulsa</a:t>
            </a:r>
            <a:r>
              <a:rPr lang="en-US" sz="5400" b="0" cap="none" spc="0" dirty="0">
                <a:ln w="0"/>
                <a:solidFill>
                  <a:schemeClr val="tx1"/>
                </a:solidFill>
                <a:effectLst>
                  <a:outerShdw blurRad="38100" dist="19050" dir="2700000" algn="tl" rotWithShape="0">
                    <a:schemeClr val="dk1">
                      <a:alpha val="40000"/>
                    </a:schemeClr>
                  </a:outerShdw>
                </a:effectLst>
              </a:rPr>
              <a:t>-jet Carburetor </a:t>
            </a:r>
          </a:p>
        </p:txBody>
      </p:sp>
      <p:pic>
        <p:nvPicPr>
          <p:cNvPr id="66" name="Picture 1">
            <a:extLst>
              <a:ext uri="{FF2B5EF4-FFF2-40B4-BE49-F238E27FC236}">
                <a16:creationId xmlns:a16="http://schemas.microsoft.com/office/drawing/2014/main" id="{33620340-1672-614A-91E0-60DBC398A5E1}"/>
              </a:ext>
            </a:extLst>
          </p:cNvPr>
          <p:cNvPicPr>
            <a:picLocks noChangeAspect="1"/>
          </p:cNvPicPr>
          <p:nvPr/>
        </p:nvPicPr>
        <p:blipFill rotWithShape="1">
          <a:blip r:embed="rId7">
            <a:extLst>
              <a:ext uri="{28A0092B-C50C-407E-A947-70E740481C1C}">
                <a14:useLocalDpi xmlns:a14="http://schemas.microsoft.com/office/drawing/2010/main" val="0"/>
              </a:ext>
            </a:extLst>
          </a:blip>
          <a:srcRect l="8493" t="12704" r="7231" b="17441"/>
          <a:stretch/>
        </p:blipFill>
        <p:spPr bwMode="auto">
          <a:xfrm>
            <a:off x="5723327" y="7660889"/>
            <a:ext cx="4412104" cy="2825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03"/>
        <p:cNvGrpSpPr/>
        <p:nvPr/>
      </p:nvGrpSpPr>
      <p:grpSpPr>
        <a:xfrm>
          <a:off x="0" y="0"/>
          <a:ext cx="0" cy="0"/>
          <a:chOff x="0" y="0"/>
          <a:chExt cx="0" cy="0"/>
        </a:xfrm>
      </p:grpSpPr>
      <p:grpSp>
        <p:nvGrpSpPr>
          <p:cNvPr id="1704" name="Google Shape;1704;gb520c5eab2_0_5925"/>
          <p:cNvGrpSpPr/>
          <p:nvPr/>
        </p:nvGrpSpPr>
        <p:grpSpPr>
          <a:xfrm>
            <a:off x="18973" y="833128"/>
            <a:ext cx="15445340" cy="9482529"/>
            <a:chOff x="43841" y="541749"/>
            <a:chExt cx="12116843" cy="5774635"/>
          </a:xfrm>
        </p:grpSpPr>
        <p:grpSp>
          <p:nvGrpSpPr>
            <p:cNvPr id="1705" name="Google Shape;1705;gb520c5eab2_0_5925"/>
            <p:cNvGrpSpPr/>
            <p:nvPr/>
          </p:nvGrpSpPr>
          <p:grpSpPr>
            <a:xfrm>
              <a:off x="43841" y="541749"/>
              <a:ext cx="300601" cy="5774635"/>
              <a:chOff x="43841" y="541749"/>
              <a:chExt cx="300601" cy="5774635"/>
            </a:xfrm>
          </p:grpSpPr>
          <p:sp>
            <p:nvSpPr>
              <p:cNvPr id="1706" name="Google Shape;1706;gb520c5eab2_0_5925"/>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07" name="Google Shape;1707;gb520c5eab2_0_5925"/>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08" name="Google Shape;1708;gb520c5eab2_0_5925"/>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09" name="Google Shape;1709;gb520c5eab2_0_5925"/>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10" name="Google Shape;1710;gb520c5eab2_0_5925"/>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11" name="Google Shape;1711;gb520c5eab2_0_5925"/>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12" name="Google Shape;1712;gb520c5eab2_0_5925"/>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1713" name="Google Shape;1713;gb520c5eab2_0_5925"/>
            <p:cNvGrpSpPr/>
            <p:nvPr/>
          </p:nvGrpSpPr>
          <p:grpSpPr>
            <a:xfrm>
              <a:off x="11860084" y="541749"/>
              <a:ext cx="300600" cy="5774635"/>
              <a:chOff x="11860084" y="541749"/>
              <a:chExt cx="300600" cy="5774635"/>
            </a:xfrm>
          </p:grpSpPr>
          <p:sp>
            <p:nvSpPr>
              <p:cNvPr id="1714" name="Google Shape;1714;gb520c5eab2_0_5925"/>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15" name="Google Shape;1715;gb520c5eab2_0_5925"/>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16" name="Google Shape;1716;gb520c5eab2_0_5925"/>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17" name="Google Shape;1717;gb520c5eab2_0_5925"/>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18" name="Google Shape;1718;gb520c5eab2_0_5925"/>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19" name="Google Shape;1719;gb520c5eab2_0_5925"/>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20" name="Google Shape;1720;gb520c5eab2_0_5925"/>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pic>
        <p:nvPicPr>
          <p:cNvPr id="1721" name="Google Shape;1721;gb520c5eab2_0_5925"/>
          <p:cNvPicPr preferRelativeResize="0"/>
          <p:nvPr/>
        </p:nvPicPr>
        <p:blipFill rotWithShape="1">
          <a:blip r:embed="rId3">
            <a:alphaModFix/>
          </a:blip>
          <a:srcRect/>
          <a:stretch/>
        </p:blipFill>
        <p:spPr>
          <a:xfrm>
            <a:off x="-9604" y="10363710"/>
            <a:ext cx="897607" cy="609089"/>
          </a:xfrm>
          <a:prstGeom prst="rect">
            <a:avLst/>
          </a:prstGeom>
          <a:noFill/>
          <a:ln>
            <a:noFill/>
          </a:ln>
        </p:spPr>
      </p:pic>
      <p:grpSp>
        <p:nvGrpSpPr>
          <p:cNvPr id="1722" name="Google Shape;1722;gb520c5eab2_0_5925"/>
          <p:cNvGrpSpPr/>
          <p:nvPr/>
        </p:nvGrpSpPr>
        <p:grpSpPr>
          <a:xfrm>
            <a:off x="12561421" y="10649148"/>
            <a:ext cx="2983379" cy="323709"/>
            <a:chOff x="9802367" y="6604000"/>
            <a:chExt cx="2339905" cy="253889"/>
          </a:xfrm>
        </p:grpSpPr>
        <p:sp>
          <p:nvSpPr>
            <p:cNvPr id="1723" name="Google Shape;1723;gb520c5eab2_0_5925"/>
            <p:cNvSpPr/>
            <p:nvPr/>
          </p:nvSpPr>
          <p:spPr>
            <a:xfrm>
              <a:off x="9802367" y="6719289"/>
              <a:ext cx="18846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148" b="1">
                  <a:solidFill>
                    <a:srgbClr val="FFFFFF"/>
                  </a:solidFill>
                  <a:latin typeface="Source Sans Pro"/>
                  <a:ea typeface="Source Sans Pro"/>
                  <a:cs typeface="Source Sans Pro"/>
                  <a:sym typeface="Source Sans Pro"/>
                </a:rPr>
                <a:t>Attribution 3.0 Unported (CC BY 3.0)</a:t>
              </a:r>
              <a:endParaRPr/>
            </a:p>
          </p:txBody>
        </p:sp>
        <p:pic>
          <p:nvPicPr>
            <p:cNvPr id="1724" name="Google Shape;1724;gb520c5eab2_0_5925" descr="cc logo"/>
            <p:cNvPicPr preferRelativeResize="0"/>
            <p:nvPr/>
          </p:nvPicPr>
          <p:blipFill rotWithShape="1">
            <a:blip r:embed="rId4">
              <a:alphaModFix/>
            </a:blip>
            <a:srcRect/>
            <a:stretch/>
          </p:blipFill>
          <p:spPr>
            <a:xfrm>
              <a:off x="11687044" y="6604000"/>
              <a:ext cx="215900" cy="215900"/>
            </a:xfrm>
            <a:prstGeom prst="rect">
              <a:avLst/>
            </a:prstGeom>
            <a:noFill/>
            <a:ln>
              <a:noFill/>
            </a:ln>
          </p:spPr>
        </p:pic>
        <p:pic>
          <p:nvPicPr>
            <p:cNvPr id="1725" name="Google Shape;1725;gb520c5eab2_0_5925"/>
            <p:cNvPicPr preferRelativeResize="0"/>
            <p:nvPr/>
          </p:nvPicPr>
          <p:blipFill rotWithShape="1">
            <a:blip r:embed="rId5">
              <a:alphaModFix/>
            </a:blip>
            <a:srcRect/>
            <a:stretch/>
          </p:blipFill>
          <p:spPr>
            <a:xfrm>
              <a:off x="11926372" y="6604001"/>
              <a:ext cx="215900" cy="215900"/>
            </a:xfrm>
            <a:prstGeom prst="rect">
              <a:avLst/>
            </a:prstGeom>
            <a:noFill/>
            <a:ln>
              <a:noFill/>
            </a:ln>
          </p:spPr>
        </p:pic>
      </p:grpSp>
      <p:pic>
        <p:nvPicPr>
          <p:cNvPr id="1726" name="Google Shape;1726;gb520c5eab2_0_5925"/>
          <p:cNvPicPr preferRelativeResize="0"/>
          <p:nvPr/>
        </p:nvPicPr>
        <p:blipFill rotWithShape="1">
          <a:blip r:embed="rId6">
            <a:alphaModFix/>
          </a:blip>
          <a:srcRect/>
          <a:stretch/>
        </p:blipFill>
        <p:spPr>
          <a:xfrm>
            <a:off x="59614" y="85793"/>
            <a:ext cx="399164" cy="419577"/>
          </a:xfrm>
          <a:prstGeom prst="rect">
            <a:avLst/>
          </a:prstGeom>
          <a:noFill/>
          <a:ln w="12700" cap="flat" cmpd="sng">
            <a:solidFill>
              <a:schemeClr val="dk1"/>
            </a:solidFill>
            <a:prstDash val="solid"/>
            <a:round/>
            <a:headEnd type="none" w="sm" len="sm"/>
            <a:tailEnd type="none" w="sm" len="sm"/>
          </a:ln>
        </p:spPr>
      </p:pic>
      <p:grpSp>
        <p:nvGrpSpPr>
          <p:cNvPr id="1727" name="Google Shape;1727;gb520c5eab2_0_5925"/>
          <p:cNvGrpSpPr/>
          <p:nvPr/>
        </p:nvGrpSpPr>
        <p:grpSpPr>
          <a:xfrm>
            <a:off x="11419139" y="1225021"/>
            <a:ext cx="3316201" cy="9261574"/>
            <a:chOff x="11419139" y="1225021"/>
            <a:chExt cx="3316201" cy="9261574"/>
          </a:xfrm>
        </p:grpSpPr>
        <p:cxnSp>
          <p:nvCxnSpPr>
            <p:cNvPr id="1728" name="Google Shape;1728;gb520c5eab2_0_5925"/>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29" name="Google Shape;1729;gb520c5eab2_0_5925"/>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30" name="Google Shape;1730;gb520c5eab2_0_5925"/>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31" name="Google Shape;1731;gb520c5eab2_0_5925"/>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32" name="Google Shape;1732;gb520c5eab2_0_5925"/>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33" name="Google Shape;1733;gb520c5eab2_0_5925"/>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34" name="Google Shape;1734;gb520c5eab2_0_5925"/>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35" name="Google Shape;1735;gb520c5eab2_0_5925"/>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36" name="Google Shape;1736;gb520c5eab2_0_5925"/>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37" name="Google Shape;1737;gb520c5eab2_0_5925"/>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38" name="Google Shape;1738;gb520c5eab2_0_5925"/>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39" name="Google Shape;1739;gb520c5eab2_0_5925"/>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40" name="Google Shape;1740;gb520c5eab2_0_5925"/>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41" name="Google Shape;1741;gb520c5eab2_0_5925"/>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42" name="Google Shape;1742;gb520c5eab2_0_5925"/>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43" name="Google Shape;1743;gb520c5eab2_0_5925"/>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44" name="Google Shape;1744;gb520c5eab2_0_5925"/>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45" name="Google Shape;1745;gb520c5eab2_0_5925"/>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46" name="Google Shape;1746;gb520c5eab2_0_5925"/>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47" name="Google Shape;1747;gb520c5eab2_0_5925"/>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48" name="Google Shape;1748;gb520c5eab2_0_5925"/>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49" name="Google Shape;1749;gb520c5eab2_0_5925"/>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50" name="Google Shape;1750;gb520c5eab2_0_5925"/>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51" name="Google Shape;1751;gb520c5eab2_0_5925"/>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52" name="Google Shape;1752;gb520c5eab2_0_5925"/>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53" name="Google Shape;1753;gb520c5eab2_0_5925"/>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54" name="Google Shape;1754;gb520c5eab2_0_5925"/>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55" name="Google Shape;1755;gb520c5eab2_0_5925"/>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56" name="Google Shape;1756;gb520c5eab2_0_5925"/>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57" name="Google Shape;1757;gb520c5eab2_0_5925"/>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58" name="Google Shape;1758;gb520c5eab2_0_5925"/>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59" name="Google Shape;1759;gb520c5eab2_0_5925"/>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60" name="Google Shape;1760;gb520c5eab2_0_5925"/>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61" name="Google Shape;1761;gb520c5eab2_0_5925"/>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62" name="Google Shape;1762;gb520c5eab2_0_5925"/>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63" name="Google Shape;1763;gb520c5eab2_0_5925"/>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64" name="Google Shape;1764;gb520c5eab2_0_5925"/>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65" name="Google Shape;1765;gb520c5eab2_0_5925"/>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
        <p:nvSpPr>
          <p:cNvPr id="64" name="TextBox 63">
            <a:extLst>
              <a:ext uri="{FF2B5EF4-FFF2-40B4-BE49-F238E27FC236}">
                <a16:creationId xmlns:a16="http://schemas.microsoft.com/office/drawing/2014/main" id="{CAA2FE08-E127-5440-89C4-CF387ED1C9D7}"/>
              </a:ext>
            </a:extLst>
          </p:cNvPr>
          <p:cNvSpPr txBox="1"/>
          <p:nvPr/>
        </p:nvSpPr>
        <p:spPr>
          <a:xfrm>
            <a:off x="1276192" y="2198680"/>
            <a:ext cx="9088031" cy="707886"/>
          </a:xfrm>
          <a:prstGeom prst="rect">
            <a:avLst/>
          </a:prstGeom>
          <a:noFill/>
        </p:spPr>
        <p:txBody>
          <a:bodyPr wrap="square" rtlCol="0">
            <a:spAutoFit/>
          </a:bodyPr>
          <a:lstStyle/>
          <a:p>
            <a:r>
              <a:rPr lang="en-US" sz="2000" dirty="0"/>
              <a:t>Carbs. Upload and label your carb disassembly. Each part should include a clear photograph and be correctly labeled.</a:t>
            </a:r>
          </a:p>
        </p:txBody>
      </p:sp>
      <p:sp>
        <p:nvSpPr>
          <p:cNvPr id="65" name="Rectangle 64">
            <a:extLst>
              <a:ext uri="{FF2B5EF4-FFF2-40B4-BE49-F238E27FC236}">
                <a16:creationId xmlns:a16="http://schemas.microsoft.com/office/drawing/2014/main" id="{48C3C182-0E14-F74B-816C-A7EED92ACF39}"/>
              </a:ext>
            </a:extLst>
          </p:cNvPr>
          <p:cNvSpPr/>
          <p:nvPr/>
        </p:nvSpPr>
        <p:spPr>
          <a:xfrm>
            <a:off x="3009849" y="552004"/>
            <a:ext cx="580158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Flo-jet Carburetor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69"/>
        <p:cNvGrpSpPr/>
        <p:nvPr/>
      </p:nvGrpSpPr>
      <p:grpSpPr>
        <a:xfrm>
          <a:off x="0" y="0"/>
          <a:ext cx="0" cy="0"/>
          <a:chOff x="0" y="0"/>
          <a:chExt cx="0" cy="0"/>
        </a:xfrm>
      </p:grpSpPr>
      <p:grpSp>
        <p:nvGrpSpPr>
          <p:cNvPr id="1770" name="Google Shape;1770;gb520c5eab2_0_5990"/>
          <p:cNvGrpSpPr/>
          <p:nvPr/>
        </p:nvGrpSpPr>
        <p:grpSpPr>
          <a:xfrm>
            <a:off x="18973" y="833128"/>
            <a:ext cx="15445340" cy="9482529"/>
            <a:chOff x="43841" y="541749"/>
            <a:chExt cx="12116843" cy="5774635"/>
          </a:xfrm>
        </p:grpSpPr>
        <p:grpSp>
          <p:nvGrpSpPr>
            <p:cNvPr id="1771" name="Google Shape;1771;gb520c5eab2_0_5990"/>
            <p:cNvGrpSpPr/>
            <p:nvPr/>
          </p:nvGrpSpPr>
          <p:grpSpPr>
            <a:xfrm>
              <a:off x="43841" y="541749"/>
              <a:ext cx="300601" cy="5774635"/>
              <a:chOff x="43841" y="541749"/>
              <a:chExt cx="300601" cy="5774635"/>
            </a:xfrm>
          </p:grpSpPr>
          <p:sp>
            <p:nvSpPr>
              <p:cNvPr id="1772" name="Google Shape;1772;gb520c5eab2_0_5990"/>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73" name="Google Shape;1773;gb520c5eab2_0_5990"/>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74" name="Google Shape;1774;gb520c5eab2_0_5990"/>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75" name="Google Shape;1775;gb520c5eab2_0_5990"/>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76" name="Google Shape;1776;gb520c5eab2_0_5990"/>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77" name="Google Shape;1777;gb520c5eab2_0_5990"/>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78" name="Google Shape;1778;gb520c5eab2_0_5990"/>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1779" name="Google Shape;1779;gb520c5eab2_0_5990"/>
            <p:cNvGrpSpPr/>
            <p:nvPr/>
          </p:nvGrpSpPr>
          <p:grpSpPr>
            <a:xfrm>
              <a:off x="11860084" y="541749"/>
              <a:ext cx="300600" cy="5774635"/>
              <a:chOff x="11860084" y="541749"/>
              <a:chExt cx="300600" cy="5774635"/>
            </a:xfrm>
          </p:grpSpPr>
          <p:sp>
            <p:nvSpPr>
              <p:cNvPr id="1780" name="Google Shape;1780;gb520c5eab2_0_5990"/>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81" name="Google Shape;1781;gb520c5eab2_0_5990"/>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82" name="Google Shape;1782;gb520c5eab2_0_5990"/>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83" name="Google Shape;1783;gb520c5eab2_0_5990"/>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84" name="Google Shape;1784;gb520c5eab2_0_5990"/>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85" name="Google Shape;1785;gb520c5eab2_0_5990"/>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86" name="Google Shape;1786;gb520c5eab2_0_5990"/>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pic>
        <p:nvPicPr>
          <p:cNvPr id="1787" name="Google Shape;1787;gb520c5eab2_0_5990"/>
          <p:cNvPicPr preferRelativeResize="0"/>
          <p:nvPr/>
        </p:nvPicPr>
        <p:blipFill rotWithShape="1">
          <a:blip r:embed="rId3">
            <a:alphaModFix/>
          </a:blip>
          <a:srcRect/>
          <a:stretch/>
        </p:blipFill>
        <p:spPr>
          <a:xfrm>
            <a:off x="-9604" y="10363710"/>
            <a:ext cx="897607" cy="609089"/>
          </a:xfrm>
          <a:prstGeom prst="rect">
            <a:avLst/>
          </a:prstGeom>
          <a:noFill/>
          <a:ln>
            <a:noFill/>
          </a:ln>
        </p:spPr>
      </p:pic>
      <p:grpSp>
        <p:nvGrpSpPr>
          <p:cNvPr id="1788" name="Google Shape;1788;gb520c5eab2_0_5990"/>
          <p:cNvGrpSpPr/>
          <p:nvPr/>
        </p:nvGrpSpPr>
        <p:grpSpPr>
          <a:xfrm>
            <a:off x="12561421" y="10649148"/>
            <a:ext cx="2983379" cy="323709"/>
            <a:chOff x="9802367" y="6604000"/>
            <a:chExt cx="2339905" cy="253889"/>
          </a:xfrm>
        </p:grpSpPr>
        <p:sp>
          <p:nvSpPr>
            <p:cNvPr id="1789" name="Google Shape;1789;gb520c5eab2_0_5990"/>
            <p:cNvSpPr/>
            <p:nvPr/>
          </p:nvSpPr>
          <p:spPr>
            <a:xfrm>
              <a:off x="9802367" y="6719289"/>
              <a:ext cx="18846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148" b="1">
                  <a:solidFill>
                    <a:srgbClr val="FFFFFF"/>
                  </a:solidFill>
                  <a:latin typeface="Source Sans Pro"/>
                  <a:ea typeface="Source Sans Pro"/>
                  <a:cs typeface="Source Sans Pro"/>
                  <a:sym typeface="Source Sans Pro"/>
                </a:rPr>
                <a:t>Attribution 3.0 Unported (CC BY 3.0)</a:t>
              </a:r>
              <a:endParaRPr/>
            </a:p>
          </p:txBody>
        </p:sp>
        <p:pic>
          <p:nvPicPr>
            <p:cNvPr id="1790" name="Google Shape;1790;gb520c5eab2_0_5990" descr="cc logo"/>
            <p:cNvPicPr preferRelativeResize="0"/>
            <p:nvPr/>
          </p:nvPicPr>
          <p:blipFill rotWithShape="1">
            <a:blip r:embed="rId4">
              <a:alphaModFix/>
            </a:blip>
            <a:srcRect/>
            <a:stretch/>
          </p:blipFill>
          <p:spPr>
            <a:xfrm>
              <a:off x="11687044" y="6604000"/>
              <a:ext cx="215900" cy="215900"/>
            </a:xfrm>
            <a:prstGeom prst="rect">
              <a:avLst/>
            </a:prstGeom>
            <a:noFill/>
            <a:ln>
              <a:noFill/>
            </a:ln>
          </p:spPr>
        </p:pic>
        <p:pic>
          <p:nvPicPr>
            <p:cNvPr id="1791" name="Google Shape;1791;gb520c5eab2_0_5990"/>
            <p:cNvPicPr preferRelativeResize="0"/>
            <p:nvPr/>
          </p:nvPicPr>
          <p:blipFill rotWithShape="1">
            <a:blip r:embed="rId5">
              <a:alphaModFix/>
            </a:blip>
            <a:srcRect/>
            <a:stretch/>
          </p:blipFill>
          <p:spPr>
            <a:xfrm>
              <a:off x="11926372" y="6604001"/>
              <a:ext cx="215900" cy="215900"/>
            </a:xfrm>
            <a:prstGeom prst="rect">
              <a:avLst/>
            </a:prstGeom>
            <a:noFill/>
            <a:ln>
              <a:noFill/>
            </a:ln>
          </p:spPr>
        </p:pic>
      </p:grpSp>
      <p:pic>
        <p:nvPicPr>
          <p:cNvPr id="1792" name="Google Shape;1792;gb520c5eab2_0_5990"/>
          <p:cNvPicPr preferRelativeResize="0"/>
          <p:nvPr/>
        </p:nvPicPr>
        <p:blipFill rotWithShape="1">
          <a:blip r:embed="rId6">
            <a:alphaModFix/>
          </a:blip>
          <a:srcRect/>
          <a:stretch/>
        </p:blipFill>
        <p:spPr>
          <a:xfrm>
            <a:off x="59614" y="85793"/>
            <a:ext cx="399164" cy="419577"/>
          </a:xfrm>
          <a:prstGeom prst="rect">
            <a:avLst/>
          </a:prstGeom>
          <a:noFill/>
          <a:ln w="12700" cap="flat" cmpd="sng">
            <a:solidFill>
              <a:schemeClr val="dk1"/>
            </a:solidFill>
            <a:prstDash val="solid"/>
            <a:round/>
            <a:headEnd type="none" w="sm" len="sm"/>
            <a:tailEnd type="none" w="sm" len="sm"/>
          </a:ln>
        </p:spPr>
      </p:pic>
      <p:grpSp>
        <p:nvGrpSpPr>
          <p:cNvPr id="1793" name="Google Shape;1793;gb520c5eab2_0_5990"/>
          <p:cNvGrpSpPr/>
          <p:nvPr/>
        </p:nvGrpSpPr>
        <p:grpSpPr>
          <a:xfrm>
            <a:off x="11419139" y="1225021"/>
            <a:ext cx="3316201" cy="9261574"/>
            <a:chOff x="11419139" y="1225021"/>
            <a:chExt cx="3316201" cy="9261574"/>
          </a:xfrm>
        </p:grpSpPr>
        <p:cxnSp>
          <p:nvCxnSpPr>
            <p:cNvPr id="1794" name="Google Shape;1794;gb520c5eab2_0_5990"/>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95" name="Google Shape;1795;gb520c5eab2_0_5990"/>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96" name="Google Shape;1796;gb520c5eab2_0_5990"/>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97" name="Google Shape;1797;gb520c5eab2_0_5990"/>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98" name="Google Shape;1798;gb520c5eab2_0_5990"/>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799" name="Google Shape;1799;gb520c5eab2_0_5990"/>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00" name="Google Shape;1800;gb520c5eab2_0_5990"/>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01" name="Google Shape;1801;gb520c5eab2_0_5990"/>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02" name="Google Shape;1802;gb520c5eab2_0_5990"/>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03" name="Google Shape;1803;gb520c5eab2_0_5990"/>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04" name="Google Shape;1804;gb520c5eab2_0_5990"/>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05" name="Google Shape;1805;gb520c5eab2_0_5990"/>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06" name="Google Shape;1806;gb520c5eab2_0_5990"/>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07" name="Google Shape;1807;gb520c5eab2_0_5990"/>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08" name="Google Shape;1808;gb520c5eab2_0_5990"/>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09" name="Google Shape;1809;gb520c5eab2_0_5990"/>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10" name="Google Shape;1810;gb520c5eab2_0_5990"/>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11" name="Google Shape;1811;gb520c5eab2_0_5990"/>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12" name="Google Shape;1812;gb520c5eab2_0_5990"/>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13" name="Google Shape;1813;gb520c5eab2_0_5990"/>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14" name="Google Shape;1814;gb520c5eab2_0_5990"/>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15" name="Google Shape;1815;gb520c5eab2_0_5990"/>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16" name="Google Shape;1816;gb520c5eab2_0_5990"/>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17" name="Google Shape;1817;gb520c5eab2_0_5990"/>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18" name="Google Shape;1818;gb520c5eab2_0_5990"/>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19" name="Google Shape;1819;gb520c5eab2_0_5990"/>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20" name="Google Shape;1820;gb520c5eab2_0_5990"/>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21" name="Google Shape;1821;gb520c5eab2_0_5990"/>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22" name="Google Shape;1822;gb520c5eab2_0_5990"/>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23" name="Google Shape;1823;gb520c5eab2_0_5990"/>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24" name="Google Shape;1824;gb520c5eab2_0_5990"/>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25" name="Google Shape;1825;gb520c5eab2_0_5990"/>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26" name="Google Shape;1826;gb520c5eab2_0_5990"/>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27" name="Google Shape;1827;gb520c5eab2_0_5990"/>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28" name="Google Shape;1828;gb520c5eab2_0_5990"/>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29" name="Google Shape;1829;gb520c5eab2_0_5990"/>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30" name="Google Shape;1830;gb520c5eab2_0_5990"/>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31" name="Google Shape;1831;gb520c5eab2_0_5990"/>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
        <p:nvSpPr>
          <p:cNvPr id="64" name="TextBox 63">
            <a:extLst>
              <a:ext uri="{FF2B5EF4-FFF2-40B4-BE49-F238E27FC236}">
                <a16:creationId xmlns:a16="http://schemas.microsoft.com/office/drawing/2014/main" id="{BA888DD6-8255-C844-81D8-12A995F4A207}"/>
              </a:ext>
            </a:extLst>
          </p:cNvPr>
          <p:cNvSpPr txBox="1"/>
          <p:nvPr/>
        </p:nvSpPr>
        <p:spPr>
          <a:xfrm>
            <a:off x="11221428" y="660299"/>
            <a:ext cx="3513912" cy="7256345"/>
          </a:xfrm>
          <a:prstGeom prst="rect">
            <a:avLst/>
          </a:prstGeom>
          <a:noFill/>
        </p:spPr>
        <p:txBody>
          <a:bodyPr wrap="square" rtlCol="0">
            <a:spAutoFit/>
          </a:bodyPr>
          <a:lstStyle/>
          <a:p>
            <a:pPr>
              <a:lnSpc>
                <a:spcPts val="2040"/>
              </a:lnSpc>
            </a:pPr>
            <a:r>
              <a:rPr lang="en-US" sz="1600" dirty="0"/>
              <a:t>Define and ILLUSTRATE the following </a:t>
            </a:r>
            <a:br>
              <a:rPr lang="en-US" sz="1600" dirty="0"/>
            </a:br>
            <a:r>
              <a:rPr lang="en-US" sz="1600" dirty="0"/>
              <a:t>Terms of importance:</a:t>
            </a:r>
          </a:p>
          <a:p>
            <a:pPr>
              <a:lnSpc>
                <a:spcPts val="2040"/>
              </a:lnSpc>
            </a:pPr>
            <a:endParaRPr lang="en-US" sz="1600" dirty="0"/>
          </a:p>
          <a:p>
            <a:pPr>
              <a:lnSpc>
                <a:spcPts val="2040"/>
              </a:lnSpc>
            </a:pPr>
            <a:r>
              <a:rPr lang="en-US" sz="1600" dirty="0"/>
              <a:t>Venturi:</a:t>
            </a:r>
          </a:p>
          <a:p>
            <a:pPr>
              <a:lnSpc>
                <a:spcPts val="2040"/>
              </a:lnSpc>
            </a:pPr>
            <a:endParaRPr lang="en-US" sz="1600" dirty="0"/>
          </a:p>
          <a:p>
            <a:pPr>
              <a:lnSpc>
                <a:spcPts val="2040"/>
              </a:lnSpc>
            </a:pPr>
            <a:endParaRPr lang="en-US" sz="1600" dirty="0"/>
          </a:p>
          <a:p>
            <a:pPr>
              <a:lnSpc>
                <a:spcPts val="2040"/>
              </a:lnSpc>
            </a:pPr>
            <a:r>
              <a:rPr lang="en-US" sz="1600" dirty="0"/>
              <a:t>Diaphragm (on </a:t>
            </a:r>
            <a:r>
              <a:rPr lang="en-US" sz="1600" dirty="0" err="1"/>
              <a:t>Vaccu</a:t>
            </a:r>
            <a:r>
              <a:rPr lang="en-US" sz="1600" dirty="0"/>
              <a:t> or </a:t>
            </a:r>
            <a:r>
              <a:rPr lang="en-US" sz="1600" dirty="0" err="1"/>
              <a:t>Pulsa</a:t>
            </a:r>
            <a:r>
              <a:rPr lang="en-US" sz="1600" dirty="0"/>
              <a:t>-Jet cabs only):</a:t>
            </a:r>
          </a:p>
          <a:p>
            <a:pPr>
              <a:lnSpc>
                <a:spcPts val="2040"/>
              </a:lnSpc>
            </a:pPr>
            <a:endParaRPr lang="en-US" sz="1600" dirty="0"/>
          </a:p>
          <a:p>
            <a:pPr>
              <a:lnSpc>
                <a:spcPts val="2040"/>
              </a:lnSpc>
            </a:pPr>
            <a:endParaRPr lang="en-US" sz="1600" dirty="0"/>
          </a:p>
          <a:p>
            <a:pPr>
              <a:lnSpc>
                <a:spcPts val="2040"/>
              </a:lnSpc>
            </a:pPr>
            <a:endParaRPr lang="en-US" sz="1600" dirty="0"/>
          </a:p>
          <a:p>
            <a:pPr>
              <a:lnSpc>
                <a:spcPts val="2040"/>
              </a:lnSpc>
            </a:pPr>
            <a:r>
              <a:rPr lang="en-US" sz="1600" dirty="0"/>
              <a:t>Up-draft</a:t>
            </a:r>
          </a:p>
          <a:p>
            <a:pPr>
              <a:lnSpc>
                <a:spcPts val="2040"/>
              </a:lnSpc>
            </a:pPr>
            <a:endParaRPr lang="en-US" sz="1600" dirty="0"/>
          </a:p>
          <a:p>
            <a:pPr>
              <a:lnSpc>
                <a:spcPts val="2040"/>
              </a:lnSpc>
            </a:pPr>
            <a:endParaRPr lang="en-US" sz="1600" dirty="0"/>
          </a:p>
          <a:p>
            <a:pPr>
              <a:lnSpc>
                <a:spcPts val="2040"/>
              </a:lnSpc>
            </a:pPr>
            <a:r>
              <a:rPr lang="en-US" sz="1600" dirty="0"/>
              <a:t>Down-draft</a:t>
            </a:r>
          </a:p>
          <a:p>
            <a:pPr>
              <a:lnSpc>
                <a:spcPts val="2040"/>
              </a:lnSpc>
            </a:pPr>
            <a:endParaRPr lang="en-US" sz="1600" dirty="0"/>
          </a:p>
          <a:p>
            <a:pPr>
              <a:lnSpc>
                <a:spcPts val="2040"/>
              </a:lnSpc>
            </a:pPr>
            <a:endParaRPr lang="en-US" sz="1600" dirty="0"/>
          </a:p>
          <a:p>
            <a:pPr>
              <a:lnSpc>
                <a:spcPts val="2040"/>
              </a:lnSpc>
            </a:pPr>
            <a:r>
              <a:rPr lang="en-US" sz="1600" dirty="0"/>
              <a:t>Side-draft</a:t>
            </a:r>
          </a:p>
          <a:p>
            <a:pPr>
              <a:lnSpc>
                <a:spcPts val="2040"/>
              </a:lnSpc>
            </a:pPr>
            <a:endParaRPr lang="en-US" sz="1600" dirty="0"/>
          </a:p>
          <a:p>
            <a:pPr>
              <a:lnSpc>
                <a:spcPts val="2040"/>
              </a:lnSpc>
            </a:pPr>
            <a:endParaRPr lang="en-US" sz="1600" dirty="0"/>
          </a:p>
          <a:p>
            <a:pPr>
              <a:lnSpc>
                <a:spcPts val="2040"/>
              </a:lnSpc>
            </a:pPr>
            <a:r>
              <a:rPr lang="en-US" sz="1600" dirty="0"/>
              <a:t>Emulsion Tube</a:t>
            </a:r>
          </a:p>
          <a:p>
            <a:pPr>
              <a:lnSpc>
                <a:spcPts val="2040"/>
              </a:lnSpc>
            </a:pPr>
            <a:endParaRPr lang="en-US" sz="1600" dirty="0"/>
          </a:p>
          <a:p>
            <a:pPr>
              <a:lnSpc>
                <a:spcPts val="2040"/>
              </a:lnSpc>
            </a:pPr>
            <a:endParaRPr lang="en-US" sz="1600" dirty="0"/>
          </a:p>
          <a:p>
            <a:pPr>
              <a:lnSpc>
                <a:spcPts val="2040"/>
              </a:lnSpc>
            </a:pPr>
            <a:r>
              <a:rPr lang="en-US" sz="1600" dirty="0"/>
              <a:t>Jet:</a:t>
            </a:r>
          </a:p>
          <a:p>
            <a:pPr>
              <a:lnSpc>
                <a:spcPts val="2040"/>
              </a:lnSpc>
            </a:pPr>
            <a:endParaRPr lang="en-US" sz="1600" dirty="0"/>
          </a:p>
          <a:p>
            <a:pPr>
              <a:lnSpc>
                <a:spcPts val="2040"/>
              </a:lnSpc>
            </a:pPr>
            <a:endParaRPr lang="en-US" sz="1600" dirty="0"/>
          </a:p>
          <a:p>
            <a:pPr>
              <a:lnSpc>
                <a:spcPts val="2040"/>
              </a:lnSpc>
            </a:pPr>
            <a:endParaRPr lang="en-US" sz="1600" dirty="0"/>
          </a:p>
        </p:txBody>
      </p:sp>
      <p:sp>
        <p:nvSpPr>
          <p:cNvPr id="2" name="TextBox 1">
            <a:extLst>
              <a:ext uri="{FF2B5EF4-FFF2-40B4-BE49-F238E27FC236}">
                <a16:creationId xmlns:a16="http://schemas.microsoft.com/office/drawing/2014/main" id="{686DBF4F-0090-C849-95F3-744B75A91A57}"/>
              </a:ext>
            </a:extLst>
          </p:cNvPr>
          <p:cNvSpPr txBox="1"/>
          <p:nvPr/>
        </p:nvSpPr>
        <p:spPr>
          <a:xfrm>
            <a:off x="1406424" y="4294424"/>
            <a:ext cx="8225329" cy="369332"/>
          </a:xfrm>
          <a:prstGeom prst="rect">
            <a:avLst/>
          </a:prstGeom>
          <a:noFill/>
        </p:spPr>
        <p:txBody>
          <a:bodyPr wrap="none" rtlCol="0">
            <a:spAutoFit/>
          </a:bodyPr>
          <a:lstStyle/>
          <a:p>
            <a:r>
              <a:rPr lang="en-US" sz="1800" dirty="0"/>
              <a:t>Use this space to insert photos to help in your defining of the terms to the right.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638C86D-3780-B74D-8E87-B7AF51734D0F}"/>
              </a:ext>
            </a:extLst>
          </p:cNvPr>
          <p:cNvPicPr>
            <a:picLocks noChangeAspect="1"/>
          </p:cNvPicPr>
          <p:nvPr/>
        </p:nvPicPr>
        <p:blipFill rotWithShape="1">
          <a:blip r:embed="rId2">
            <a:extLst>
              <a:ext uri="{28A0092B-C50C-407E-A947-70E740481C1C}">
                <a14:useLocalDpi xmlns:a14="http://schemas.microsoft.com/office/drawing/2010/main" val="0"/>
              </a:ext>
            </a:extLst>
          </a:blip>
          <a:srcRect b="33486"/>
          <a:stretch/>
        </p:blipFill>
        <p:spPr bwMode="auto">
          <a:xfrm>
            <a:off x="982787" y="2492190"/>
            <a:ext cx="8901232" cy="6364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AA6FC71-9AC4-FF4D-86C8-CD0ABD72E8C0}"/>
              </a:ext>
            </a:extLst>
          </p:cNvPr>
          <p:cNvSpPr txBox="1"/>
          <p:nvPr/>
        </p:nvSpPr>
        <p:spPr>
          <a:xfrm>
            <a:off x="1344706" y="968188"/>
            <a:ext cx="1810111" cy="707886"/>
          </a:xfrm>
          <a:prstGeom prst="rect">
            <a:avLst/>
          </a:prstGeom>
          <a:noFill/>
        </p:spPr>
        <p:txBody>
          <a:bodyPr wrap="none" rtlCol="0">
            <a:spAutoFit/>
          </a:bodyPr>
          <a:lstStyle/>
          <a:p>
            <a:r>
              <a:rPr lang="en-US" sz="4000" dirty="0"/>
              <a:t>Venturi</a:t>
            </a:r>
          </a:p>
        </p:txBody>
      </p:sp>
      <p:grpSp>
        <p:nvGrpSpPr>
          <p:cNvPr id="10" name="Group 9">
            <a:extLst>
              <a:ext uri="{FF2B5EF4-FFF2-40B4-BE49-F238E27FC236}">
                <a16:creationId xmlns:a16="http://schemas.microsoft.com/office/drawing/2014/main" id="{5F4F2F5B-FF78-2B41-82B4-ADD432680CE0}"/>
              </a:ext>
            </a:extLst>
          </p:cNvPr>
          <p:cNvGrpSpPr/>
          <p:nvPr/>
        </p:nvGrpSpPr>
        <p:grpSpPr>
          <a:xfrm rot="5400000">
            <a:off x="2312897" y="3801035"/>
            <a:ext cx="1874520" cy="1873624"/>
            <a:chOff x="2312897" y="3801035"/>
            <a:chExt cx="1874520" cy="1873624"/>
          </a:xfrm>
        </p:grpSpPr>
        <p:sp>
          <p:nvSpPr>
            <p:cNvPr id="4" name="Oval 3">
              <a:extLst>
                <a:ext uri="{FF2B5EF4-FFF2-40B4-BE49-F238E27FC236}">
                  <a16:creationId xmlns:a16="http://schemas.microsoft.com/office/drawing/2014/main" id="{6A5FC147-01A1-264A-A0B1-D30E0EFA9D1B}"/>
                </a:ext>
              </a:extLst>
            </p:cNvPr>
            <p:cNvSpPr/>
            <p:nvPr/>
          </p:nvSpPr>
          <p:spPr>
            <a:xfrm>
              <a:off x="2312897" y="3801035"/>
              <a:ext cx="1874520" cy="1873624"/>
            </a:xfrm>
            <a:prstGeom prst="ellipse">
              <a:avLst/>
            </a:prstGeom>
            <a:solidFill>
              <a:srgbClr val="C0C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AD5EC30B-E40F-2C47-B4F6-E6C0B068702B}"/>
                </a:ext>
              </a:extLst>
            </p:cNvPr>
            <p:cNvCxnSpPr>
              <a:cxnSpLocks/>
              <a:stCxn id="4" idx="0"/>
              <a:endCxn id="4" idx="4"/>
            </p:cNvCxnSpPr>
            <p:nvPr/>
          </p:nvCxnSpPr>
          <p:spPr>
            <a:xfrm>
              <a:off x="3250157" y="3801035"/>
              <a:ext cx="0" cy="1873624"/>
            </a:xfrm>
            <a:prstGeom prst="line">
              <a:avLst/>
            </a:prstGeom>
            <a:ln w="1079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064E80D-E638-C54A-8B90-4B9426903419}"/>
                </a:ext>
              </a:extLst>
            </p:cNvPr>
            <p:cNvSpPr/>
            <p:nvPr/>
          </p:nvSpPr>
          <p:spPr>
            <a:xfrm>
              <a:off x="2994212" y="4518212"/>
              <a:ext cx="466164" cy="466164"/>
            </a:xfrm>
            <a:prstGeom prst="ellipse">
              <a:avLst/>
            </a:prstGeom>
            <a:solidFill>
              <a:schemeClr val="accent4">
                <a:lumMod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F7CB13EF-3293-5548-A1CD-A51F63A4CF42}"/>
              </a:ext>
            </a:extLst>
          </p:cNvPr>
          <p:cNvGrpSpPr/>
          <p:nvPr/>
        </p:nvGrpSpPr>
        <p:grpSpPr>
          <a:xfrm rot="5400000">
            <a:off x="6835140" y="3818964"/>
            <a:ext cx="1874520" cy="1873624"/>
            <a:chOff x="2312897" y="3801035"/>
            <a:chExt cx="1874520" cy="1873624"/>
          </a:xfrm>
        </p:grpSpPr>
        <p:sp>
          <p:nvSpPr>
            <p:cNvPr id="13" name="Oval 12">
              <a:extLst>
                <a:ext uri="{FF2B5EF4-FFF2-40B4-BE49-F238E27FC236}">
                  <a16:creationId xmlns:a16="http://schemas.microsoft.com/office/drawing/2014/main" id="{F8FA35D5-ACC5-E040-BA80-63A2B33F9AF1}"/>
                </a:ext>
              </a:extLst>
            </p:cNvPr>
            <p:cNvSpPr/>
            <p:nvPr/>
          </p:nvSpPr>
          <p:spPr>
            <a:xfrm>
              <a:off x="2312897" y="3801035"/>
              <a:ext cx="1874520" cy="1873624"/>
            </a:xfrm>
            <a:prstGeom prst="ellipse">
              <a:avLst/>
            </a:prstGeom>
            <a:solidFill>
              <a:srgbClr val="C0C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88711977-8412-FD42-8EAD-8AFFB1B8E7B3}"/>
                </a:ext>
              </a:extLst>
            </p:cNvPr>
            <p:cNvCxnSpPr>
              <a:cxnSpLocks/>
            </p:cNvCxnSpPr>
            <p:nvPr/>
          </p:nvCxnSpPr>
          <p:spPr>
            <a:xfrm>
              <a:off x="3227294" y="3801035"/>
              <a:ext cx="0" cy="1873624"/>
            </a:xfrm>
            <a:prstGeom prst="line">
              <a:avLst/>
            </a:prstGeom>
            <a:ln w="1079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3F7544C7-FF1C-9744-B122-CA24057D0FA6}"/>
                </a:ext>
              </a:extLst>
            </p:cNvPr>
            <p:cNvSpPr/>
            <p:nvPr/>
          </p:nvSpPr>
          <p:spPr>
            <a:xfrm>
              <a:off x="2994212" y="4504765"/>
              <a:ext cx="466164" cy="466164"/>
            </a:xfrm>
            <a:prstGeom prst="ellipse">
              <a:avLst/>
            </a:prstGeom>
            <a:solidFill>
              <a:schemeClr val="accent4">
                <a:lumMod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Notched Right Arrow 10">
            <a:extLst>
              <a:ext uri="{FF2B5EF4-FFF2-40B4-BE49-F238E27FC236}">
                <a16:creationId xmlns:a16="http://schemas.microsoft.com/office/drawing/2014/main" id="{6B106DB6-E8EE-2347-93C1-42B4AA3BB16D}"/>
              </a:ext>
            </a:extLst>
          </p:cNvPr>
          <p:cNvSpPr/>
          <p:nvPr/>
        </p:nvSpPr>
        <p:spPr>
          <a:xfrm>
            <a:off x="86446" y="4284904"/>
            <a:ext cx="2124255" cy="86016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Air Flow IN</a:t>
            </a:r>
          </a:p>
        </p:txBody>
      </p:sp>
      <p:sp>
        <p:nvSpPr>
          <p:cNvPr id="17" name="Notched Right Arrow 16">
            <a:extLst>
              <a:ext uri="{FF2B5EF4-FFF2-40B4-BE49-F238E27FC236}">
                <a16:creationId xmlns:a16="http://schemas.microsoft.com/office/drawing/2014/main" id="{E35D83F6-D1C4-8D41-8AE5-A70286C0998B}"/>
              </a:ext>
            </a:extLst>
          </p:cNvPr>
          <p:cNvSpPr/>
          <p:nvPr/>
        </p:nvSpPr>
        <p:spPr>
          <a:xfrm>
            <a:off x="8709212" y="4302833"/>
            <a:ext cx="2124255" cy="86016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Air Flow OUT</a:t>
            </a:r>
          </a:p>
        </p:txBody>
      </p:sp>
      <p:sp>
        <p:nvSpPr>
          <p:cNvPr id="16" name="Bent-Up Arrow 15">
            <a:extLst>
              <a:ext uri="{FF2B5EF4-FFF2-40B4-BE49-F238E27FC236}">
                <a16:creationId xmlns:a16="http://schemas.microsoft.com/office/drawing/2014/main" id="{61CE8178-9C3C-754F-9ED7-02188C24D555}"/>
              </a:ext>
            </a:extLst>
          </p:cNvPr>
          <p:cNvSpPr/>
          <p:nvPr/>
        </p:nvSpPr>
        <p:spPr>
          <a:xfrm>
            <a:off x="4586068" y="5086856"/>
            <a:ext cx="847335" cy="2370834"/>
          </a:xfrm>
          <a:prstGeom prst="bentUpArrow">
            <a:avLst>
              <a:gd name="adj1" fmla="val 10193"/>
              <a:gd name="adj2" fmla="val 25000"/>
              <a:gd name="adj3" fmla="val 30769"/>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EBB7DDB-F530-2D43-9B8B-DF15968AF883}"/>
              </a:ext>
            </a:extLst>
          </p:cNvPr>
          <p:cNvSpPr txBox="1"/>
          <p:nvPr/>
        </p:nvSpPr>
        <p:spPr>
          <a:xfrm>
            <a:off x="4186969" y="4361041"/>
            <a:ext cx="2769536" cy="707886"/>
          </a:xfrm>
          <a:prstGeom prst="rect">
            <a:avLst/>
          </a:prstGeom>
          <a:solidFill>
            <a:srgbClr val="C0C0BF"/>
          </a:solidFill>
        </p:spPr>
        <p:txBody>
          <a:bodyPr wrap="square" rtlCol="0">
            <a:spAutoFit/>
          </a:bodyPr>
          <a:lstStyle/>
          <a:p>
            <a:pPr algn="ctr"/>
            <a:r>
              <a:rPr lang="en-US" sz="2000" b="1" dirty="0"/>
              <a:t>Increased air speed </a:t>
            </a:r>
            <a:br>
              <a:rPr lang="en-US" sz="2000" b="1" dirty="0"/>
            </a:br>
            <a:r>
              <a:rPr lang="en-US" sz="2000" b="1" dirty="0"/>
              <a:t>reduces air pressure</a:t>
            </a:r>
          </a:p>
        </p:txBody>
      </p:sp>
      <p:sp>
        <p:nvSpPr>
          <p:cNvPr id="19" name="Line Callout 3 18">
            <a:extLst>
              <a:ext uri="{FF2B5EF4-FFF2-40B4-BE49-F238E27FC236}">
                <a16:creationId xmlns:a16="http://schemas.microsoft.com/office/drawing/2014/main" id="{00D15214-B783-F14E-8C9D-325D1CF12F11}"/>
              </a:ext>
            </a:extLst>
          </p:cNvPr>
          <p:cNvSpPr/>
          <p:nvPr/>
        </p:nvSpPr>
        <p:spPr>
          <a:xfrm rot="5400000">
            <a:off x="1540937" y="7501464"/>
            <a:ext cx="2808939" cy="2735238"/>
          </a:xfrm>
          <a:custGeom>
            <a:avLst/>
            <a:gdLst>
              <a:gd name="connsiteX0" fmla="*/ 0 w 1219200"/>
              <a:gd name="connsiteY0" fmla="*/ 0 h 753036"/>
              <a:gd name="connsiteX1" fmla="*/ 1219200 w 1219200"/>
              <a:gd name="connsiteY1" fmla="*/ 0 h 753036"/>
              <a:gd name="connsiteX2" fmla="*/ 1219200 w 1219200"/>
              <a:gd name="connsiteY2" fmla="*/ 753036 h 753036"/>
              <a:gd name="connsiteX3" fmla="*/ 0 w 1219200"/>
              <a:gd name="connsiteY3" fmla="*/ 753036 h 753036"/>
              <a:gd name="connsiteX4" fmla="*/ 0 w 1219200"/>
              <a:gd name="connsiteY4" fmla="*/ 0 h 753036"/>
              <a:gd name="connsiteX0" fmla="*/ -101596 w 1219200"/>
              <a:gd name="connsiteY0" fmla="*/ 141194 h 753036"/>
              <a:gd name="connsiteX1" fmla="*/ -651443 w 1219200"/>
              <a:gd name="connsiteY1" fmla="*/ -109823 h 753036"/>
              <a:gd name="connsiteX2" fmla="*/ -1440338 w 1219200"/>
              <a:gd name="connsiteY2" fmla="*/ -466167 h 753036"/>
              <a:gd name="connsiteX3" fmla="*/ -1589739 w 1219200"/>
              <a:gd name="connsiteY3" fmla="*/ -1982202 h 753036"/>
              <a:gd name="connsiteX0" fmla="*/ 1589739 w 2808939"/>
              <a:gd name="connsiteY0" fmla="*/ 1982202 h 2735238"/>
              <a:gd name="connsiteX1" fmla="*/ 2808939 w 2808939"/>
              <a:gd name="connsiteY1" fmla="*/ 1982202 h 2735238"/>
              <a:gd name="connsiteX2" fmla="*/ 2808939 w 2808939"/>
              <a:gd name="connsiteY2" fmla="*/ 2735238 h 2735238"/>
              <a:gd name="connsiteX3" fmla="*/ 1589739 w 2808939"/>
              <a:gd name="connsiteY3" fmla="*/ 2735238 h 2735238"/>
              <a:gd name="connsiteX4" fmla="*/ 1589739 w 2808939"/>
              <a:gd name="connsiteY4" fmla="*/ 1982202 h 2735238"/>
              <a:gd name="connsiteX0" fmla="*/ 1488143 w 2808939"/>
              <a:gd name="connsiteY0" fmla="*/ 2123396 h 2735238"/>
              <a:gd name="connsiteX1" fmla="*/ 149401 w 2808939"/>
              <a:gd name="connsiteY1" fmla="*/ 1516035 h 2735238"/>
              <a:gd name="connsiteX2" fmla="*/ 0 w 2808939"/>
              <a:gd name="connsiteY2" fmla="*/ 0 h 2735238"/>
            </a:gdLst>
            <a:ahLst/>
            <a:cxnLst>
              <a:cxn ang="0">
                <a:pos x="connsiteX0" y="connsiteY0"/>
              </a:cxn>
              <a:cxn ang="0">
                <a:pos x="connsiteX1" y="connsiteY1"/>
              </a:cxn>
              <a:cxn ang="0">
                <a:pos x="connsiteX2" y="connsiteY2"/>
              </a:cxn>
            </a:cxnLst>
            <a:rect l="l" t="t" r="r" b="b"/>
            <a:pathLst>
              <a:path w="2808939" h="2735238" extrusionOk="0">
                <a:moveTo>
                  <a:pt x="1589739" y="1982202"/>
                </a:moveTo>
                <a:lnTo>
                  <a:pt x="2808939" y="1982202"/>
                </a:lnTo>
                <a:lnTo>
                  <a:pt x="2808939" y="2735238"/>
                </a:lnTo>
                <a:lnTo>
                  <a:pt x="1589739" y="2735238"/>
                </a:lnTo>
                <a:lnTo>
                  <a:pt x="1589739" y="1982202"/>
                </a:lnTo>
                <a:close/>
              </a:path>
              <a:path w="2808939" h="2735238" fill="none" extrusionOk="0">
                <a:moveTo>
                  <a:pt x="1488143" y="2123396"/>
                </a:moveTo>
                <a:lnTo>
                  <a:pt x="149401" y="1516035"/>
                </a:lnTo>
                <a:lnTo>
                  <a:pt x="0" y="0"/>
                </a:ln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0AC2D9E-6605-F44B-A0F1-979980E9FE31}"/>
              </a:ext>
            </a:extLst>
          </p:cNvPr>
          <p:cNvSpPr/>
          <p:nvPr/>
        </p:nvSpPr>
        <p:spPr>
          <a:xfrm>
            <a:off x="1577786" y="9036424"/>
            <a:ext cx="3621743" cy="12371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Atmospheric Pressure in bowl is now </a:t>
            </a:r>
            <a:r>
              <a:rPr lang="en-US" sz="1800" b="1" dirty="0"/>
              <a:t>HIGHER</a:t>
            </a:r>
            <a:r>
              <a:rPr lang="en-US" sz="1800" dirty="0"/>
              <a:t> than air pressure in Venturi causing fuel to rise through emulsion tube</a:t>
            </a:r>
          </a:p>
        </p:txBody>
      </p:sp>
      <p:grpSp>
        <p:nvGrpSpPr>
          <p:cNvPr id="22" name="Google Shape;328;gb520c5eab2_0_4572">
            <a:extLst>
              <a:ext uri="{FF2B5EF4-FFF2-40B4-BE49-F238E27FC236}">
                <a16:creationId xmlns:a16="http://schemas.microsoft.com/office/drawing/2014/main" id="{23F4C2F4-232E-3D43-B3C8-D90578B54443}"/>
              </a:ext>
            </a:extLst>
          </p:cNvPr>
          <p:cNvGrpSpPr/>
          <p:nvPr/>
        </p:nvGrpSpPr>
        <p:grpSpPr>
          <a:xfrm>
            <a:off x="18973" y="833128"/>
            <a:ext cx="15445340" cy="9482529"/>
            <a:chOff x="43841" y="541749"/>
            <a:chExt cx="12116843" cy="5774635"/>
          </a:xfrm>
        </p:grpSpPr>
        <p:grpSp>
          <p:nvGrpSpPr>
            <p:cNvPr id="23" name="Google Shape;329;gb520c5eab2_0_4572">
              <a:extLst>
                <a:ext uri="{FF2B5EF4-FFF2-40B4-BE49-F238E27FC236}">
                  <a16:creationId xmlns:a16="http://schemas.microsoft.com/office/drawing/2014/main" id="{83C0B3F2-68D8-E542-BCCF-3D0CA073CD02}"/>
                </a:ext>
              </a:extLst>
            </p:cNvPr>
            <p:cNvGrpSpPr/>
            <p:nvPr/>
          </p:nvGrpSpPr>
          <p:grpSpPr>
            <a:xfrm>
              <a:off x="43841" y="541749"/>
              <a:ext cx="300601" cy="5774635"/>
              <a:chOff x="43841" y="541749"/>
              <a:chExt cx="300601" cy="5774635"/>
            </a:xfrm>
          </p:grpSpPr>
          <p:sp>
            <p:nvSpPr>
              <p:cNvPr id="32" name="Google Shape;330;gb520c5eab2_0_4572">
                <a:extLst>
                  <a:ext uri="{FF2B5EF4-FFF2-40B4-BE49-F238E27FC236}">
                    <a16:creationId xmlns:a16="http://schemas.microsoft.com/office/drawing/2014/main" id="{F41776A8-393A-FC4D-98AF-A2EF8B37E84E}"/>
                  </a:ext>
                </a:extLst>
              </p:cNvPr>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3" name="Google Shape;331;gb520c5eab2_0_4572">
                <a:extLst>
                  <a:ext uri="{FF2B5EF4-FFF2-40B4-BE49-F238E27FC236}">
                    <a16:creationId xmlns:a16="http://schemas.microsoft.com/office/drawing/2014/main" id="{BCBF84A5-C809-DA40-B70D-1978192435E6}"/>
                  </a:ext>
                </a:extLst>
              </p:cNvPr>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4" name="Google Shape;332;gb520c5eab2_0_4572">
                <a:extLst>
                  <a:ext uri="{FF2B5EF4-FFF2-40B4-BE49-F238E27FC236}">
                    <a16:creationId xmlns:a16="http://schemas.microsoft.com/office/drawing/2014/main" id="{6A0DA577-C7DB-6A4D-ABC0-B4C73C92B9C6}"/>
                  </a:ext>
                </a:extLst>
              </p:cNvPr>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5" name="Google Shape;333;gb520c5eab2_0_4572">
                <a:extLst>
                  <a:ext uri="{FF2B5EF4-FFF2-40B4-BE49-F238E27FC236}">
                    <a16:creationId xmlns:a16="http://schemas.microsoft.com/office/drawing/2014/main" id="{7405D208-9A50-8340-BC98-EE03170198CC}"/>
                  </a:ext>
                </a:extLst>
              </p:cNvPr>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6" name="Google Shape;334;gb520c5eab2_0_4572">
                <a:extLst>
                  <a:ext uri="{FF2B5EF4-FFF2-40B4-BE49-F238E27FC236}">
                    <a16:creationId xmlns:a16="http://schemas.microsoft.com/office/drawing/2014/main" id="{FE1EC53A-B75C-B449-8B68-4DD1E1C6C5F3}"/>
                  </a:ext>
                </a:extLst>
              </p:cNvPr>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7" name="Google Shape;335;gb520c5eab2_0_4572">
                <a:extLst>
                  <a:ext uri="{FF2B5EF4-FFF2-40B4-BE49-F238E27FC236}">
                    <a16:creationId xmlns:a16="http://schemas.microsoft.com/office/drawing/2014/main" id="{D3D500D7-EC91-ED4D-8DB4-E4EE6A3CEB1F}"/>
                  </a:ext>
                </a:extLst>
              </p:cNvPr>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8" name="Google Shape;336;gb520c5eab2_0_4572">
                <a:extLst>
                  <a:ext uri="{FF2B5EF4-FFF2-40B4-BE49-F238E27FC236}">
                    <a16:creationId xmlns:a16="http://schemas.microsoft.com/office/drawing/2014/main" id="{F67959F0-9A96-C448-8943-83A93F16F18A}"/>
                  </a:ext>
                </a:extLst>
              </p:cNvPr>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24" name="Google Shape;337;gb520c5eab2_0_4572">
              <a:extLst>
                <a:ext uri="{FF2B5EF4-FFF2-40B4-BE49-F238E27FC236}">
                  <a16:creationId xmlns:a16="http://schemas.microsoft.com/office/drawing/2014/main" id="{D4A5BB15-D394-ED43-82D8-60B0482FBC5C}"/>
                </a:ext>
              </a:extLst>
            </p:cNvPr>
            <p:cNvGrpSpPr/>
            <p:nvPr/>
          </p:nvGrpSpPr>
          <p:grpSpPr>
            <a:xfrm>
              <a:off x="11860084" y="541749"/>
              <a:ext cx="300600" cy="5774635"/>
              <a:chOff x="11860084" y="541749"/>
              <a:chExt cx="300600" cy="5774635"/>
            </a:xfrm>
          </p:grpSpPr>
          <p:sp>
            <p:nvSpPr>
              <p:cNvPr id="25" name="Google Shape;338;gb520c5eab2_0_4572">
                <a:extLst>
                  <a:ext uri="{FF2B5EF4-FFF2-40B4-BE49-F238E27FC236}">
                    <a16:creationId xmlns:a16="http://schemas.microsoft.com/office/drawing/2014/main" id="{07949599-26EF-CD44-8670-72E9332EA986}"/>
                  </a:ext>
                </a:extLst>
              </p:cNvPr>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6" name="Google Shape;339;gb520c5eab2_0_4572">
                <a:extLst>
                  <a:ext uri="{FF2B5EF4-FFF2-40B4-BE49-F238E27FC236}">
                    <a16:creationId xmlns:a16="http://schemas.microsoft.com/office/drawing/2014/main" id="{5518D902-CA90-9D4F-A9AF-63B6A28660EF}"/>
                  </a:ext>
                </a:extLst>
              </p:cNvPr>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7" name="Google Shape;340;gb520c5eab2_0_4572">
                <a:extLst>
                  <a:ext uri="{FF2B5EF4-FFF2-40B4-BE49-F238E27FC236}">
                    <a16:creationId xmlns:a16="http://schemas.microsoft.com/office/drawing/2014/main" id="{285CD95E-89E9-A247-A715-9DDEA50AC79D}"/>
                  </a:ext>
                </a:extLst>
              </p:cNvPr>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8" name="Google Shape;341;gb520c5eab2_0_4572">
                <a:extLst>
                  <a:ext uri="{FF2B5EF4-FFF2-40B4-BE49-F238E27FC236}">
                    <a16:creationId xmlns:a16="http://schemas.microsoft.com/office/drawing/2014/main" id="{D523FC22-CA37-C341-8936-94FFF65E89E5}"/>
                  </a:ext>
                </a:extLst>
              </p:cNvPr>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9" name="Google Shape;342;gb520c5eab2_0_4572">
                <a:extLst>
                  <a:ext uri="{FF2B5EF4-FFF2-40B4-BE49-F238E27FC236}">
                    <a16:creationId xmlns:a16="http://schemas.microsoft.com/office/drawing/2014/main" id="{1BA9C46A-5A27-154B-A4E7-E5265C184DE7}"/>
                  </a:ext>
                </a:extLst>
              </p:cNvPr>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0" name="Google Shape;343;gb520c5eab2_0_4572">
                <a:extLst>
                  <a:ext uri="{FF2B5EF4-FFF2-40B4-BE49-F238E27FC236}">
                    <a16:creationId xmlns:a16="http://schemas.microsoft.com/office/drawing/2014/main" id="{26FE7E0D-2EA0-BC4D-A9E8-64E0D198D6D9}"/>
                  </a:ext>
                </a:extLst>
              </p:cNvPr>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1" name="Google Shape;344;gb520c5eab2_0_4572">
                <a:extLst>
                  <a:ext uri="{FF2B5EF4-FFF2-40B4-BE49-F238E27FC236}">
                    <a16:creationId xmlns:a16="http://schemas.microsoft.com/office/drawing/2014/main" id="{C1BA64E9-2843-5446-AEDE-82E197E6145F}"/>
                  </a:ext>
                </a:extLst>
              </p:cNvPr>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grpSp>
        <p:nvGrpSpPr>
          <p:cNvPr id="39" name="Google Shape;687;gb520c5eab2_0_4925">
            <a:extLst>
              <a:ext uri="{FF2B5EF4-FFF2-40B4-BE49-F238E27FC236}">
                <a16:creationId xmlns:a16="http://schemas.microsoft.com/office/drawing/2014/main" id="{C1606C78-C71A-CD42-B674-2F83334EC38A}"/>
              </a:ext>
            </a:extLst>
          </p:cNvPr>
          <p:cNvGrpSpPr/>
          <p:nvPr/>
        </p:nvGrpSpPr>
        <p:grpSpPr>
          <a:xfrm>
            <a:off x="11419139" y="1225021"/>
            <a:ext cx="3316201" cy="9261574"/>
            <a:chOff x="11419139" y="1225021"/>
            <a:chExt cx="3316201" cy="9261574"/>
          </a:xfrm>
        </p:grpSpPr>
        <p:cxnSp>
          <p:nvCxnSpPr>
            <p:cNvPr id="40" name="Google Shape;688;gb520c5eab2_0_4925">
              <a:extLst>
                <a:ext uri="{FF2B5EF4-FFF2-40B4-BE49-F238E27FC236}">
                  <a16:creationId xmlns:a16="http://schemas.microsoft.com/office/drawing/2014/main" id="{EF72B518-F2E6-AE41-B1E6-A71D5B9E5D50}"/>
                </a:ext>
              </a:extLst>
            </p:cNvPr>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1" name="Google Shape;689;gb520c5eab2_0_4925">
              <a:extLst>
                <a:ext uri="{FF2B5EF4-FFF2-40B4-BE49-F238E27FC236}">
                  <a16:creationId xmlns:a16="http://schemas.microsoft.com/office/drawing/2014/main" id="{40DE6041-4FAB-5A41-A678-C9EEF9FCAD4B}"/>
                </a:ext>
              </a:extLst>
            </p:cNvPr>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2" name="Google Shape;690;gb520c5eab2_0_4925">
              <a:extLst>
                <a:ext uri="{FF2B5EF4-FFF2-40B4-BE49-F238E27FC236}">
                  <a16:creationId xmlns:a16="http://schemas.microsoft.com/office/drawing/2014/main" id="{F8D996CC-24A3-9D4C-BED6-CA0A44D53A36}"/>
                </a:ext>
              </a:extLst>
            </p:cNvPr>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3" name="Google Shape;691;gb520c5eab2_0_4925">
              <a:extLst>
                <a:ext uri="{FF2B5EF4-FFF2-40B4-BE49-F238E27FC236}">
                  <a16:creationId xmlns:a16="http://schemas.microsoft.com/office/drawing/2014/main" id="{7A170C8F-C45E-BE4A-9633-3E462FFCE5AB}"/>
                </a:ext>
              </a:extLst>
            </p:cNvPr>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4" name="Google Shape;692;gb520c5eab2_0_4925">
              <a:extLst>
                <a:ext uri="{FF2B5EF4-FFF2-40B4-BE49-F238E27FC236}">
                  <a16:creationId xmlns:a16="http://schemas.microsoft.com/office/drawing/2014/main" id="{0320682F-F2F0-B04F-99EB-5C389B37D559}"/>
                </a:ext>
              </a:extLst>
            </p:cNvPr>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5" name="Google Shape;693;gb520c5eab2_0_4925">
              <a:extLst>
                <a:ext uri="{FF2B5EF4-FFF2-40B4-BE49-F238E27FC236}">
                  <a16:creationId xmlns:a16="http://schemas.microsoft.com/office/drawing/2014/main" id="{53770635-47F8-FF46-8CEF-4D1961EFC2C9}"/>
                </a:ext>
              </a:extLst>
            </p:cNvPr>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6" name="Google Shape;694;gb520c5eab2_0_4925">
              <a:extLst>
                <a:ext uri="{FF2B5EF4-FFF2-40B4-BE49-F238E27FC236}">
                  <a16:creationId xmlns:a16="http://schemas.microsoft.com/office/drawing/2014/main" id="{5051C4A8-D341-294F-9F88-CD0E4969EC35}"/>
                </a:ext>
              </a:extLst>
            </p:cNvPr>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7" name="Google Shape;695;gb520c5eab2_0_4925">
              <a:extLst>
                <a:ext uri="{FF2B5EF4-FFF2-40B4-BE49-F238E27FC236}">
                  <a16:creationId xmlns:a16="http://schemas.microsoft.com/office/drawing/2014/main" id="{E72B7CF9-8803-A94C-AD89-E97140D3713C}"/>
                </a:ext>
              </a:extLst>
            </p:cNvPr>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8" name="Google Shape;696;gb520c5eab2_0_4925">
              <a:extLst>
                <a:ext uri="{FF2B5EF4-FFF2-40B4-BE49-F238E27FC236}">
                  <a16:creationId xmlns:a16="http://schemas.microsoft.com/office/drawing/2014/main" id="{4959B9FF-4BD2-894E-9DFF-1E178BE3B5ED}"/>
                </a:ext>
              </a:extLst>
            </p:cNvPr>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9" name="Google Shape;697;gb520c5eab2_0_4925">
              <a:extLst>
                <a:ext uri="{FF2B5EF4-FFF2-40B4-BE49-F238E27FC236}">
                  <a16:creationId xmlns:a16="http://schemas.microsoft.com/office/drawing/2014/main" id="{1A75B914-7CED-584C-B808-744F2EE5A519}"/>
                </a:ext>
              </a:extLst>
            </p:cNvPr>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0" name="Google Shape;698;gb520c5eab2_0_4925">
              <a:extLst>
                <a:ext uri="{FF2B5EF4-FFF2-40B4-BE49-F238E27FC236}">
                  <a16:creationId xmlns:a16="http://schemas.microsoft.com/office/drawing/2014/main" id="{EB513FA9-8DF8-314E-BAC7-846C3CF3CFFF}"/>
                </a:ext>
              </a:extLst>
            </p:cNvPr>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1" name="Google Shape;699;gb520c5eab2_0_4925">
              <a:extLst>
                <a:ext uri="{FF2B5EF4-FFF2-40B4-BE49-F238E27FC236}">
                  <a16:creationId xmlns:a16="http://schemas.microsoft.com/office/drawing/2014/main" id="{335670D0-46F0-3A49-B188-B7534C3EA04E}"/>
                </a:ext>
              </a:extLst>
            </p:cNvPr>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2" name="Google Shape;700;gb520c5eab2_0_4925">
              <a:extLst>
                <a:ext uri="{FF2B5EF4-FFF2-40B4-BE49-F238E27FC236}">
                  <a16:creationId xmlns:a16="http://schemas.microsoft.com/office/drawing/2014/main" id="{E7C027A0-14F6-E94E-9B56-00C1FCB085BC}"/>
                </a:ext>
              </a:extLst>
            </p:cNvPr>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3" name="Google Shape;701;gb520c5eab2_0_4925">
              <a:extLst>
                <a:ext uri="{FF2B5EF4-FFF2-40B4-BE49-F238E27FC236}">
                  <a16:creationId xmlns:a16="http://schemas.microsoft.com/office/drawing/2014/main" id="{9A9CE524-38E8-9E4B-8851-F0269942FE44}"/>
                </a:ext>
              </a:extLst>
            </p:cNvPr>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4" name="Google Shape;702;gb520c5eab2_0_4925">
              <a:extLst>
                <a:ext uri="{FF2B5EF4-FFF2-40B4-BE49-F238E27FC236}">
                  <a16:creationId xmlns:a16="http://schemas.microsoft.com/office/drawing/2014/main" id="{4BC661CB-4962-514B-9486-A2C14EE8EF32}"/>
                </a:ext>
              </a:extLst>
            </p:cNvPr>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5" name="Google Shape;703;gb520c5eab2_0_4925">
              <a:extLst>
                <a:ext uri="{FF2B5EF4-FFF2-40B4-BE49-F238E27FC236}">
                  <a16:creationId xmlns:a16="http://schemas.microsoft.com/office/drawing/2014/main" id="{A3E54958-4753-C940-9C0E-8DDF83B9B6D1}"/>
                </a:ext>
              </a:extLst>
            </p:cNvPr>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6" name="Google Shape;704;gb520c5eab2_0_4925">
              <a:extLst>
                <a:ext uri="{FF2B5EF4-FFF2-40B4-BE49-F238E27FC236}">
                  <a16:creationId xmlns:a16="http://schemas.microsoft.com/office/drawing/2014/main" id="{026858E2-E573-7340-BCDC-186B4E04C3C5}"/>
                </a:ext>
              </a:extLst>
            </p:cNvPr>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7" name="Google Shape;705;gb520c5eab2_0_4925">
              <a:extLst>
                <a:ext uri="{FF2B5EF4-FFF2-40B4-BE49-F238E27FC236}">
                  <a16:creationId xmlns:a16="http://schemas.microsoft.com/office/drawing/2014/main" id="{AECF0D2F-E5D4-1242-A3BA-4113A8222474}"/>
                </a:ext>
              </a:extLst>
            </p:cNvPr>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8" name="Google Shape;706;gb520c5eab2_0_4925">
              <a:extLst>
                <a:ext uri="{FF2B5EF4-FFF2-40B4-BE49-F238E27FC236}">
                  <a16:creationId xmlns:a16="http://schemas.microsoft.com/office/drawing/2014/main" id="{A10DCA09-7594-234C-9CA0-44BA055289B3}"/>
                </a:ext>
              </a:extLst>
            </p:cNvPr>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9" name="Google Shape;707;gb520c5eab2_0_4925">
              <a:extLst>
                <a:ext uri="{FF2B5EF4-FFF2-40B4-BE49-F238E27FC236}">
                  <a16:creationId xmlns:a16="http://schemas.microsoft.com/office/drawing/2014/main" id="{72340D15-8EF8-F148-92C7-3A16483A5D50}"/>
                </a:ext>
              </a:extLst>
            </p:cNvPr>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0" name="Google Shape;708;gb520c5eab2_0_4925">
              <a:extLst>
                <a:ext uri="{FF2B5EF4-FFF2-40B4-BE49-F238E27FC236}">
                  <a16:creationId xmlns:a16="http://schemas.microsoft.com/office/drawing/2014/main" id="{A79ABAD5-EC7E-264C-BC0E-47A22B097F0A}"/>
                </a:ext>
              </a:extLst>
            </p:cNvPr>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1" name="Google Shape;709;gb520c5eab2_0_4925">
              <a:extLst>
                <a:ext uri="{FF2B5EF4-FFF2-40B4-BE49-F238E27FC236}">
                  <a16:creationId xmlns:a16="http://schemas.microsoft.com/office/drawing/2014/main" id="{F8C5BA59-DA1F-6544-82A9-8D9914A59012}"/>
                </a:ext>
              </a:extLst>
            </p:cNvPr>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2" name="Google Shape;710;gb520c5eab2_0_4925">
              <a:extLst>
                <a:ext uri="{FF2B5EF4-FFF2-40B4-BE49-F238E27FC236}">
                  <a16:creationId xmlns:a16="http://schemas.microsoft.com/office/drawing/2014/main" id="{1D2B4067-EB47-274F-9484-DB7D71758F4E}"/>
                </a:ext>
              </a:extLst>
            </p:cNvPr>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3" name="Google Shape;711;gb520c5eab2_0_4925">
              <a:extLst>
                <a:ext uri="{FF2B5EF4-FFF2-40B4-BE49-F238E27FC236}">
                  <a16:creationId xmlns:a16="http://schemas.microsoft.com/office/drawing/2014/main" id="{9D3836A9-9EED-1149-BB0E-6BABC82B82E4}"/>
                </a:ext>
              </a:extLst>
            </p:cNvPr>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4" name="Google Shape;712;gb520c5eab2_0_4925">
              <a:extLst>
                <a:ext uri="{FF2B5EF4-FFF2-40B4-BE49-F238E27FC236}">
                  <a16:creationId xmlns:a16="http://schemas.microsoft.com/office/drawing/2014/main" id="{C7A33046-1478-804C-A389-1D4266B888A2}"/>
                </a:ext>
              </a:extLst>
            </p:cNvPr>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5" name="Google Shape;713;gb520c5eab2_0_4925">
              <a:extLst>
                <a:ext uri="{FF2B5EF4-FFF2-40B4-BE49-F238E27FC236}">
                  <a16:creationId xmlns:a16="http://schemas.microsoft.com/office/drawing/2014/main" id="{643F2848-22A5-6C48-90F2-8E5F547CE4DD}"/>
                </a:ext>
              </a:extLst>
            </p:cNvPr>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6" name="Google Shape;714;gb520c5eab2_0_4925">
              <a:extLst>
                <a:ext uri="{FF2B5EF4-FFF2-40B4-BE49-F238E27FC236}">
                  <a16:creationId xmlns:a16="http://schemas.microsoft.com/office/drawing/2014/main" id="{A1051D3D-922F-CA47-B4F8-8F6FE1E9ADD4}"/>
                </a:ext>
              </a:extLst>
            </p:cNvPr>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7" name="Google Shape;715;gb520c5eab2_0_4925">
              <a:extLst>
                <a:ext uri="{FF2B5EF4-FFF2-40B4-BE49-F238E27FC236}">
                  <a16:creationId xmlns:a16="http://schemas.microsoft.com/office/drawing/2014/main" id="{CB83798C-AA6C-3A4C-AC8B-9C386EE6C128}"/>
                </a:ext>
              </a:extLst>
            </p:cNvPr>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8" name="Google Shape;716;gb520c5eab2_0_4925">
              <a:extLst>
                <a:ext uri="{FF2B5EF4-FFF2-40B4-BE49-F238E27FC236}">
                  <a16:creationId xmlns:a16="http://schemas.microsoft.com/office/drawing/2014/main" id="{DC13AE77-6943-BE4D-9BE7-51F67350439C}"/>
                </a:ext>
              </a:extLst>
            </p:cNvPr>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9" name="Google Shape;717;gb520c5eab2_0_4925">
              <a:extLst>
                <a:ext uri="{FF2B5EF4-FFF2-40B4-BE49-F238E27FC236}">
                  <a16:creationId xmlns:a16="http://schemas.microsoft.com/office/drawing/2014/main" id="{8D698347-B165-C042-BF94-15C598099FCC}"/>
                </a:ext>
              </a:extLst>
            </p:cNvPr>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0" name="Google Shape;718;gb520c5eab2_0_4925">
              <a:extLst>
                <a:ext uri="{FF2B5EF4-FFF2-40B4-BE49-F238E27FC236}">
                  <a16:creationId xmlns:a16="http://schemas.microsoft.com/office/drawing/2014/main" id="{1744474D-0564-7647-BDA7-F0AA9B9CD1EC}"/>
                </a:ext>
              </a:extLst>
            </p:cNvPr>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1" name="Google Shape;719;gb520c5eab2_0_4925">
              <a:extLst>
                <a:ext uri="{FF2B5EF4-FFF2-40B4-BE49-F238E27FC236}">
                  <a16:creationId xmlns:a16="http://schemas.microsoft.com/office/drawing/2014/main" id="{8A6BC2EA-59CD-0E4D-9C9E-76E46278EAA4}"/>
                </a:ext>
              </a:extLst>
            </p:cNvPr>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2" name="Google Shape;720;gb520c5eab2_0_4925">
              <a:extLst>
                <a:ext uri="{FF2B5EF4-FFF2-40B4-BE49-F238E27FC236}">
                  <a16:creationId xmlns:a16="http://schemas.microsoft.com/office/drawing/2014/main" id="{A43B8E83-9066-8247-A965-B6D007BEB2F3}"/>
                </a:ext>
              </a:extLst>
            </p:cNvPr>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3" name="Google Shape;721;gb520c5eab2_0_4925">
              <a:extLst>
                <a:ext uri="{FF2B5EF4-FFF2-40B4-BE49-F238E27FC236}">
                  <a16:creationId xmlns:a16="http://schemas.microsoft.com/office/drawing/2014/main" id="{8804D304-D6F6-6844-BFD0-C6229ED76BEB}"/>
                </a:ext>
              </a:extLst>
            </p:cNvPr>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4" name="Google Shape;722;gb520c5eab2_0_4925">
              <a:extLst>
                <a:ext uri="{FF2B5EF4-FFF2-40B4-BE49-F238E27FC236}">
                  <a16:creationId xmlns:a16="http://schemas.microsoft.com/office/drawing/2014/main" id="{09B4F55B-9169-5244-9371-8027746EA4A3}"/>
                </a:ext>
              </a:extLst>
            </p:cNvPr>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5" name="Google Shape;723;gb520c5eab2_0_4925">
              <a:extLst>
                <a:ext uri="{FF2B5EF4-FFF2-40B4-BE49-F238E27FC236}">
                  <a16:creationId xmlns:a16="http://schemas.microsoft.com/office/drawing/2014/main" id="{556F6628-3C59-9C43-9F86-3D76BF5E6DEF}"/>
                </a:ext>
              </a:extLst>
            </p:cNvPr>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6" name="Google Shape;724;gb520c5eab2_0_4925">
              <a:extLst>
                <a:ext uri="{FF2B5EF4-FFF2-40B4-BE49-F238E27FC236}">
                  <a16:creationId xmlns:a16="http://schemas.microsoft.com/office/drawing/2014/main" id="{EBDC5A0D-741A-374D-96BF-45C6A604DE3B}"/>
                </a:ext>
              </a:extLst>
            </p:cNvPr>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7" name="Google Shape;725;gb520c5eab2_0_4925">
              <a:extLst>
                <a:ext uri="{FF2B5EF4-FFF2-40B4-BE49-F238E27FC236}">
                  <a16:creationId xmlns:a16="http://schemas.microsoft.com/office/drawing/2014/main" id="{86DA3343-FD77-624E-8E27-BE3A1676F5DC}"/>
                </a:ext>
              </a:extLst>
            </p:cNvPr>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Tree>
    <p:extLst>
      <p:ext uri="{BB962C8B-B14F-4D97-AF65-F5344CB8AC3E}">
        <p14:creationId xmlns:p14="http://schemas.microsoft.com/office/powerpoint/2010/main" val="27412196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oogle Shape;687;gb520c5eab2_0_4925">
            <a:extLst>
              <a:ext uri="{FF2B5EF4-FFF2-40B4-BE49-F238E27FC236}">
                <a16:creationId xmlns:a16="http://schemas.microsoft.com/office/drawing/2014/main" id="{ABCF0165-3723-534D-91AC-9D0085D8A9CF}"/>
              </a:ext>
            </a:extLst>
          </p:cNvPr>
          <p:cNvGrpSpPr/>
          <p:nvPr/>
        </p:nvGrpSpPr>
        <p:grpSpPr>
          <a:xfrm>
            <a:off x="11419139" y="1225021"/>
            <a:ext cx="3316201" cy="9261574"/>
            <a:chOff x="11419139" y="1225021"/>
            <a:chExt cx="3316201" cy="9261574"/>
          </a:xfrm>
        </p:grpSpPr>
        <p:cxnSp>
          <p:nvCxnSpPr>
            <p:cNvPr id="39" name="Google Shape;688;gb520c5eab2_0_4925">
              <a:extLst>
                <a:ext uri="{FF2B5EF4-FFF2-40B4-BE49-F238E27FC236}">
                  <a16:creationId xmlns:a16="http://schemas.microsoft.com/office/drawing/2014/main" id="{94DF8A64-AACF-1C4D-8BA9-348238D03483}"/>
                </a:ext>
              </a:extLst>
            </p:cNvPr>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0" name="Google Shape;689;gb520c5eab2_0_4925">
              <a:extLst>
                <a:ext uri="{FF2B5EF4-FFF2-40B4-BE49-F238E27FC236}">
                  <a16:creationId xmlns:a16="http://schemas.microsoft.com/office/drawing/2014/main" id="{BB9AF31F-7E0C-2C4E-9DF4-E3F7A7BF1D4A}"/>
                </a:ext>
              </a:extLst>
            </p:cNvPr>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1" name="Google Shape;690;gb520c5eab2_0_4925">
              <a:extLst>
                <a:ext uri="{FF2B5EF4-FFF2-40B4-BE49-F238E27FC236}">
                  <a16:creationId xmlns:a16="http://schemas.microsoft.com/office/drawing/2014/main" id="{77A820C8-0193-1340-BA5D-9B5385012A32}"/>
                </a:ext>
              </a:extLst>
            </p:cNvPr>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2" name="Google Shape;691;gb520c5eab2_0_4925">
              <a:extLst>
                <a:ext uri="{FF2B5EF4-FFF2-40B4-BE49-F238E27FC236}">
                  <a16:creationId xmlns:a16="http://schemas.microsoft.com/office/drawing/2014/main" id="{B7E98A0A-DF8A-224C-BE93-297A9A52D603}"/>
                </a:ext>
              </a:extLst>
            </p:cNvPr>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3" name="Google Shape;692;gb520c5eab2_0_4925">
              <a:extLst>
                <a:ext uri="{FF2B5EF4-FFF2-40B4-BE49-F238E27FC236}">
                  <a16:creationId xmlns:a16="http://schemas.microsoft.com/office/drawing/2014/main" id="{1F693518-13A1-F341-8FF9-8E01D49DDEA0}"/>
                </a:ext>
              </a:extLst>
            </p:cNvPr>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4" name="Google Shape;693;gb520c5eab2_0_4925">
              <a:extLst>
                <a:ext uri="{FF2B5EF4-FFF2-40B4-BE49-F238E27FC236}">
                  <a16:creationId xmlns:a16="http://schemas.microsoft.com/office/drawing/2014/main" id="{BFDA2354-98A5-D04B-B93B-A18B73B1D748}"/>
                </a:ext>
              </a:extLst>
            </p:cNvPr>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5" name="Google Shape;694;gb520c5eab2_0_4925">
              <a:extLst>
                <a:ext uri="{FF2B5EF4-FFF2-40B4-BE49-F238E27FC236}">
                  <a16:creationId xmlns:a16="http://schemas.microsoft.com/office/drawing/2014/main" id="{A4EB4CC6-1B91-BF4B-82F0-72F1D192E50B}"/>
                </a:ext>
              </a:extLst>
            </p:cNvPr>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6" name="Google Shape;695;gb520c5eab2_0_4925">
              <a:extLst>
                <a:ext uri="{FF2B5EF4-FFF2-40B4-BE49-F238E27FC236}">
                  <a16:creationId xmlns:a16="http://schemas.microsoft.com/office/drawing/2014/main" id="{7C37D1D4-AC5E-5E46-A7A1-23EFAC64B571}"/>
                </a:ext>
              </a:extLst>
            </p:cNvPr>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7" name="Google Shape;696;gb520c5eab2_0_4925">
              <a:extLst>
                <a:ext uri="{FF2B5EF4-FFF2-40B4-BE49-F238E27FC236}">
                  <a16:creationId xmlns:a16="http://schemas.microsoft.com/office/drawing/2014/main" id="{5475BE34-5A5F-0E43-9E1C-F98FA4922128}"/>
                </a:ext>
              </a:extLst>
            </p:cNvPr>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8" name="Google Shape;697;gb520c5eab2_0_4925">
              <a:extLst>
                <a:ext uri="{FF2B5EF4-FFF2-40B4-BE49-F238E27FC236}">
                  <a16:creationId xmlns:a16="http://schemas.microsoft.com/office/drawing/2014/main" id="{1536F9E1-935A-CF4E-B953-6013C63063FE}"/>
                </a:ext>
              </a:extLst>
            </p:cNvPr>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9" name="Google Shape;698;gb520c5eab2_0_4925">
              <a:extLst>
                <a:ext uri="{FF2B5EF4-FFF2-40B4-BE49-F238E27FC236}">
                  <a16:creationId xmlns:a16="http://schemas.microsoft.com/office/drawing/2014/main" id="{36B06420-3392-F54A-94A1-A0C45F2ADDBD}"/>
                </a:ext>
              </a:extLst>
            </p:cNvPr>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0" name="Google Shape;699;gb520c5eab2_0_4925">
              <a:extLst>
                <a:ext uri="{FF2B5EF4-FFF2-40B4-BE49-F238E27FC236}">
                  <a16:creationId xmlns:a16="http://schemas.microsoft.com/office/drawing/2014/main" id="{2941C8EA-A62F-8C49-B767-E3E778FAC190}"/>
                </a:ext>
              </a:extLst>
            </p:cNvPr>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1" name="Google Shape;700;gb520c5eab2_0_4925">
              <a:extLst>
                <a:ext uri="{FF2B5EF4-FFF2-40B4-BE49-F238E27FC236}">
                  <a16:creationId xmlns:a16="http://schemas.microsoft.com/office/drawing/2014/main" id="{1551C50B-A3F0-6847-AD7C-024037A47B83}"/>
                </a:ext>
              </a:extLst>
            </p:cNvPr>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2" name="Google Shape;701;gb520c5eab2_0_4925">
              <a:extLst>
                <a:ext uri="{FF2B5EF4-FFF2-40B4-BE49-F238E27FC236}">
                  <a16:creationId xmlns:a16="http://schemas.microsoft.com/office/drawing/2014/main" id="{CD2B1B44-D621-5C4E-824F-2D93A32AA381}"/>
                </a:ext>
              </a:extLst>
            </p:cNvPr>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3" name="Google Shape;702;gb520c5eab2_0_4925">
              <a:extLst>
                <a:ext uri="{FF2B5EF4-FFF2-40B4-BE49-F238E27FC236}">
                  <a16:creationId xmlns:a16="http://schemas.microsoft.com/office/drawing/2014/main" id="{36DE2203-E504-0344-A1A2-D543541CD2C8}"/>
                </a:ext>
              </a:extLst>
            </p:cNvPr>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4" name="Google Shape;703;gb520c5eab2_0_4925">
              <a:extLst>
                <a:ext uri="{FF2B5EF4-FFF2-40B4-BE49-F238E27FC236}">
                  <a16:creationId xmlns:a16="http://schemas.microsoft.com/office/drawing/2014/main" id="{0DBABF8B-E1C5-9648-A400-A67CCBD8148A}"/>
                </a:ext>
              </a:extLst>
            </p:cNvPr>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5" name="Google Shape;704;gb520c5eab2_0_4925">
              <a:extLst>
                <a:ext uri="{FF2B5EF4-FFF2-40B4-BE49-F238E27FC236}">
                  <a16:creationId xmlns:a16="http://schemas.microsoft.com/office/drawing/2014/main" id="{556DE7BD-BED6-0D4C-A94F-1B4C8E4DEBDE}"/>
                </a:ext>
              </a:extLst>
            </p:cNvPr>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6" name="Google Shape;705;gb520c5eab2_0_4925">
              <a:extLst>
                <a:ext uri="{FF2B5EF4-FFF2-40B4-BE49-F238E27FC236}">
                  <a16:creationId xmlns:a16="http://schemas.microsoft.com/office/drawing/2014/main" id="{15336063-853F-484C-89E4-CFA2CCD05F14}"/>
                </a:ext>
              </a:extLst>
            </p:cNvPr>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7" name="Google Shape;706;gb520c5eab2_0_4925">
              <a:extLst>
                <a:ext uri="{FF2B5EF4-FFF2-40B4-BE49-F238E27FC236}">
                  <a16:creationId xmlns:a16="http://schemas.microsoft.com/office/drawing/2014/main" id="{30A673E4-3EB2-9A45-A210-141D743AF9CF}"/>
                </a:ext>
              </a:extLst>
            </p:cNvPr>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8" name="Google Shape;707;gb520c5eab2_0_4925">
              <a:extLst>
                <a:ext uri="{FF2B5EF4-FFF2-40B4-BE49-F238E27FC236}">
                  <a16:creationId xmlns:a16="http://schemas.microsoft.com/office/drawing/2014/main" id="{B05A72D5-7826-9A4B-AA93-347FCA8AE5BF}"/>
                </a:ext>
              </a:extLst>
            </p:cNvPr>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9" name="Google Shape;708;gb520c5eab2_0_4925">
              <a:extLst>
                <a:ext uri="{FF2B5EF4-FFF2-40B4-BE49-F238E27FC236}">
                  <a16:creationId xmlns:a16="http://schemas.microsoft.com/office/drawing/2014/main" id="{A54B56B2-98CB-7F42-BC09-344E5B8EF611}"/>
                </a:ext>
              </a:extLst>
            </p:cNvPr>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0" name="Google Shape;709;gb520c5eab2_0_4925">
              <a:extLst>
                <a:ext uri="{FF2B5EF4-FFF2-40B4-BE49-F238E27FC236}">
                  <a16:creationId xmlns:a16="http://schemas.microsoft.com/office/drawing/2014/main" id="{0A7FF4B4-6863-654C-98C7-721CBFD85084}"/>
                </a:ext>
              </a:extLst>
            </p:cNvPr>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1" name="Google Shape;710;gb520c5eab2_0_4925">
              <a:extLst>
                <a:ext uri="{FF2B5EF4-FFF2-40B4-BE49-F238E27FC236}">
                  <a16:creationId xmlns:a16="http://schemas.microsoft.com/office/drawing/2014/main" id="{730F751D-4A51-9542-9217-AB96D0BE7FD7}"/>
                </a:ext>
              </a:extLst>
            </p:cNvPr>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2" name="Google Shape;711;gb520c5eab2_0_4925">
              <a:extLst>
                <a:ext uri="{FF2B5EF4-FFF2-40B4-BE49-F238E27FC236}">
                  <a16:creationId xmlns:a16="http://schemas.microsoft.com/office/drawing/2014/main" id="{9CAFC4F0-D515-B041-96BB-DD5A819CC0C8}"/>
                </a:ext>
              </a:extLst>
            </p:cNvPr>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3" name="Google Shape;712;gb520c5eab2_0_4925">
              <a:extLst>
                <a:ext uri="{FF2B5EF4-FFF2-40B4-BE49-F238E27FC236}">
                  <a16:creationId xmlns:a16="http://schemas.microsoft.com/office/drawing/2014/main" id="{385710B1-1866-FA41-B384-BCA6AC1813EA}"/>
                </a:ext>
              </a:extLst>
            </p:cNvPr>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4" name="Google Shape;713;gb520c5eab2_0_4925">
              <a:extLst>
                <a:ext uri="{FF2B5EF4-FFF2-40B4-BE49-F238E27FC236}">
                  <a16:creationId xmlns:a16="http://schemas.microsoft.com/office/drawing/2014/main" id="{5AC36913-5821-3342-A625-84FE8CCBC852}"/>
                </a:ext>
              </a:extLst>
            </p:cNvPr>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5" name="Google Shape;714;gb520c5eab2_0_4925">
              <a:extLst>
                <a:ext uri="{FF2B5EF4-FFF2-40B4-BE49-F238E27FC236}">
                  <a16:creationId xmlns:a16="http://schemas.microsoft.com/office/drawing/2014/main" id="{95A9F52F-A926-1C40-92A4-4D65AE8CF9A6}"/>
                </a:ext>
              </a:extLst>
            </p:cNvPr>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6" name="Google Shape;715;gb520c5eab2_0_4925">
              <a:extLst>
                <a:ext uri="{FF2B5EF4-FFF2-40B4-BE49-F238E27FC236}">
                  <a16:creationId xmlns:a16="http://schemas.microsoft.com/office/drawing/2014/main" id="{4CC93D6B-1F91-CF4F-BA6F-021FA8573EEC}"/>
                </a:ext>
              </a:extLst>
            </p:cNvPr>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7" name="Google Shape;716;gb520c5eab2_0_4925">
              <a:extLst>
                <a:ext uri="{FF2B5EF4-FFF2-40B4-BE49-F238E27FC236}">
                  <a16:creationId xmlns:a16="http://schemas.microsoft.com/office/drawing/2014/main" id="{2C721349-E1A7-2D41-A3B0-06FCEF543607}"/>
                </a:ext>
              </a:extLst>
            </p:cNvPr>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8" name="Google Shape;717;gb520c5eab2_0_4925">
              <a:extLst>
                <a:ext uri="{FF2B5EF4-FFF2-40B4-BE49-F238E27FC236}">
                  <a16:creationId xmlns:a16="http://schemas.microsoft.com/office/drawing/2014/main" id="{4B6FE7BA-6618-BC4F-9544-13E3E64B7B01}"/>
                </a:ext>
              </a:extLst>
            </p:cNvPr>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9" name="Google Shape;718;gb520c5eab2_0_4925">
              <a:extLst>
                <a:ext uri="{FF2B5EF4-FFF2-40B4-BE49-F238E27FC236}">
                  <a16:creationId xmlns:a16="http://schemas.microsoft.com/office/drawing/2014/main" id="{144E12CC-FFC0-8D48-A8DD-3E0367A04671}"/>
                </a:ext>
              </a:extLst>
            </p:cNvPr>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0" name="Google Shape;719;gb520c5eab2_0_4925">
              <a:extLst>
                <a:ext uri="{FF2B5EF4-FFF2-40B4-BE49-F238E27FC236}">
                  <a16:creationId xmlns:a16="http://schemas.microsoft.com/office/drawing/2014/main" id="{4B177DD3-BC6D-6743-B978-B15B6599CAE9}"/>
                </a:ext>
              </a:extLst>
            </p:cNvPr>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1" name="Google Shape;720;gb520c5eab2_0_4925">
              <a:extLst>
                <a:ext uri="{FF2B5EF4-FFF2-40B4-BE49-F238E27FC236}">
                  <a16:creationId xmlns:a16="http://schemas.microsoft.com/office/drawing/2014/main" id="{3B18A890-650F-1C44-9ED6-3A8323CCACA3}"/>
                </a:ext>
              </a:extLst>
            </p:cNvPr>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2" name="Google Shape;721;gb520c5eab2_0_4925">
              <a:extLst>
                <a:ext uri="{FF2B5EF4-FFF2-40B4-BE49-F238E27FC236}">
                  <a16:creationId xmlns:a16="http://schemas.microsoft.com/office/drawing/2014/main" id="{26C08F7B-5852-A24A-9423-B6CC3B6B2E5A}"/>
                </a:ext>
              </a:extLst>
            </p:cNvPr>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3" name="Google Shape;722;gb520c5eab2_0_4925">
              <a:extLst>
                <a:ext uri="{FF2B5EF4-FFF2-40B4-BE49-F238E27FC236}">
                  <a16:creationId xmlns:a16="http://schemas.microsoft.com/office/drawing/2014/main" id="{938E1C97-E885-C547-8E5D-9127F48E5AB3}"/>
                </a:ext>
              </a:extLst>
            </p:cNvPr>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4" name="Google Shape;723;gb520c5eab2_0_4925">
              <a:extLst>
                <a:ext uri="{FF2B5EF4-FFF2-40B4-BE49-F238E27FC236}">
                  <a16:creationId xmlns:a16="http://schemas.microsoft.com/office/drawing/2014/main" id="{4D724BEF-6A1E-8548-9698-3908736039B8}"/>
                </a:ext>
              </a:extLst>
            </p:cNvPr>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5" name="Google Shape;724;gb520c5eab2_0_4925">
              <a:extLst>
                <a:ext uri="{FF2B5EF4-FFF2-40B4-BE49-F238E27FC236}">
                  <a16:creationId xmlns:a16="http://schemas.microsoft.com/office/drawing/2014/main" id="{C6C881B6-89FF-4048-B056-D3D94F484D52}"/>
                </a:ext>
              </a:extLst>
            </p:cNvPr>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6" name="Google Shape;725;gb520c5eab2_0_4925">
              <a:extLst>
                <a:ext uri="{FF2B5EF4-FFF2-40B4-BE49-F238E27FC236}">
                  <a16:creationId xmlns:a16="http://schemas.microsoft.com/office/drawing/2014/main" id="{232F2673-116C-424E-99B3-AE4C105F3822}"/>
                </a:ext>
              </a:extLst>
            </p:cNvPr>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pic>
        <p:nvPicPr>
          <p:cNvPr id="2" name="Picture 4">
            <a:extLst>
              <a:ext uri="{FF2B5EF4-FFF2-40B4-BE49-F238E27FC236}">
                <a16:creationId xmlns:a16="http://schemas.microsoft.com/office/drawing/2014/main" id="{8638C86D-3780-B74D-8E87-B7AF51734D0F}"/>
              </a:ext>
            </a:extLst>
          </p:cNvPr>
          <p:cNvPicPr>
            <a:picLocks noChangeAspect="1"/>
          </p:cNvPicPr>
          <p:nvPr/>
        </p:nvPicPr>
        <p:blipFill rotWithShape="1">
          <a:blip r:embed="rId2">
            <a:extLst>
              <a:ext uri="{28A0092B-C50C-407E-A947-70E740481C1C}">
                <a14:useLocalDpi xmlns:a14="http://schemas.microsoft.com/office/drawing/2010/main" val="0"/>
              </a:ext>
            </a:extLst>
          </a:blip>
          <a:srcRect b="33486"/>
          <a:stretch/>
        </p:blipFill>
        <p:spPr bwMode="auto">
          <a:xfrm>
            <a:off x="982787" y="2492190"/>
            <a:ext cx="8901232" cy="6364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AA6FC71-9AC4-FF4D-86C8-CD0ABD72E8C0}"/>
              </a:ext>
            </a:extLst>
          </p:cNvPr>
          <p:cNvSpPr txBox="1"/>
          <p:nvPr/>
        </p:nvSpPr>
        <p:spPr>
          <a:xfrm>
            <a:off x="1344706" y="968188"/>
            <a:ext cx="6059672" cy="707886"/>
          </a:xfrm>
          <a:prstGeom prst="rect">
            <a:avLst/>
          </a:prstGeom>
          <a:noFill/>
        </p:spPr>
        <p:txBody>
          <a:bodyPr wrap="none" rtlCol="0">
            <a:spAutoFit/>
          </a:bodyPr>
          <a:lstStyle/>
          <a:p>
            <a:r>
              <a:rPr lang="en-US" sz="4000" dirty="0"/>
              <a:t>How does a choke work?</a:t>
            </a:r>
          </a:p>
        </p:txBody>
      </p:sp>
      <p:grpSp>
        <p:nvGrpSpPr>
          <p:cNvPr id="10" name="Group 9">
            <a:extLst>
              <a:ext uri="{FF2B5EF4-FFF2-40B4-BE49-F238E27FC236}">
                <a16:creationId xmlns:a16="http://schemas.microsoft.com/office/drawing/2014/main" id="{5F4F2F5B-FF78-2B41-82B4-ADD432680CE0}"/>
              </a:ext>
            </a:extLst>
          </p:cNvPr>
          <p:cNvGrpSpPr/>
          <p:nvPr/>
        </p:nvGrpSpPr>
        <p:grpSpPr>
          <a:xfrm rot="5400000">
            <a:off x="2312897" y="3801035"/>
            <a:ext cx="1874520" cy="1873624"/>
            <a:chOff x="2312897" y="3801035"/>
            <a:chExt cx="1874520" cy="1873624"/>
          </a:xfrm>
        </p:grpSpPr>
        <p:sp>
          <p:nvSpPr>
            <p:cNvPr id="4" name="Oval 3">
              <a:extLst>
                <a:ext uri="{FF2B5EF4-FFF2-40B4-BE49-F238E27FC236}">
                  <a16:creationId xmlns:a16="http://schemas.microsoft.com/office/drawing/2014/main" id="{6A5FC147-01A1-264A-A0B1-D30E0EFA9D1B}"/>
                </a:ext>
              </a:extLst>
            </p:cNvPr>
            <p:cNvSpPr/>
            <p:nvPr/>
          </p:nvSpPr>
          <p:spPr>
            <a:xfrm>
              <a:off x="2312897" y="3801035"/>
              <a:ext cx="1874520" cy="1873624"/>
            </a:xfrm>
            <a:prstGeom prst="ellipse">
              <a:avLst/>
            </a:prstGeom>
            <a:solidFill>
              <a:srgbClr val="C0C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AD5EC30B-E40F-2C47-B4F6-E6C0B068702B}"/>
                </a:ext>
              </a:extLst>
            </p:cNvPr>
            <p:cNvCxnSpPr>
              <a:cxnSpLocks/>
              <a:stCxn id="4" idx="0"/>
              <a:endCxn id="4" idx="4"/>
            </p:cNvCxnSpPr>
            <p:nvPr/>
          </p:nvCxnSpPr>
          <p:spPr>
            <a:xfrm>
              <a:off x="3250157" y="3801035"/>
              <a:ext cx="0" cy="1873624"/>
            </a:xfrm>
            <a:prstGeom prst="line">
              <a:avLst/>
            </a:prstGeom>
            <a:ln w="1079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064E80D-E638-C54A-8B90-4B9426903419}"/>
                </a:ext>
              </a:extLst>
            </p:cNvPr>
            <p:cNvSpPr/>
            <p:nvPr/>
          </p:nvSpPr>
          <p:spPr>
            <a:xfrm>
              <a:off x="2994212" y="4518212"/>
              <a:ext cx="466164" cy="466164"/>
            </a:xfrm>
            <a:prstGeom prst="ellipse">
              <a:avLst/>
            </a:prstGeom>
            <a:solidFill>
              <a:schemeClr val="accent4">
                <a:lumMod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F7CB13EF-3293-5548-A1CD-A51F63A4CF42}"/>
              </a:ext>
            </a:extLst>
          </p:cNvPr>
          <p:cNvGrpSpPr/>
          <p:nvPr/>
        </p:nvGrpSpPr>
        <p:grpSpPr>
          <a:xfrm rot="5400000">
            <a:off x="6835140" y="3818964"/>
            <a:ext cx="1874520" cy="1873624"/>
            <a:chOff x="2312897" y="3801035"/>
            <a:chExt cx="1874520" cy="1873624"/>
          </a:xfrm>
        </p:grpSpPr>
        <p:sp>
          <p:nvSpPr>
            <p:cNvPr id="13" name="Oval 12">
              <a:extLst>
                <a:ext uri="{FF2B5EF4-FFF2-40B4-BE49-F238E27FC236}">
                  <a16:creationId xmlns:a16="http://schemas.microsoft.com/office/drawing/2014/main" id="{F8FA35D5-ACC5-E040-BA80-63A2B33F9AF1}"/>
                </a:ext>
              </a:extLst>
            </p:cNvPr>
            <p:cNvSpPr/>
            <p:nvPr/>
          </p:nvSpPr>
          <p:spPr>
            <a:xfrm>
              <a:off x="2312897" y="3801035"/>
              <a:ext cx="1874520" cy="1873624"/>
            </a:xfrm>
            <a:prstGeom prst="ellipse">
              <a:avLst/>
            </a:prstGeom>
            <a:solidFill>
              <a:srgbClr val="C0C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88711977-8412-FD42-8EAD-8AFFB1B8E7B3}"/>
                </a:ext>
              </a:extLst>
            </p:cNvPr>
            <p:cNvCxnSpPr>
              <a:cxnSpLocks/>
            </p:cNvCxnSpPr>
            <p:nvPr/>
          </p:nvCxnSpPr>
          <p:spPr>
            <a:xfrm>
              <a:off x="3227294" y="3801035"/>
              <a:ext cx="0" cy="1873624"/>
            </a:xfrm>
            <a:prstGeom prst="line">
              <a:avLst/>
            </a:prstGeom>
            <a:ln w="1079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3F7544C7-FF1C-9744-B122-CA24057D0FA6}"/>
                </a:ext>
              </a:extLst>
            </p:cNvPr>
            <p:cNvSpPr/>
            <p:nvPr/>
          </p:nvSpPr>
          <p:spPr>
            <a:xfrm>
              <a:off x="2994212" y="4504765"/>
              <a:ext cx="466164" cy="466164"/>
            </a:xfrm>
            <a:prstGeom prst="ellipse">
              <a:avLst/>
            </a:prstGeom>
            <a:solidFill>
              <a:schemeClr val="accent4">
                <a:lumMod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Notched Right Arrow 10">
            <a:extLst>
              <a:ext uri="{FF2B5EF4-FFF2-40B4-BE49-F238E27FC236}">
                <a16:creationId xmlns:a16="http://schemas.microsoft.com/office/drawing/2014/main" id="{6B106DB6-E8EE-2347-93C1-42B4AA3BB16D}"/>
              </a:ext>
            </a:extLst>
          </p:cNvPr>
          <p:cNvSpPr/>
          <p:nvPr/>
        </p:nvSpPr>
        <p:spPr>
          <a:xfrm>
            <a:off x="86446" y="4284904"/>
            <a:ext cx="2124255" cy="86016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Air Flow IN</a:t>
            </a:r>
          </a:p>
        </p:txBody>
      </p:sp>
      <p:sp>
        <p:nvSpPr>
          <p:cNvPr id="17" name="Notched Right Arrow 16">
            <a:extLst>
              <a:ext uri="{FF2B5EF4-FFF2-40B4-BE49-F238E27FC236}">
                <a16:creationId xmlns:a16="http://schemas.microsoft.com/office/drawing/2014/main" id="{E35D83F6-D1C4-8D41-8AE5-A70286C0998B}"/>
              </a:ext>
            </a:extLst>
          </p:cNvPr>
          <p:cNvSpPr/>
          <p:nvPr/>
        </p:nvSpPr>
        <p:spPr>
          <a:xfrm>
            <a:off x="8709212" y="4302833"/>
            <a:ext cx="2124255" cy="86016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Air Flow OUT</a:t>
            </a:r>
          </a:p>
        </p:txBody>
      </p:sp>
      <p:sp>
        <p:nvSpPr>
          <p:cNvPr id="5" name="TextBox 4">
            <a:extLst>
              <a:ext uri="{FF2B5EF4-FFF2-40B4-BE49-F238E27FC236}">
                <a16:creationId xmlns:a16="http://schemas.microsoft.com/office/drawing/2014/main" id="{4384E45C-6290-6840-8399-1B4BC98D725A}"/>
              </a:ext>
            </a:extLst>
          </p:cNvPr>
          <p:cNvSpPr txBox="1"/>
          <p:nvPr/>
        </p:nvSpPr>
        <p:spPr>
          <a:xfrm>
            <a:off x="3745436" y="2012435"/>
            <a:ext cx="3375933" cy="954107"/>
          </a:xfrm>
          <a:prstGeom prst="rect">
            <a:avLst/>
          </a:prstGeom>
          <a:noFill/>
        </p:spPr>
        <p:txBody>
          <a:bodyPr wrap="square" rtlCol="0">
            <a:spAutoFit/>
          </a:bodyPr>
          <a:lstStyle/>
          <a:p>
            <a:r>
              <a:rPr lang="en-US" dirty="0"/>
              <a:t>The choke plate and throttle plates in this illustration can be rotated by selecting the center shaft and using the rotation arrow.</a:t>
            </a:r>
          </a:p>
        </p:txBody>
      </p:sp>
      <p:sp>
        <p:nvSpPr>
          <p:cNvPr id="7" name="TextBox 6">
            <a:extLst>
              <a:ext uri="{FF2B5EF4-FFF2-40B4-BE49-F238E27FC236}">
                <a16:creationId xmlns:a16="http://schemas.microsoft.com/office/drawing/2014/main" id="{A8407837-87AF-4248-95CC-04A78E71E235}"/>
              </a:ext>
            </a:extLst>
          </p:cNvPr>
          <p:cNvSpPr txBox="1"/>
          <p:nvPr/>
        </p:nvSpPr>
        <p:spPr>
          <a:xfrm>
            <a:off x="11331388" y="2474262"/>
            <a:ext cx="3585883" cy="954107"/>
          </a:xfrm>
          <a:prstGeom prst="rect">
            <a:avLst/>
          </a:prstGeom>
          <a:noFill/>
        </p:spPr>
        <p:txBody>
          <a:bodyPr wrap="square" rtlCol="0">
            <a:spAutoFit/>
          </a:bodyPr>
          <a:lstStyle/>
          <a:p>
            <a:r>
              <a:rPr lang="en-US" dirty="0"/>
              <a:t>Using the diagram to the left and after watching the carburation video on the Briggs &amp; Stratton Power Portal, illustrate how a choke plate and bleed circuits work.</a:t>
            </a:r>
          </a:p>
        </p:txBody>
      </p:sp>
      <p:grpSp>
        <p:nvGrpSpPr>
          <p:cNvPr id="21" name="Google Shape;328;gb520c5eab2_0_4572">
            <a:extLst>
              <a:ext uri="{FF2B5EF4-FFF2-40B4-BE49-F238E27FC236}">
                <a16:creationId xmlns:a16="http://schemas.microsoft.com/office/drawing/2014/main" id="{56912F8E-8245-8C41-8F24-2B89457CAEA7}"/>
              </a:ext>
            </a:extLst>
          </p:cNvPr>
          <p:cNvGrpSpPr/>
          <p:nvPr/>
        </p:nvGrpSpPr>
        <p:grpSpPr>
          <a:xfrm>
            <a:off x="18973" y="833128"/>
            <a:ext cx="15445340" cy="9482529"/>
            <a:chOff x="43841" y="541749"/>
            <a:chExt cx="12116843" cy="5774635"/>
          </a:xfrm>
        </p:grpSpPr>
        <p:grpSp>
          <p:nvGrpSpPr>
            <p:cNvPr id="22" name="Google Shape;329;gb520c5eab2_0_4572">
              <a:extLst>
                <a:ext uri="{FF2B5EF4-FFF2-40B4-BE49-F238E27FC236}">
                  <a16:creationId xmlns:a16="http://schemas.microsoft.com/office/drawing/2014/main" id="{4E87AC70-4E58-EE4E-BDC5-203D7B173DBF}"/>
                </a:ext>
              </a:extLst>
            </p:cNvPr>
            <p:cNvGrpSpPr/>
            <p:nvPr/>
          </p:nvGrpSpPr>
          <p:grpSpPr>
            <a:xfrm>
              <a:off x="43841" y="541749"/>
              <a:ext cx="300601" cy="5774635"/>
              <a:chOff x="43841" y="541749"/>
              <a:chExt cx="300601" cy="5774635"/>
            </a:xfrm>
          </p:grpSpPr>
          <p:sp>
            <p:nvSpPr>
              <p:cNvPr id="31" name="Google Shape;330;gb520c5eab2_0_4572">
                <a:extLst>
                  <a:ext uri="{FF2B5EF4-FFF2-40B4-BE49-F238E27FC236}">
                    <a16:creationId xmlns:a16="http://schemas.microsoft.com/office/drawing/2014/main" id="{5FE19713-1B96-E743-A15A-42B0A396613A}"/>
                  </a:ext>
                </a:extLst>
              </p:cNvPr>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2" name="Google Shape;331;gb520c5eab2_0_4572">
                <a:extLst>
                  <a:ext uri="{FF2B5EF4-FFF2-40B4-BE49-F238E27FC236}">
                    <a16:creationId xmlns:a16="http://schemas.microsoft.com/office/drawing/2014/main" id="{06D0EEA5-07B9-8349-A30A-58FDCD6B6216}"/>
                  </a:ext>
                </a:extLst>
              </p:cNvPr>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3" name="Google Shape;332;gb520c5eab2_0_4572">
                <a:extLst>
                  <a:ext uri="{FF2B5EF4-FFF2-40B4-BE49-F238E27FC236}">
                    <a16:creationId xmlns:a16="http://schemas.microsoft.com/office/drawing/2014/main" id="{EE9288AB-69F5-2C46-B6B1-3871DAFE1DFB}"/>
                  </a:ext>
                </a:extLst>
              </p:cNvPr>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4" name="Google Shape;333;gb520c5eab2_0_4572">
                <a:extLst>
                  <a:ext uri="{FF2B5EF4-FFF2-40B4-BE49-F238E27FC236}">
                    <a16:creationId xmlns:a16="http://schemas.microsoft.com/office/drawing/2014/main" id="{B9592E34-F081-074D-AE2E-481577CA8819}"/>
                  </a:ext>
                </a:extLst>
              </p:cNvPr>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5" name="Google Shape;334;gb520c5eab2_0_4572">
                <a:extLst>
                  <a:ext uri="{FF2B5EF4-FFF2-40B4-BE49-F238E27FC236}">
                    <a16:creationId xmlns:a16="http://schemas.microsoft.com/office/drawing/2014/main" id="{397A9A1B-7845-1243-BC9E-EB4EAF0A0DE5}"/>
                  </a:ext>
                </a:extLst>
              </p:cNvPr>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6" name="Google Shape;335;gb520c5eab2_0_4572">
                <a:extLst>
                  <a:ext uri="{FF2B5EF4-FFF2-40B4-BE49-F238E27FC236}">
                    <a16:creationId xmlns:a16="http://schemas.microsoft.com/office/drawing/2014/main" id="{6AB62954-579C-8C47-9995-0F77796283A8}"/>
                  </a:ext>
                </a:extLst>
              </p:cNvPr>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7" name="Google Shape;336;gb520c5eab2_0_4572">
                <a:extLst>
                  <a:ext uri="{FF2B5EF4-FFF2-40B4-BE49-F238E27FC236}">
                    <a16:creationId xmlns:a16="http://schemas.microsoft.com/office/drawing/2014/main" id="{D68BE929-99E0-484A-9E59-FD9269D163E1}"/>
                  </a:ext>
                </a:extLst>
              </p:cNvPr>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23" name="Google Shape;337;gb520c5eab2_0_4572">
              <a:extLst>
                <a:ext uri="{FF2B5EF4-FFF2-40B4-BE49-F238E27FC236}">
                  <a16:creationId xmlns:a16="http://schemas.microsoft.com/office/drawing/2014/main" id="{5E014004-DA6E-7043-B4E3-F989AD60A73E}"/>
                </a:ext>
              </a:extLst>
            </p:cNvPr>
            <p:cNvGrpSpPr/>
            <p:nvPr/>
          </p:nvGrpSpPr>
          <p:grpSpPr>
            <a:xfrm>
              <a:off x="11860084" y="541749"/>
              <a:ext cx="300600" cy="5774635"/>
              <a:chOff x="11860084" y="541749"/>
              <a:chExt cx="300600" cy="5774635"/>
            </a:xfrm>
          </p:grpSpPr>
          <p:sp>
            <p:nvSpPr>
              <p:cNvPr id="24" name="Google Shape;338;gb520c5eab2_0_4572">
                <a:extLst>
                  <a:ext uri="{FF2B5EF4-FFF2-40B4-BE49-F238E27FC236}">
                    <a16:creationId xmlns:a16="http://schemas.microsoft.com/office/drawing/2014/main" id="{79A04EC9-A848-464D-A3CF-7EFC34233867}"/>
                  </a:ext>
                </a:extLst>
              </p:cNvPr>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5" name="Google Shape;339;gb520c5eab2_0_4572">
                <a:extLst>
                  <a:ext uri="{FF2B5EF4-FFF2-40B4-BE49-F238E27FC236}">
                    <a16:creationId xmlns:a16="http://schemas.microsoft.com/office/drawing/2014/main" id="{F1ED89C5-D3F7-A84A-81D5-085E5B24CB36}"/>
                  </a:ext>
                </a:extLst>
              </p:cNvPr>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6" name="Google Shape;340;gb520c5eab2_0_4572">
                <a:extLst>
                  <a:ext uri="{FF2B5EF4-FFF2-40B4-BE49-F238E27FC236}">
                    <a16:creationId xmlns:a16="http://schemas.microsoft.com/office/drawing/2014/main" id="{C6124D22-2549-1247-8DED-B36D7F48B7AD}"/>
                  </a:ext>
                </a:extLst>
              </p:cNvPr>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7" name="Google Shape;341;gb520c5eab2_0_4572">
                <a:extLst>
                  <a:ext uri="{FF2B5EF4-FFF2-40B4-BE49-F238E27FC236}">
                    <a16:creationId xmlns:a16="http://schemas.microsoft.com/office/drawing/2014/main" id="{E59BEC75-22C2-5948-9918-D073D4BD493E}"/>
                  </a:ext>
                </a:extLst>
              </p:cNvPr>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8" name="Google Shape;342;gb520c5eab2_0_4572">
                <a:extLst>
                  <a:ext uri="{FF2B5EF4-FFF2-40B4-BE49-F238E27FC236}">
                    <a16:creationId xmlns:a16="http://schemas.microsoft.com/office/drawing/2014/main" id="{379AE76A-9B33-CA44-AAC3-D796FBA0B21F}"/>
                  </a:ext>
                </a:extLst>
              </p:cNvPr>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9" name="Google Shape;343;gb520c5eab2_0_4572">
                <a:extLst>
                  <a:ext uri="{FF2B5EF4-FFF2-40B4-BE49-F238E27FC236}">
                    <a16:creationId xmlns:a16="http://schemas.microsoft.com/office/drawing/2014/main" id="{61892AF7-8F62-4648-9B05-0D46865B6AB3}"/>
                  </a:ext>
                </a:extLst>
              </p:cNvPr>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0" name="Google Shape;344;gb520c5eab2_0_4572">
                <a:extLst>
                  <a:ext uri="{FF2B5EF4-FFF2-40B4-BE49-F238E27FC236}">
                    <a16:creationId xmlns:a16="http://schemas.microsoft.com/office/drawing/2014/main" id="{8F169096-894A-E948-B6D9-7E0A0C86E390}"/>
                  </a:ext>
                </a:extLst>
              </p:cNvPr>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spTree>
    <p:extLst>
      <p:ext uri="{BB962C8B-B14F-4D97-AF65-F5344CB8AC3E}">
        <p14:creationId xmlns:p14="http://schemas.microsoft.com/office/powerpoint/2010/main" val="25143419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oogle Shape;687;gb520c5eab2_0_4925">
            <a:extLst>
              <a:ext uri="{FF2B5EF4-FFF2-40B4-BE49-F238E27FC236}">
                <a16:creationId xmlns:a16="http://schemas.microsoft.com/office/drawing/2014/main" id="{638FDCAD-6F52-4A43-B986-169D8D634FE5}"/>
              </a:ext>
            </a:extLst>
          </p:cNvPr>
          <p:cNvGrpSpPr/>
          <p:nvPr/>
        </p:nvGrpSpPr>
        <p:grpSpPr>
          <a:xfrm>
            <a:off x="11419139" y="1225021"/>
            <a:ext cx="3316201" cy="9261574"/>
            <a:chOff x="11419139" y="1225021"/>
            <a:chExt cx="3316201" cy="9261574"/>
          </a:xfrm>
        </p:grpSpPr>
        <p:cxnSp>
          <p:nvCxnSpPr>
            <p:cNvPr id="35" name="Google Shape;688;gb520c5eab2_0_4925">
              <a:extLst>
                <a:ext uri="{FF2B5EF4-FFF2-40B4-BE49-F238E27FC236}">
                  <a16:creationId xmlns:a16="http://schemas.microsoft.com/office/drawing/2014/main" id="{DD03942E-5003-2145-8493-D7582FDCAB5E}"/>
                </a:ext>
              </a:extLst>
            </p:cNvPr>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6" name="Google Shape;689;gb520c5eab2_0_4925">
              <a:extLst>
                <a:ext uri="{FF2B5EF4-FFF2-40B4-BE49-F238E27FC236}">
                  <a16:creationId xmlns:a16="http://schemas.microsoft.com/office/drawing/2014/main" id="{C33D1384-CBDD-334A-A729-74E46FC4CA6D}"/>
                </a:ext>
              </a:extLst>
            </p:cNvPr>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7" name="Google Shape;690;gb520c5eab2_0_4925">
              <a:extLst>
                <a:ext uri="{FF2B5EF4-FFF2-40B4-BE49-F238E27FC236}">
                  <a16:creationId xmlns:a16="http://schemas.microsoft.com/office/drawing/2014/main" id="{2E0BC976-81DE-A145-AEC1-5F191E6DE85E}"/>
                </a:ext>
              </a:extLst>
            </p:cNvPr>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8" name="Google Shape;691;gb520c5eab2_0_4925">
              <a:extLst>
                <a:ext uri="{FF2B5EF4-FFF2-40B4-BE49-F238E27FC236}">
                  <a16:creationId xmlns:a16="http://schemas.microsoft.com/office/drawing/2014/main" id="{0CE74301-C97A-964D-B961-D0B27012E7E0}"/>
                </a:ext>
              </a:extLst>
            </p:cNvPr>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39" name="Google Shape;692;gb520c5eab2_0_4925">
              <a:extLst>
                <a:ext uri="{FF2B5EF4-FFF2-40B4-BE49-F238E27FC236}">
                  <a16:creationId xmlns:a16="http://schemas.microsoft.com/office/drawing/2014/main" id="{E89DDD91-768C-164F-AD7E-DD202596C871}"/>
                </a:ext>
              </a:extLst>
            </p:cNvPr>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0" name="Google Shape;693;gb520c5eab2_0_4925">
              <a:extLst>
                <a:ext uri="{FF2B5EF4-FFF2-40B4-BE49-F238E27FC236}">
                  <a16:creationId xmlns:a16="http://schemas.microsoft.com/office/drawing/2014/main" id="{3B5AEFA4-984E-7446-9A24-36651512B264}"/>
                </a:ext>
              </a:extLst>
            </p:cNvPr>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1" name="Google Shape;694;gb520c5eab2_0_4925">
              <a:extLst>
                <a:ext uri="{FF2B5EF4-FFF2-40B4-BE49-F238E27FC236}">
                  <a16:creationId xmlns:a16="http://schemas.microsoft.com/office/drawing/2014/main" id="{0882579C-64BA-A442-B43A-0418E6E86E79}"/>
                </a:ext>
              </a:extLst>
            </p:cNvPr>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2" name="Google Shape;695;gb520c5eab2_0_4925">
              <a:extLst>
                <a:ext uri="{FF2B5EF4-FFF2-40B4-BE49-F238E27FC236}">
                  <a16:creationId xmlns:a16="http://schemas.microsoft.com/office/drawing/2014/main" id="{854C61D6-F078-AF43-8B9B-9C17DC378DA5}"/>
                </a:ext>
              </a:extLst>
            </p:cNvPr>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3" name="Google Shape;696;gb520c5eab2_0_4925">
              <a:extLst>
                <a:ext uri="{FF2B5EF4-FFF2-40B4-BE49-F238E27FC236}">
                  <a16:creationId xmlns:a16="http://schemas.microsoft.com/office/drawing/2014/main" id="{FB899633-71E3-E643-A7BC-1E1CAC723EF0}"/>
                </a:ext>
              </a:extLst>
            </p:cNvPr>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4" name="Google Shape;697;gb520c5eab2_0_4925">
              <a:extLst>
                <a:ext uri="{FF2B5EF4-FFF2-40B4-BE49-F238E27FC236}">
                  <a16:creationId xmlns:a16="http://schemas.microsoft.com/office/drawing/2014/main" id="{9609F6E1-B064-BA40-80DD-9CDF4A0DEA03}"/>
                </a:ext>
              </a:extLst>
            </p:cNvPr>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5" name="Google Shape;698;gb520c5eab2_0_4925">
              <a:extLst>
                <a:ext uri="{FF2B5EF4-FFF2-40B4-BE49-F238E27FC236}">
                  <a16:creationId xmlns:a16="http://schemas.microsoft.com/office/drawing/2014/main" id="{FD0B2E32-09E4-2847-AA44-28DE5D32A772}"/>
                </a:ext>
              </a:extLst>
            </p:cNvPr>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6" name="Google Shape;699;gb520c5eab2_0_4925">
              <a:extLst>
                <a:ext uri="{FF2B5EF4-FFF2-40B4-BE49-F238E27FC236}">
                  <a16:creationId xmlns:a16="http://schemas.microsoft.com/office/drawing/2014/main" id="{8592AECA-E8A8-1645-8086-F25D1D52C45D}"/>
                </a:ext>
              </a:extLst>
            </p:cNvPr>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7" name="Google Shape;700;gb520c5eab2_0_4925">
              <a:extLst>
                <a:ext uri="{FF2B5EF4-FFF2-40B4-BE49-F238E27FC236}">
                  <a16:creationId xmlns:a16="http://schemas.microsoft.com/office/drawing/2014/main" id="{915B5CD6-2CD8-134A-8EF3-86F00028B927}"/>
                </a:ext>
              </a:extLst>
            </p:cNvPr>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8" name="Google Shape;701;gb520c5eab2_0_4925">
              <a:extLst>
                <a:ext uri="{FF2B5EF4-FFF2-40B4-BE49-F238E27FC236}">
                  <a16:creationId xmlns:a16="http://schemas.microsoft.com/office/drawing/2014/main" id="{C83BCE58-4D93-C047-93C7-EAC951F25C8B}"/>
                </a:ext>
              </a:extLst>
            </p:cNvPr>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9" name="Google Shape;702;gb520c5eab2_0_4925">
              <a:extLst>
                <a:ext uri="{FF2B5EF4-FFF2-40B4-BE49-F238E27FC236}">
                  <a16:creationId xmlns:a16="http://schemas.microsoft.com/office/drawing/2014/main" id="{D2D04521-DE22-814F-A888-6D66F33A5A23}"/>
                </a:ext>
              </a:extLst>
            </p:cNvPr>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0" name="Google Shape;703;gb520c5eab2_0_4925">
              <a:extLst>
                <a:ext uri="{FF2B5EF4-FFF2-40B4-BE49-F238E27FC236}">
                  <a16:creationId xmlns:a16="http://schemas.microsoft.com/office/drawing/2014/main" id="{213190AB-9E6C-B448-BA81-008201A79844}"/>
                </a:ext>
              </a:extLst>
            </p:cNvPr>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1" name="Google Shape;704;gb520c5eab2_0_4925">
              <a:extLst>
                <a:ext uri="{FF2B5EF4-FFF2-40B4-BE49-F238E27FC236}">
                  <a16:creationId xmlns:a16="http://schemas.microsoft.com/office/drawing/2014/main" id="{DC83C58A-EF76-5E47-9285-D2BC8064DE1C}"/>
                </a:ext>
              </a:extLst>
            </p:cNvPr>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2" name="Google Shape;705;gb520c5eab2_0_4925">
              <a:extLst>
                <a:ext uri="{FF2B5EF4-FFF2-40B4-BE49-F238E27FC236}">
                  <a16:creationId xmlns:a16="http://schemas.microsoft.com/office/drawing/2014/main" id="{DE10664B-F918-0644-BA05-AFFD5B7C5440}"/>
                </a:ext>
              </a:extLst>
            </p:cNvPr>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3" name="Google Shape;706;gb520c5eab2_0_4925">
              <a:extLst>
                <a:ext uri="{FF2B5EF4-FFF2-40B4-BE49-F238E27FC236}">
                  <a16:creationId xmlns:a16="http://schemas.microsoft.com/office/drawing/2014/main" id="{5233169C-8066-A14C-B603-F1E3C2A824B4}"/>
                </a:ext>
              </a:extLst>
            </p:cNvPr>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4" name="Google Shape;707;gb520c5eab2_0_4925">
              <a:extLst>
                <a:ext uri="{FF2B5EF4-FFF2-40B4-BE49-F238E27FC236}">
                  <a16:creationId xmlns:a16="http://schemas.microsoft.com/office/drawing/2014/main" id="{CFFDF758-3A29-D040-8E72-4503D522C393}"/>
                </a:ext>
              </a:extLst>
            </p:cNvPr>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5" name="Google Shape;708;gb520c5eab2_0_4925">
              <a:extLst>
                <a:ext uri="{FF2B5EF4-FFF2-40B4-BE49-F238E27FC236}">
                  <a16:creationId xmlns:a16="http://schemas.microsoft.com/office/drawing/2014/main" id="{015FAA25-814C-084E-8953-1593992C3C89}"/>
                </a:ext>
              </a:extLst>
            </p:cNvPr>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6" name="Google Shape;709;gb520c5eab2_0_4925">
              <a:extLst>
                <a:ext uri="{FF2B5EF4-FFF2-40B4-BE49-F238E27FC236}">
                  <a16:creationId xmlns:a16="http://schemas.microsoft.com/office/drawing/2014/main" id="{0F9A7B00-7F71-7943-B9DC-F11B9DAF793F}"/>
                </a:ext>
              </a:extLst>
            </p:cNvPr>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7" name="Google Shape;710;gb520c5eab2_0_4925">
              <a:extLst>
                <a:ext uri="{FF2B5EF4-FFF2-40B4-BE49-F238E27FC236}">
                  <a16:creationId xmlns:a16="http://schemas.microsoft.com/office/drawing/2014/main" id="{5CAF602C-688F-4849-81FA-0E13BEEA3492}"/>
                </a:ext>
              </a:extLst>
            </p:cNvPr>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8" name="Google Shape;711;gb520c5eab2_0_4925">
              <a:extLst>
                <a:ext uri="{FF2B5EF4-FFF2-40B4-BE49-F238E27FC236}">
                  <a16:creationId xmlns:a16="http://schemas.microsoft.com/office/drawing/2014/main" id="{A293E0F3-C34E-1046-99B9-7316F6A16EBF}"/>
                </a:ext>
              </a:extLst>
            </p:cNvPr>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9" name="Google Shape;712;gb520c5eab2_0_4925">
              <a:extLst>
                <a:ext uri="{FF2B5EF4-FFF2-40B4-BE49-F238E27FC236}">
                  <a16:creationId xmlns:a16="http://schemas.microsoft.com/office/drawing/2014/main" id="{9CA00DAF-7675-1B46-AEB5-62B4368AA369}"/>
                </a:ext>
              </a:extLst>
            </p:cNvPr>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0" name="Google Shape;713;gb520c5eab2_0_4925">
              <a:extLst>
                <a:ext uri="{FF2B5EF4-FFF2-40B4-BE49-F238E27FC236}">
                  <a16:creationId xmlns:a16="http://schemas.microsoft.com/office/drawing/2014/main" id="{A4FFD8CD-788D-1446-B32B-516A82937EDA}"/>
                </a:ext>
              </a:extLst>
            </p:cNvPr>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1" name="Google Shape;714;gb520c5eab2_0_4925">
              <a:extLst>
                <a:ext uri="{FF2B5EF4-FFF2-40B4-BE49-F238E27FC236}">
                  <a16:creationId xmlns:a16="http://schemas.microsoft.com/office/drawing/2014/main" id="{4CFE0EDD-906A-C246-8E91-FE4B08A565F3}"/>
                </a:ext>
              </a:extLst>
            </p:cNvPr>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2" name="Google Shape;715;gb520c5eab2_0_4925">
              <a:extLst>
                <a:ext uri="{FF2B5EF4-FFF2-40B4-BE49-F238E27FC236}">
                  <a16:creationId xmlns:a16="http://schemas.microsoft.com/office/drawing/2014/main" id="{30EADD5D-C6B2-F04D-9472-C74AA775A259}"/>
                </a:ext>
              </a:extLst>
            </p:cNvPr>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3" name="Google Shape;716;gb520c5eab2_0_4925">
              <a:extLst>
                <a:ext uri="{FF2B5EF4-FFF2-40B4-BE49-F238E27FC236}">
                  <a16:creationId xmlns:a16="http://schemas.microsoft.com/office/drawing/2014/main" id="{796F91BB-7078-D940-9963-3B18A0FDAFE7}"/>
                </a:ext>
              </a:extLst>
            </p:cNvPr>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4" name="Google Shape;717;gb520c5eab2_0_4925">
              <a:extLst>
                <a:ext uri="{FF2B5EF4-FFF2-40B4-BE49-F238E27FC236}">
                  <a16:creationId xmlns:a16="http://schemas.microsoft.com/office/drawing/2014/main" id="{033E018B-42CB-1E4C-8A55-B24B8CEBF86A}"/>
                </a:ext>
              </a:extLst>
            </p:cNvPr>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5" name="Google Shape;718;gb520c5eab2_0_4925">
              <a:extLst>
                <a:ext uri="{FF2B5EF4-FFF2-40B4-BE49-F238E27FC236}">
                  <a16:creationId xmlns:a16="http://schemas.microsoft.com/office/drawing/2014/main" id="{3370E55F-65C5-EC4E-8CBA-66EB259CE173}"/>
                </a:ext>
              </a:extLst>
            </p:cNvPr>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6" name="Google Shape;719;gb520c5eab2_0_4925">
              <a:extLst>
                <a:ext uri="{FF2B5EF4-FFF2-40B4-BE49-F238E27FC236}">
                  <a16:creationId xmlns:a16="http://schemas.microsoft.com/office/drawing/2014/main" id="{5F92088F-AD72-3949-A7A8-19CA9D775172}"/>
                </a:ext>
              </a:extLst>
            </p:cNvPr>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7" name="Google Shape;720;gb520c5eab2_0_4925">
              <a:extLst>
                <a:ext uri="{FF2B5EF4-FFF2-40B4-BE49-F238E27FC236}">
                  <a16:creationId xmlns:a16="http://schemas.microsoft.com/office/drawing/2014/main" id="{5A232BCF-546F-E242-9984-F2B09E2F26C2}"/>
                </a:ext>
              </a:extLst>
            </p:cNvPr>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8" name="Google Shape;721;gb520c5eab2_0_4925">
              <a:extLst>
                <a:ext uri="{FF2B5EF4-FFF2-40B4-BE49-F238E27FC236}">
                  <a16:creationId xmlns:a16="http://schemas.microsoft.com/office/drawing/2014/main" id="{5C822320-8849-B24C-990B-B39F04EC6DF7}"/>
                </a:ext>
              </a:extLst>
            </p:cNvPr>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9" name="Google Shape;722;gb520c5eab2_0_4925">
              <a:extLst>
                <a:ext uri="{FF2B5EF4-FFF2-40B4-BE49-F238E27FC236}">
                  <a16:creationId xmlns:a16="http://schemas.microsoft.com/office/drawing/2014/main" id="{EA6B9655-8283-C147-9722-6FB5C5D1715D}"/>
                </a:ext>
              </a:extLst>
            </p:cNvPr>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0" name="Google Shape;723;gb520c5eab2_0_4925">
              <a:extLst>
                <a:ext uri="{FF2B5EF4-FFF2-40B4-BE49-F238E27FC236}">
                  <a16:creationId xmlns:a16="http://schemas.microsoft.com/office/drawing/2014/main" id="{D718DA9E-5A0F-DF4B-BF18-C9D7427364AE}"/>
                </a:ext>
              </a:extLst>
            </p:cNvPr>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1" name="Google Shape;724;gb520c5eab2_0_4925">
              <a:extLst>
                <a:ext uri="{FF2B5EF4-FFF2-40B4-BE49-F238E27FC236}">
                  <a16:creationId xmlns:a16="http://schemas.microsoft.com/office/drawing/2014/main" id="{8CC11A5F-D76A-604A-BC8B-4ECE99CE80EC}"/>
                </a:ext>
              </a:extLst>
            </p:cNvPr>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72" name="Google Shape;725;gb520c5eab2_0_4925">
              <a:extLst>
                <a:ext uri="{FF2B5EF4-FFF2-40B4-BE49-F238E27FC236}">
                  <a16:creationId xmlns:a16="http://schemas.microsoft.com/office/drawing/2014/main" id="{40232ACA-946A-2740-89A6-7C9894CDB79B}"/>
                </a:ext>
              </a:extLst>
            </p:cNvPr>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pic>
        <p:nvPicPr>
          <p:cNvPr id="2" name="Picture 4">
            <a:extLst>
              <a:ext uri="{FF2B5EF4-FFF2-40B4-BE49-F238E27FC236}">
                <a16:creationId xmlns:a16="http://schemas.microsoft.com/office/drawing/2014/main" id="{8638C86D-3780-B74D-8E87-B7AF51734D0F}"/>
              </a:ext>
            </a:extLst>
          </p:cNvPr>
          <p:cNvPicPr>
            <a:picLocks noChangeAspect="1"/>
          </p:cNvPicPr>
          <p:nvPr/>
        </p:nvPicPr>
        <p:blipFill rotWithShape="1">
          <a:blip r:embed="rId2">
            <a:extLst>
              <a:ext uri="{28A0092B-C50C-407E-A947-70E740481C1C}">
                <a14:useLocalDpi xmlns:a14="http://schemas.microsoft.com/office/drawing/2010/main" val="0"/>
              </a:ext>
            </a:extLst>
          </a:blip>
          <a:srcRect b="33486"/>
          <a:stretch/>
        </p:blipFill>
        <p:spPr bwMode="auto">
          <a:xfrm>
            <a:off x="982787" y="2492190"/>
            <a:ext cx="8901232" cy="6364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AA6FC71-9AC4-FF4D-86C8-CD0ABD72E8C0}"/>
              </a:ext>
            </a:extLst>
          </p:cNvPr>
          <p:cNvSpPr txBox="1"/>
          <p:nvPr/>
        </p:nvSpPr>
        <p:spPr>
          <a:xfrm>
            <a:off x="1290918" y="470505"/>
            <a:ext cx="7257115" cy="707886"/>
          </a:xfrm>
          <a:prstGeom prst="rect">
            <a:avLst/>
          </a:prstGeom>
          <a:noFill/>
        </p:spPr>
        <p:txBody>
          <a:bodyPr wrap="none" rtlCol="0">
            <a:spAutoFit/>
          </a:bodyPr>
          <a:lstStyle/>
          <a:p>
            <a:r>
              <a:rPr lang="en-US" sz="4000" dirty="0"/>
              <a:t>How does the idle circuit work?</a:t>
            </a:r>
          </a:p>
        </p:txBody>
      </p:sp>
      <p:grpSp>
        <p:nvGrpSpPr>
          <p:cNvPr id="10" name="Group 9">
            <a:extLst>
              <a:ext uri="{FF2B5EF4-FFF2-40B4-BE49-F238E27FC236}">
                <a16:creationId xmlns:a16="http://schemas.microsoft.com/office/drawing/2014/main" id="{5F4F2F5B-FF78-2B41-82B4-ADD432680CE0}"/>
              </a:ext>
            </a:extLst>
          </p:cNvPr>
          <p:cNvGrpSpPr/>
          <p:nvPr/>
        </p:nvGrpSpPr>
        <p:grpSpPr>
          <a:xfrm rot="3636904">
            <a:off x="2312897" y="3801035"/>
            <a:ext cx="1874520" cy="1873624"/>
            <a:chOff x="2312897" y="3801035"/>
            <a:chExt cx="1874520" cy="1873624"/>
          </a:xfrm>
        </p:grpSpPr>
        <p:sp>
          <p:nvSpPr>
            <p:cNvPr id="4" name="Oval 3">
              <a:extLst>
                <a:ext uri="{FF2B5EF4-FFF2-40B4-BE49-F238E27FC236}">
                  <a16:creationId xmlns:a16="http://schemas.microsoft.com/office/drawing/2014/main" id="{6A5FC147-01A1-264A-A0B1-D30E0EFA9D1B}"/>
                </a:ext>
              </a:extLst>
            </p:cNvPr>
            <p:cNvSpPr/>
            <p:nvPr/>
          </p:nvSpPr>
          <p:spPr>
            <a:xfrm>
              <a:off x="2312897" y="3801035"/>
              <a:ext cx="1874520" cy="1873624"/>
            </a:xfrm>
            <a:prstGeom prst="ellipse">
              <a:avLst/>
            </a:prstGeom>
            <a:solidFill>
              <a:srgbClr val="C0C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AD5EC30B-E40F-2C47-B4F6-E6C0B068702B}"/>
                </a:ext>
              </a:extLst>
            </p:cNvPr>
            <p:cNvCxnSpPr>
              <a:cxnSpLocks/>
              <a:stCxn id="4" idx="0"/>
              <a:endCxn id="4" idx="4"/>
            </p:cNvCxnSpPr>
            <p:nvPr/>
          </p:nvCxnSpPr>
          <p:spPr>
            <a:xfrm>
              <a:off x="3250157" y="3801035"/>
              <a:ext cx="0" cy="1873624"/>
            </a:xfrm>
            <a:prstGeom prst="line">
              <a:avLst/>
            </a:prstGeom>
            <a:ln w="1079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064E80D-E638-C54A-8B90-4B9426903419}"/>
                </a:ext>
              </a:extLst>
            </p:cNvPr>
            <p:cNvSpPr/>
            <p:nvPr/>
          </p:nvSpPr>
          <p:spPr>
            <a:xfrm>
              <a:off x="2994212" y="4518212"/>
              <a:ext cx="466164" cy="466164"/>
            </a:xfrm>
            <a:prstGeom prst="ellipse">
              <a:avLst/>
            </a:prstGeom>
            <a:solidFill>
              <a:schemeClr val="accent4">
                <a:lumMod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F7CB13EF-3293-5548-A1CD-A51F63A4CF42}"/>
              </a:ext>
            </a:extLst>
          </p:cNvPr>
          <p:cNvGrpSpPr/>
          <p:nvPr/>
        </p:nvGrpSpPr>
        <p:grpSpPr>
          <a:xfrm rot="9578698">
            <a:off x="6835140" y="3818964"/>
            <a:ext cx="1874520" cy="1873624"/>
            <a:chOff x="2312897" y="3801035"/>
            <a:chExt cx="1874520" cy="1873624"/>
          </a:xfrm>
        </p:grpSpPr>
        <p:sp>
          <p:nvSpPr>
            <p:cNvPr id="13" name="Oval 12">
              <a:extLst>
                <a:ext uri="{FF2B5EF4-FFF2-40B4-BE49-F238E27FC236}">
                  <a16:creationId xmlns:a16="http://schemas.microsoft.com/office/drawing/2014/main" id="{F8FA35D5-ACC5-E040-BA80-63A2B33F9AF1}"/>
                </a:ext>
              </a:extLst>
            </p:cNvPr>
            <p:cNvSpPr/>
            <p:nvPr/>
          </p:nvSpPr>
          <p:spPr>
            <a:xfrm>
              <a:off x="2312897" y="3801035"/>
              <a:ext cx="1874520" cy="1873624"/>
            </a:xfrm>
            <a:prstGeom prst="ellipse">
              <a:avLst/>
            </a:prstGeom>
            <a:solidFill>
              <a:srgbClr val="C0C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88711977-8412-FD42-8EAD-8AFFB1B8E7B3}"/>
                </a:ext>
              </a:extLst>
            </p:cNvPr>
            <p:cNvCxnSpPr>
              <a:cxnSpLocks/>
            </p:cNvCxnSpPr>
            <p:nvPr/>
          </p:nvCxnSpPr>
          <p:spPr>
            <a:xfrm>
              <a:off x="3227294" y="3801035"/>
              <a:ext cx="0" cy="1873624"/>
            </a:xfrm>
            <a:prstGeom prst="line">
              <a:avLst/>
            </a:prstGeom>
            <a:ln w="1079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3F7544C7-FF1C-9744-B122-CA24057D0FA6}"/>
                </a:ext>
              </a:extLst>
            </p:cNvPr>
            <p:cNvSpPr/>
            <p:nvPr/>
          </p:nvSpPr>
          <p:spPr>
            <a:xfrm>
              <a:off x="2994212" y="4504765"/>
              <a:ext cx="466164" cy="466164"/>
            </a:xfrm>
            <a:prstGeom prst="ellipse">
              <a:avLst/>
            </a:prstGeom>
            <a:solidFill>
              <a:schemeClr val="accent4">
                <a:lumMod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Notched Right Arrow 10">
            <a:extLst>
              <a:ext uri="{FF2B5EF4-FFF2-40B4-BE49-F238E27FC236}">
                <a16:creationId xmlns:a16="http://schemas.microsoft.com/office/drawing/2014/main" id="{6B106DB6-E8EE-2347-93C1-42B4AA3BB16D}"/>
              </a:ext>
            </a:extLst>
          </p:cNvPr>
          <p:cNvSpPr/>
          <p:nvPr/>
        </p:nvSpPr>
        <p:spPr>
          <a:xfrm>
            <a:off x="86446" y="4284904"/>
            <a:ext cx="2124255" cy="86016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Air Flow IN</a:t>
            </a:r>
          </a:p>
        </p:txBody>
      </p:sp>
      <p:sp>
        <p:nvSpPr>
          <p:cNvPr id="17" name="Notched Right Arrow 16">
            <a:extLst>
              <a:ext uri="{FF2B5EF4-FFF2-40B4-BE49-F238E27FC236}">
                <a16:creationId xmlns:a16="http://schemas.microsoft.com/office/drawing/2014/main" id="{E35D83F6-D1C4-8D41-8AE5-A70286C0998B}"/>
              </a:ext>
            </a:extLst>
          </p:cNvPr>
          <p:cNvSpPr/>
          <p:nvPr/>
        </p:nvSpPr>
        <p:spPr>
          <a:xfrm>
            <a:off x="8709212" y="4302833"/>
            <a:ext cx="2124255" cy="86016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Air Flow OUT</a:t>
            </a:r>
          </a:p>
        </p:txBody>
      </p:sp>
      <p:sp>
        <p:nvSpPr>
          <p:cNvPr id="5" name="TextBox 4">
            <a:extLst>
              <a:ext uri="{FF2B5EF4-FFF2-40B4-BE49-F238E27FC236}">
                <a16:creationId xmlns:a16="http://schemas.microsoft.com/office/drawing/2014/main" id="{4384E45C-6290-6840-8399-1B4BC98D725A}"/>
              </a:ext>
            </a:extLst>
          </p:cNvPr>
          <p:cNvSpPr txBox="1"/>
          <p:nvPr/>
        </p:nvSpPr>
        <p:spPr>
          <a:xfrm>
            <a:off x="3745436" y="2012435"/>
            <a:ext cx="3375933" cy="954107"/>
          </a:xfrm>
          <a:prstGeom prst="rect">
            <a:avLst/>
          </a:prstGeom>
          <a:noFill/>
        </p:spPr>
        <p:txBody>
          <a:bodyPr wrap="square" rtlCol="0">
            <a:spAutoFit/>
          </a:bodyPr>
          <a:lstStyle/>
          <a:p>
            <a:r>
              <a:rPr lang="en-US" dirty="0"/>
              <a:t>The choke plate and throttle plates in this illustration can be rotated by selecting the center shaft and using the rotation arrow.</a:t>
            </a:r>
          </a:p>
        </p:txBody>
      </p:sp>
      <p:sp>
        <p:nvSpPr>
          <p:cNvPr id="7" name="TextBox 6">
            <a:extLst>
              <a:ext uri="{FF2B5EF4-FFF2-40B4-BE49-F238E27FC236}">
                <a16:creationId xmlns:a16="http://schemas.microsoft.com/office/drawing/2014/main" id="{A8407837-87AF-4248-95CC-04A78E71E235}"/>
              </a:ext>
            </a:extLst>
          </p:cNvPr>
          <p:cNvSpPr txBox="1"/>
          <p:nvPr/>
        </p:nvSpPr>
        <p:spPr>
          <a:xfrm>
            <a:off x="11385176" y="845077"/>
            <a:ext cx="3585883" cy="1169551"/>
          </a:xfrm>
          <a:prstGeom prst="rect">
            <a:avLst/>
          </a:prstGeom>
          <a:noFill/>
        </p:spPr>
        <p:txBody>
          <a:bodyPr wrap="square" rtlCol="0">
            <a:spAutoFit/>
          </a:bodyPr>
          <a:lstStyle/>
          <a:p>
            <a:r>
              <a:rPr lang="en-US" dirty="0"/>
              <a:t>Using the diagram to the left and after watching the carburation video on the Briggs &amp; Stratton Power Portal, illustrate how the idle circuit works. Remember the throttle plate never fully closes!</a:t>
            </a:r>
          </a:p>
        </p:txBody>
      </p:sp>
      <p:grpSp>
        <p:nvGrpSpPr>
          <p:cNvPr id="16" name="Google Shape;328;gb520c5eab2_0_4572">
            <a:extLst>
              <a:ext uri="{FF2B5EF4-FFF2-40B4-BE49-F238E27FC236}">
                <a16:creationId xmlns:a16="http://schemas.microsoft.com/office/drawing/2014/main" id="{A5F7559A-6DE3-BF45-948A-93F9F43B36F7}"/>
              </a:ext>
            </a:extLst>
          </p:cNvPr>
          <p:cNvGrpSpPr/>
          <p:nvPr/>
        </p:nvGrpSpPr>
        <p:grpSpPr>
          <a:xfrm>
            <a:off x="18973" y="833128"/>
            <a:ext cx="15445340" cy="9482529"/>
            <a:chOff x="43841" y="541749"/>
            <a:chExt cx="12116843" cy="5774635"/>
          </a:xfrm>
        </p:grpSpPr>
        <p:grpSp>
          <p:nvGrpSpPr>
            <p:cNvPr id="18" name="Google Shape;329;gb520c5eab2_0_4572">
              <a:extLst>
                <a:ext uri="{FF2B5EF4-FFF2-40B4-BE49-F238E27FC236}">
                  <a16:creationId xmlns:a16="http://schemas.microsoft.com/office/drawing/2014/main" id="{1A0517E4-4D2B-C544-B248-FDC234E9EA02}"/>
                </a:ext>
              </a:extLst>
            </p:cNvPr>
            <p:cNvGrpSpPr/>
            <p:nvPr/>
          </p:nvGrpSpPr>
          <p:grpSpPr>
            <a:xfrm>
              <a:off x="43841" y="541749"/>
              <a:ext cx="300601" cy="5774635"/>
              <a:chOff x="43841" y="541749"/>
              <a:chExt cx="300601" cy="5774635"/>
            </a:xfrm>
          </p:grpSpPr>
          <p:sp>
            <p:nvSpPr>
              <p:cNvPr id="27" name="Google Shape;330;gb520c5eab2_0_4572">
                <a:extLst>
                  <a:ext uri="{FF2B5EF4-FFF2-40B4-BE49-F238E27FC236}">
                    <a16:creationId xmlns:a16="http://schemas.microsoft.com/office/drawing/2014/main" id="{AC579FA3-A159-1949-85A8-B604A50064DB}"/>
                  </a:ext>
                </a:extLst>
              </p:cNvPr>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8" name="Google Shape;331;gb520c5eab2_0_4572">
                <a:extLst>
                  <a:ext uri="{FF2B5EF4-FFF2-40B4-BE49-F238E27FC236}">
                    <a16:creationId xmlns:a16="http://schemas.microsoft.com/office/drawing/2014/main" id="{948D9FE5-E098-1F48-AC5A-7810CB7E0A8B}"/>
                  </a:ext>
                </a:extLst>
              </p:cNvPr>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9" name="Google Shape;332;gb520c5eab2_0_4572">
                <a:extLst>
                  <a:ext uri="{FF2B5EF4-FFF2-40B4-BE49-F238E27FC236}">
                    <a16:creationId xmlns:a16="http://schemas.microsoft.com/office/drawing/2014/main" id="{CF315266-D731-604D-91A3-4E00D42E7472}"/>
                  </a:ext>
                </a:extLst>
              </p:cNvPr>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0" name="Google Shape;333;gb520c5eab2_0_4572">
                <a:extLst>
                  <a:ext uri="{FF2B5EF4-FFF2-40B4-BE49-F238E27FC236}">
                    <a16:creationId xmlns:a16="http://schemas.microsoft.com/office/drawing/2014/main" id="{C1908F0F-3CDB-F94F-8109-E59701E7B5C7}"/>
                  </a:ext>
                </a:extLst>
              </p:cNvPr>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1" name="Google Shape;334;gb520c5eab2_0_4572">
                <a:extLst>
                  <a:ext uri="{FF2B5EF4-FFF2-40B4-BE49-F238E27FC236}">
                    <a16:creationId xmlns:a16="http://schemas.microsoft.com/office/drawing/2014/main" id="{6AF5040B-ADF0-2542-B368-B09206CEAE47}"/>
                  </a:ext>
                </a:extLst>
              </p:cNvPr>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2" name="Google Shape;335;gb520c5eab2_0_4572">
                <a:extLst>
                  <a:ext uri="{FF2B5EF4-FFF2-40B4-BE49-F238E27FC236}">
                    <a16:creationId xmlns:a16="http://schemas.microsoft.com/office/drawing/2014/main" id="{23E0ADEA-1C78-BE49-BF1A-1FDF9C370402}"/>
                  </a:ext>
                </a:extLst>
              </p:cNvPr>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33" name="Google Shape;336;gb520c5eab2_0_4572">
                <a:extLst>
                  <a:ext uri="{FF2B5EF4-FFF2-40B4-BE49-F238E27FC236}">
                    <a16:creationId xmlns:a16="http://schemas.microsoft.com/office/drawing/2014/main" id="{FD5055A6-E2DC-E14D-AA43-628E06EBDE96}"/>
                  </a:ext>
                </a:extLst>
              </p:cNvPr>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19" name="Google Shape;337;gb520c5eab2_0_4572">
              <a:extLst>
                <a:ext uri="{FF2B5EF4-FFF2-40B4-BE49-F238E27FC236}">
                  <a16:creationId xmlns:a16="http://schemas.microsoft.com/office/drawing/2014/main" id="{A2C1316F-4F48-B941-B4F6-0DB8E875B304}"/>
                </a:ext>
              </a:extLst>
            </p:cNvPr>
            <p:cNvGrpSpPr/>
            <p:nvPr/>
          </p:nvGrpSpPr>
          <p:grpSpPr>
            <a:xfrm>
              <a:off x="11860084" y="541749"/>
              <a:ext cx="300600" cy="5774635"/>
              <a:chOff x="11860084" y="541749"/>
              <a:chExt cx="300600" cy="5774635"/>
            </a:xfrm>
          </p:grpSpPr>
          <p:sp>
            <p:nvSpPr>
              <p:cNvPr id="20" name="Google Shape;338;gb520c5eab2_0_4572">
                <a:extLst>
                  <a:ext uri="{FF2B5EF4-FFF2-40B4-BE49-F238E27FC236}">
                    <a16:creationId xmlns:a16="http://schemas.microsoft.com/office/drawing/2014/main" id="{4E26182B-43EC-B943-85DE-5C3EEF2C47FF}"/>
                  </a:ext>
                </a:extLst>
              </p:cNvPr>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 name="Google Shape;339;gb520c5eab2_0_4572">
                <a:extLst>
                  <a:ext uri="{FF2B5EF4-FFF2-40B4-BE49-F238E27FC236}">
                    <a16:creationId xmlns:a16="http://schemas.microsoft.com/office/drawing/2014/main" id="{46ABE4FA-0CB1-8E49-818C-CA980541A484}"/>
                  </a:ext>
                </a:extLst>
              </p:cNvPr>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2" name="Google Shape;340;gb520c5eab2_0_4572">
                <a:extLst>
                  <a:ext uri="{FF2B5EF4-FFF2-40B4-BE49-F238E27FC236}">
                    <a16:creationId xmlns:a16="http://schemas.microsoft.com/office/drawing/2014/main" id="{F3668479-3409-DC4D-8D33-A1058929CBBF}"/>
                  </a:ext>
                </a:extLst>
              </p:cNvPr>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3" name="Google Shape;341;gb520c5eab2_0_4572">
                <a:extLst>
                  <a:ext uri="{FF2B5EF4-FFF2-40B4-BE49-F238E27FC236}">
                    <a16:creationId xmlns:a16="http://schemas.microsoft.com/office/drawing/2014/main" id="{C6A606B7-C590-6548-A8E9-48964A9ECDD3}"/>
                  </a:ext>
                </a:extLst>
              </p:cNvPr>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4" name="Google Shape;342;gb520c5eab2_0_4572">
                <a:extLst>
                  <a:ext uri="{FF2B5EF4-FFF2-40B4-BE49-F238E27FC236}">
                    <a16:creationId xmlns:a16="http://schemas.microsoft.com/office/drawing/2014/main" id="{591370D3-0A18-0A4D-A16A-09F7A6D576A9}"/>
                  </a:ext>
                </a:extLst>
              </p:cNvPr>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5" name="Google Shape;343;gb520c5eab2_0_4572">
                <a:extLst>
                  <a:ext uri="{FF2B5EF4-FFF2-40B4-BE49-F238E27FC236}">
                    <a16:creationId xmlns:a16="http://schemas.microsoft.com/office/drawing/2014/main" id="{5CBC76E4-D855-F94C-AFD6-D1FF527565CF}"/>
                  </a:ext>
                </a:extLst>
              </p:cNvPr>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6" name="Google Shape;344;gb520c5eab2_0_4572">
                <a:extLst>
                  <a:ext uri="{FF2B5EF4-FFF2-40B4-BE49-F238E27FC236}">
                    <a16:creationId xmlns:a16="http://schemas.microsoft.com/office/drawing/2014/main" id="{12FC43B8-6BA9-A344-943B-B102B1C12CEE}"/>
                  </a:ext>
                </a:extLst>
              </p:cNvPr>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spTree>
    <p:extLst>
      <p:ext uri="{BB962C8B-B14F-4D97-AF65-F5344CB8AC3E}">
        <p14:creationId xmlns:p14="http://schemas.microsoft.com/office/powerpoint/2010/main" val="3842381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grpSp>
        <p:nvGrpSpPr>
          <p:cNvPr id="1836" name="Google Shape;1836;gb520c5eab2_0_6055"/>
          <p:cNvGrpSpPr/>
          <p:nvPr/>
        </p:nvGrpSpPr>
        <p:grpSpPr>
          <a:xfrm>
            <a:off x="18973" y="833128"/>
            <a:ext cx="15445340" cy="9482529"/>
            <a:chOff x="43841" y="541749"/>
            <a:chExt cx="12116843" cy="5774635"/>
          </a:xfrm>
        </p:grpSpPr>
        <p:grpSp>
          <p:nvGrpSpPr>
            <p:cNvPr id="1837" name="Google Shape;1837;gb520c5eab2_0_6055"/>
            <p:cNvGrpSpPr/>
            <p:nvPr/>
          </p:nvGrpSpPr>
          <p:grpSpPr>
            <a:xfrm>
              <a:off x="43841" y="541749"/>
              <a:ext cx="300601" cy="5774635"/>
              <a:chOff x="43841" y="541749"/>
              <a:chExt cx="300601" cy="5774635"/>
            </a:xfrm>
          </p:grpSpPr>
          <p:sp>
            <p:nvSpPr>
              <p:cNvPr id="1838" name="Google Shape;1838;gb520c5eab2_0_6055"/>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839" name="Google Shape;1839;gb520c5eab2_0_6055"/>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840" name="Google Shape;1840;gb520c5eab2_0_6055"/>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841" name="Google Shape;1841;gb520c5eab2_0_6055"/>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842" name="Google Shape;1842;gb520c5eab2_0_6055"/>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843" name="Google Shape;1843;gb520c5eab2_0_6055"/>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844" name="Google Shape;1844;gb520c5eab2_0_6055"/>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1845" name="Google Shape;1845;gb520c5eab2_0_6055"/>
            <p:cNvGrpSpPr/>
            <p:nvPr/>
          </p:nvGrpSpPr>
          <p:grpSpPr>
            <a:xfrm>
              <a:off x="11860084" y="541749"/>
              <a:ext cx="300600" cy="5774635"/>
              <a:chOff x="11860084" y="541749"/>
              <a:chExt cx="300600" cy="5774635"/>
            </a:xfrm>
          </p:grpSpPr>
          <p:sp>
            <p:nvSpPr>
              <p:cNvPr id="1846" name="Google Shape;1846;gb520c5eab2_0_6055"/>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847" name="Google Shape;1847;gb520c5eab2_0_6055"/>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848" name="Google Shape;1848;gb520c5eab2_0_6055"/>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849" name="Google Shape;1849;gb520c5eab2_0_6055"/>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850" name="Google Shape;1850;gb520c5eab2_0_6055"/>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851" name="Google Shape;1851;gb520c5eab2_0_6055"/>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852" name="Google Shape;1852;gb520c5eab2_0_6055"/>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pic>
        <p:nvPicPr>
          <p:cNvPr id="1853" name="Google Shape;1853;gb520c5eab2_0_6055"/>
          <p:cNvPicPr preferRelativeResize="0"/>
          <p:nvPr/>
        </p:nvPicPr>
        <p:blipFill rotWithShape="1">
          <a:blip r:embed="rId3">
            <a:alphaModFix/>
          </a:blip>
          <a:srcRect/>
          <a:stretch/>
        </p:blipFill>
        <p:spPr>
          <a:xfrm>
            <a:off x="-9604" y="10363710"/>
            <a:ext cx="897607" cy="609089"/>
          </a:xfrm>
          <a:prstGeom prst="rect">
            <a:avLst/>
          </a:prstGeom>
          <a:noFill/>
          <a:ln>
            <a:noFill/>
          </a:ln>
        </p:spPr>
      </p:pic>
      <p:grpSp>
        <p:nvGrpSpPr>
          <p:cNvPr id="1854" name="Google Shape;1854;gb520c5eab2_0_6055"/>
          <p:cNvGrpSpPr/>
          <p:nvPr/>
        </p:nvGrpSpPr>
        <p:grpSpPr>
          <a:xfrm>
            <a:off x="12561421" y="10649148"/>
            <a:ext cx="2983379" cy="323709"/>
            <a:chOff x="9802367" y="6604000"/>
            <a:chExt cx="2339905" cy="253889"/>
          </a:xfrm>
        </p:grpSpPr>
        <p:sp>
          <p:nvSpPr>
            <p:cNvPr id="1855" name="Google Shape;1855;gb520c5eab2_0_6055"/>
            <p:cNvSpPr/>
            <p:nvPr/>
          </p:nvSpPr>
          <p:spPr>
            <a:xfrm>
              <a:off x="9802367" y="6719289"/>
              <a:ext cx="18846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148" b="1">
                  <a:solidFill>
                    <a:srgbClr val="FFFFFF"/>
                  </a:solidFill>
                  <a:latin typeface="Source Sans Pro"/>
                  <a:ea typeface="Source Sans Pro"/>
                  <a:cs typeface="Source Sans Pro"/>
                  <a:sym typeface="Source Sans Pro"/>
                </a:rPr>
                <a:t>Attribution 3.0 Unported (CC BY 3.0)</a:t>
              </a:r>
              <a:endParaRPr/>
            </a:p>
          </p:txBody>
        </p:sp>
        <p:pic>
          <p:nvPicPr>
            <p:cNvPr id="1856" name="Google Shape;1856;gb520c5eab2_0_6055" descr="cc logo"/>
            <p:cNvPicPr preferRelativeResize="0"/>
            <p:nvPr/>
          </p:nvPicPr>
          <p:blipFill rotWithShape="1">
            <a:blip r:embed="rId4">
              <a:alphaModFix/>
            </a:blip>
            <a:srcRect/>
            <a:stretch/>
          </p:blipFill>
          <p:spPr>
            <a:xfrm>
              <a:off x="11687044" y="6604000"/>
              <a:ext cx="215900" cy="215900"/>
            </a:xfrm>
            <a:prstGeom prst="rect">
              <a:avLst/>
            </a:prstGeom>
            <a:noFill/>
            <a:ln>
              <a:noFill/>
            </a:ln>
          </p:spPr>
        </p:pic>
        <p:pic>
          <p:nvPicPr>
            <p:cNvPr id="1857" name="Google Shape;1857;gb520c5eab2_0_6055"/>
            <p:cNvPicPr preferRelativeResize="0"/>
            <p:nvPr/>
          </p:nvPicPr>
          <p:blipFill rotWithShape="1">
            <a:blip r:embed="rId5">
              <a:alphaModFix/>
            </a:blip>
            <a:srcRect/>
            <a:stretch/>
          </p:blipFill>
          <p:spPr>
            <a:xfrm>
              <a:off x="11926372" y="6604001"/>
              <a:ext cx="215900" cy="215900"/>
            </a:xfrm>
            <a:prstGeom prst="rect">
              <a:avLst/>
            </a:prstGeom>
            <a:noFill/>
            <a:ln>
              <a:noFill/>
            </a:ln>
          </p:spPr>
        </p:pic>
      </p:grpSp>
      <p:pic>
        <p:nvPicPr>
          <p:cNvPr id="1858" name="Google Shape;1858;gb520c5eab2_0_6055"/>
          <p:cNvPicPr preferRelativeResize="0"/>
          <p:nvPr/>
        </p:nvPicPr>
        <p:blipFill rotWithShape="1">
          <a:blip r:embed="rId6">
            <a:alphaModFix/>
          </a:blip>
          <a:srcRect/>
          <a:stretch/>
        </p:blipFill>
        <p:spPr>
          <a:xfrm>
            <a:off x="59614" y="85793"/>
            <a:ext cx="399164" cy="419577"/>
          </a:xfrm>
          <a:prstGeom prst="rect">
            <a:avLst/>
          </a:prstGeom>
          <a:noFill/>
          <a:ln w="12700" cap="flat" cmpd="sng">
            <a:solidFill>
              <a:schemeClr val="dk1"/>
            </a:solidFill>
            <a:prstDash val="solid"/>
            <a:round/>
            <a:headEnd type="none" w="sm" len="sm"/>
            <a:tailEnd type="none" w="sm" len="sm"/>
          </a:ln>
        </p:spPr>
      </p:pic>
      <p:grpSp>
        <p:nvGrpSpPr>
          <p:cNvPr id="1859" name="Google Shape;1859;gb520c5eab2_0_6055"/>
          <p:cNvGrpSpPr/>
          <p:nvPr/>
        </p:nvGrpSpPr>
        <p:grpSpPr>
          <a:xfrm>
            <a:off x="11419139" y="1225021"/>
            <a:ext cx="3316201" cy="9261574"/>
            <a:chOff x="11419139" y="1225021"/>
            <a:chExt cx="3316201" cy="9261574"/>
          </a:xfrm>
        </p:grpSpPr>
        <p:cxnSp>
          <p:nvCxnSpPr>
            <p:cNvPr id="1860" name="Google Shape;1860;gb520c5eab2_0_6055"/>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61" name="Google Shape;1861;gb520c5eab2_0_6055"/>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62" name="Google Shape;1862;gb520c5eab2_0_6055"/>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63" name="Google Shape;1863;gb520c5eab2_0_6055"/>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64" name="Google Shape;1864;gb520c5eab2_0_6055"/>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65" name="Google Shape;1865;gb520c5eab2_0_6055"/>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66" name="Google Shape;1866;gb520c5eab2_0_6055"/>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67" name="Google Shape;1867;gb520c5eab2_0_6055"/>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68" name="Google Shape;1868;gb520c5eab2_0_6055"/>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69" name="Google Shape;1869;gb520c5eab2_0_6055"/>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70" name="Google Shape;1870;gb520c5eab2_0_6055"/>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71" name="Google Shape;1871;gb520c5eab2_0_6055"/>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72" name="Google Shape;1872;gb520c5eab2_0_6055"/>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73" name="Google Shape;1873;gb520c5eab2_0_6055"/>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74" name="Google Shape;1874;gb520c5eab2_0_6055"/>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75" name="Google Shape;1875;gb520c5eab2_0_6055"/>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76" name="Google Shape;1876;gb520c5eab2_0_6055"/>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77" name="Google Shape;1877;gb520c5eab2_0_6055"/>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78" name="Google Shape;1878;gb520c5eab2_0_6055"/>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79" name="Google Shape;1879;gb520c5eab2_0_6055"/>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80" name="Google Shape;1880;gb520c5eab2_0_6055"/>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81" name="Google Shape;1881;gb520c5eab2_0_6055"/>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82" name="Google Shape;1882;gb520c5eab2_0_6055"/>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83" name="Google Shape;1883;gb520c5eab2_0_6055"/>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84" name="Google Shape;1884;gb520c5eab2_0_6055"/>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85" name="Google Shape;1885;gb520c5eab2_0_6055"/>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86" name="Google Shape;1886;gb520c5eab2_0_6055"/>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87" name="Google Shape;1887;gb520c5eab2_0_6055"/>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88" name="Google Shape;1888;gb520c5eab2_0_6055"/>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89" name="Google Shape;1889;gb520c5eab2_0_6055"/>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90" name="Google Shape;1890;gb520c5eab2_0_6055"/>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91" name="Google Shape;1891;gb520c5eab2_0_6055"/>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92" name="Google Shape;1892;gb520c5eab2_0_6055"/>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93" name="Google Shape;1893;gb520c5eab2_0_6055"/>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94" name="Google Shape;1894;gb520c5eab2_0_6055"/>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95" name="Google Shape;1895;gb520c5eab2_0_6055"/>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96" name="Google Shape;1896;gb520c5eab2_0_6055"/>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897" name="Google Shape;1897;gb520c5eab2_0_6055"/>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pic>
        <p:nvPicPr>
          <p:cNvPr id="64" name="Picture 4">
            <a:extLst>
              <a:ext uri="{FF2B5EF4-FFF2-40B4-BE49-F238E27FC236}">
                <a16:creationId xmlns:a16="http://schemas.microsoft.com/office/drawing/2014/main" id="{5273A9E1-134C-7B4E-BDE3-C7CAA644F1CA}"/>
              </a:ext>
            </a:extLst>
          </p:cNvPr>
          <p:cNvPicPr>
            <a:picLocks noChangeAspect="1"/>
          </p:cNvPicPr>
          <p:nvPr/>
        </p:nvPicPr>
        <p:blipFill rotWithShape="1">
          <a:blip r:embed="rId7">
            <a:extLst>
              <a:ext uri="{28A0092B-C50C-407E-A947-70E740481C1C}">
                <a14:useLocalDpi xmlns:a14="http://schemas.microsoft.com/office/drawing/2010/main" val="0"/>
              </a:ext>
            </a:extLst>
          </a:blip>
          <a:srcRect b="33486"/>
          <a:stretch/>
        </p:blipFill>
        <p:spPr bwMode="auto">
          <a:xfrm>
            <a:off x="1233800" y="1219857"/>
            <a:ext cx="5562600" cy="397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4">
            <a:extLst>
              <a:ext uri="{FF2B5EF4-FFF2-40B4-BE49-F238E27FC236}">
                <a16:creationId xmlns:a16="http://schemas.microsoft.com/office/drawing/2014/main" id="{BEAE5AAC-AE57-A744-ABAB-2908F25D75B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34063" y="4626745"/>
            <a:ext cx="69246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D37E7CE-1A0D-9746-B549-CA0B0EDF6781}"/>
              </a:ext>
            </a:extLst>
          </p:cNvPr>
          <p:cNvSpPr txBox="1"/>
          <p:nvPr/>
        </p:nvSpPr>
        <p:spPr>
          <a:xfrm>
            <a:off x="11429401" y="914644"/>
            <a:ext cx="3305938" cy="582019"/>
          </a:xfrm>
          <a:prstGeom prst="rect">
            <a:avLst/>
          </a:prstGeom>
          <a:noFill/>
        </p:spPr>
        <p:txBody>
          <a:bodyPr wrap="square" rtlCol="0">
            <a:spAutoFit/>
          </a:bodyPr>
          <a:lstStyle/>
          <a:p>
            <a:pPr>
              <a:lnSpc>
                <a:spcPts val="2040"/>
              </a:lnSpc>
            </a:pPr>
            <a:r>
              <a:rPr lang="en-US" dirty="0"/>
              <a:t>Use this space and the diagrams to the left to describe the idle circuit.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01"/>
        <p:cNvGrpSpPr/>
        <p:nvPr/>
      </p:nvGrpSpPr>
      <p:grpSpPr>
        <a:xfrm>
          <a:off x="0" y="0"/>
          <a:ext cx="0" cy="0"/>
          <a:chOff x="0" y="0"/>
          <a:chExt cx="0" cy="0"/>
        </a:xfrm>
      </p:grpSpPr>
      <p:grpSp>
        <p:nvGrpSpPr>
          <p:cNvPr id="1902" name="Google Shape;1902;gb520c5eab2_0_6120"/>
          <p:cNvGrpSpPr/>
          <p:nvPr/>
        </p:nvGrpSpPr>
        <p:grpSpPr>
          <a:xfrm>
            <a:off x="18973" y="833128"/>
            <a:ext cx="15445340" cy="9482529"/>
            <a:chOff x="43841" y="541749"/>
            <a:chExt cx="12116843" cy="5774635"/>
          </a:xfrm>
        </p:grpSpPr>
        <p:grpSp>
          <p:nvGrpSpPr>
            <p:cNvPr id="1903" name="Google Shape;1903;gb520c5eab2_0_6120"/>
            <p:cNvGrpSpPr/>
            <p:nvPr/>
          </p:nvGrpSpPr>
          <p:grpSpPr>
            <a:xfrm>
              <a:off x="43841" y="541749"/>
              <a:ext cx="300601" cy="5774635"/>
              <a:chOff x="43841" y="541749"/>
              <a:chExt cx="300601" cy="5774635"/>
            </a:xfrm>
          </p:grpSpPr>
          <p:sp>
            <p:nvSpPr>
              <p:cNvPr id="1904" name="Google Shape;1904;gb520c5eab2_0_6120"/>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05" name="Google Shape;1905;gb520c5eab2_0_6120"/>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06" name="Google Shape;1906;gb520c5eab2_0_6120"/>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07" name="Google Shape;1907;gb520c5eab2_0_6120"/>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08" name="Google Shape;1908;gb520c5eab2_0_6120"/>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09" name="Google Shape;1909;gb520c5eab2_0_6120"/>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10" name="Google Shape;1910;gb520c5eab2_0_6120"/>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1911" name="Google Shape;1911;gb520c5eab2_0_6120"/>
            <p:cNvGrpSpPr/>
            <p:nvPr/>
          </p:nvGrpSpPr>
          <p:grpSpPr>
            <a:xfrm>
              <a:off x="11860084" y="541749"/>
              <a:ext cx="300600" cy="5774635"/>
              <a:chOff x="11860084" y="541749"/>
              <a:chExt cx="300600" cy="5774635"/>
            </a:xfrm>
          </p:grpSpPr>
          <p:sp>
            <p:nvSpPr>
              <p:cNvPr id="1912" name="Google Shape;1912;gb520c5eab2_0_6120"/>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13" name="Google Shape;1913;gb520c5eab2_0_6120"/>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14" name="Google Shape;1914;gb520c5eab2_0_6120"/>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15" name="Google Shape;1915;gb520c5eab2_0_6120"/>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16" name="Google Shape;1916;gb520c5eab2_0_6120"/>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17" name="Google Shape;1917;gb520c5eab2_0_6120"/>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18" name="Google Shape;1918;gb520c5eab2_0_6120"/>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pic>
        <p:nvPicPr>
          <p:cNvPr id="1919" name="Google Shape;1919;gb520c5eab2_0_6120"/>
          <p:cNvPicPr preferRelativeResize="0"/>
          <p:nvPr/>
        </p:nvPicPr>
        <p:blipFill rotWithShape="1">
          <a:blip r:embed="rId3">
            <a:alphaModFix/>
          </a:blip>
          <a:srcRect/>
          <a:stretch/>
        </p:blipFill>
        <p:spPr>
          <a:xfrm>
            <a:off x="-9604" y="10363710"/>
            <a:ext cx="897607" cy="609089"/>
          </a:xfrm>
          <a:prstGeom prst="rect">
            <a:avLst/>
          </a:prstGeom>
          <a:noFill/>
          <a:ln>
            <a:noFill/>
          </a:ln>
        </p:spPr>
      </p:pic>
      <p:grpSp>
        <p:nvGrpSpPr>
          <p:cNvPr id="1920" name="Google Shape;1920;gb520c5eab2_0_6120"/>
          <p:cNvGrpSpPr/>
          <p:nvPr/>
        </p:nvGrpSpPr>
        <p:grpSpPr>
          <a:xfrm>
            <a:off x="12561421" y="10649148"/>
            <a:ext cx="2983379" cy="323709"/>
            <a:chOff x="9802367" y="6604000"/>
            <a:chExt cx="2339905" cy="253889"/>
          </a:xfrm>
        </p:grpSpPr>
        <p:sp>
          <p:nvSpPr>
            <p:cNvPr id="1921" name="Google Shape;1921;gb520c5eab2_0_6120"/>
            <p:cNvSpPr/>
            <p:nvPr/>
          </p:nvSpPr>
          <p:spPr>
            <a:xfrm>
              <a:off x="9802367" y="6719289"/>
              <a:ext cx="18846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148" b="1">
                  <a:solidFill>
                    <a:srgbClr val="FFFFFF"/>
                  </a:solidFill>
                  <a:latin typeface="Source Sans Pro"/>
                  <a:ea typeface="Source Sans Pro"/>
                  <a:cs typeface="Source Sans Pro"/>
                  <a:sym typeface="Source Sans Pro"/>
                </a:rPr>
                <a:t>Attribution 3.0 Unported (CC BY 3.0)</a:t>
              </a:r>
              <a:endParaRPr/>
            </a:p>
          </p:txBody>
        </p:sp>
        <p:pic>
          <p:nvPicPr>
            <p:cNvPr id="1922" name="Google Shape;1922;gb520c5eab2_0_6120" descr="cc logo"/>
            <p:cNvPicPr preferRelativeResize="0"/>
            <p:nvPr/>
          </p:nvPicPr>
          <p:blipFill rotWithShape="1">
            <a:blip r:embed="rId4">
              <a:alphaModFix/>
            </a:blip>
            <a:srcRect/>
            <a:stretch/>
          </p:blipFill>
          <p:spPr>
            <a:xfrm>
              <a:off x="11687044" y="6604000"/>
              <a:ext cx="215900" cy="215900"/>
            </a:xfrm>
            <a:prstGeom prst="rect">
              <a:avLst/>
            </a:prstGeom>
            <a:noFill/>
            <a:ln>
              <a:noFill/>
            </a:ln>
          </p:spPr>
        </p:pic>
        <p:pic>
          <p:nvPicPr>
            <p:cNvPr id="1923" name="Google Shape;1923;gb520c5eab2_0_6120"/>
            <p:cNvPicPr preferRelativeResize="0"/>
            <p:nvPr/>
          </p:nvPicPr>
          <p:blipFill rotWithShape="1">
            <a:blip r:embed="rId5">
              <a:alphaModFix/>
            </a:blip>
            <a:srcRect/>
            <a:stretch/>
          </p:blipFill>
          <p:spPr>
            <a:xfrm>
              <a:off x="11926372" y="6604001"/>
              <a:ext cx="215900" cy="215900"/>
            </a:xfrm>
            <a:prstGeom prst="rect">
              <a:avLst/>
            </a:prstGeom>
            <a:noFill/>
            <a:ln>
              <a:noFill/>
            </a:ln>
          </p:spPr>
        </p:pic>
      </p:grpSp>
      <p:pic>
        <p:nvPicPr>
          <p:cNvPr id="1924" name="Google Shape;1924;gb520c5eab2_0_6120"/>
          <p:cNvPicPr preferRelativeResize="0"/>
          <p:nvPr/>
        </p:nvPicPr>
        <p:blipFill rotWithShape="1">
          <a:blip r:embed="rId6">
            <a:alphaModFix/>
          </a:blip>
          <a:srcRect/>
          <a:stretch/>
        </p:blipFill>
        <p:spPr>
          <a:xfrm>
            <a:off x="59614" y="85793"/>
            <a:ext cx="399164" cy="419577"/>
          </a:xfrm>
          <a:prstGeom prst="rect">
            <a:avLst/>
          </a:prstGeom>
          <a:noFill/>
          <a:ln w="12700" cap="flat" cmpd="sng">
            <a:solidFill>
              <a:schemeClr val="dk1"/>
            </a:solidFill>
            <a:prstDash val="solid"/>
            <a:round/>
            <a:headEnd type="none" w="sm" len="sm"/>
            <a:tailEnd type="none" w="sm" len="sm"/>
          </a:ln>
        </p:spPr>
      </p:pic>
      <p:grpSp>
        <p:nvGrpSpPr>
          <p:cNvPr id="1925" name="Google Shape;1925;gb520c5eab2_0_6120"/>
          <p:cNvGrpSpPr/>
          <p:nvPr/>
        </p:nvGrpSpPr>
        <p:grpSpPr>
          <a:xfrm>
            <a:off x="11419139" y="1225021"/>
            <a:ext cx="3316201" cy="9261574"/>
            <a:chOff x="11419139" y="1225021"/>
            <a:chExt cx="3316201" cy="9261574"/>
          </a:xfrm>
        </p:grpSpPr>
        <p:cxnSp>
          <p:nvCxnSpPr>
            <p:cNvPr id="1926" name="Google Shape;1926;gb520c5eab2_0_6120"/>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27" name="Google Shape;1927;gb520c5eab2_0_6120"/>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28" name="Google Shape;1928;gb520c5eab2_0_6120"/>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29" name="Google Shape;1929;gb520c5eab2_0_6120"/>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30" name="Google Shape;1930;gb520c5eab2_0_6120"/>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31" name="Google Shape;1931;gb520c5eab2_0_6120"/>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32" name="Google Shape;1932;gb520c5eab2_0_6120"/>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33" name="Google Shape;1933;gb520c5eab2_0_6120"/>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34" name="Google Shape;1934;gb520c5eab2_0_6120"/>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35" name="Google Shape;1935;gb520c5eab2_0_6120"/>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36" name="Google Shape;1936;gb520c5eab2_0_6120"/>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37" name="Google Shape;1937;gb520c5eab2_0_6120"/>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38" name="Google Shape;1938;gb520c5eab2_0_6120"/>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39" name="Google Shape;1939;gb520c5eab2_0_6120"/>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40" name="Google Shape;1940;gb520c5eab2_0_6120"/>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41" name="Google Shape;1941;gb520c5eab2_0_6120"/>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42" name="Google Shape;1942;gb520c5eab2_0_6120"/>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43" name="Google Shape;1943;gb520c5eab2_0_6120"/>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44" name="Google Shape;1944;gb520c5eab2_0_6120"/>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45" name="Google Shape;1945;gb520c5eab2_0_6120"/>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46" name="Google Shape;1946;gb520c5eab2_0_6120"/>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47" name="Google Shape;1947;gb520c5eab2_0_6120"/>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48" name="Google Shape;1948;gb520c5eab2_0_6120"/>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49" name="Google Shape;1949;gb520c5eab2_0_6120"/>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50" name="Google Shape;1950;gb520c5eab2_0_6120"/>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51" name="Google Shape;1951;gb520c5eab2_0_6120"/>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52" name="Google Shape;1952;gb520c5eab2_0_6120"/>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53" name="Google Shape;1953;gb520c5eab2_0_6120"/>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54" name="Google Shape;1954;gb520c5eab2_0_6120"/>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55" name="Google Shape;1955;gb520c5eab2_0_6120"/>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56" name="Google Shape;1956;gb520c5eab2_0_6120"/>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57" name="Google Shape;1957;gb520c5eab2_0_6120"/>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58" name="Google Shape;1958;gb520c5eab2_0_6120"/>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59" name="Google Shape;1959;gb520c5eab2_0_6120"/>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60" name="Google Shape;1960;gb520c5eab2_0_6120"/>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61" name="Google Shape;1961;gb520c5eab2_0_6120"/>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62" name="Google Shape;1962;gb520c5eab2_0_6120"/>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63" name="Google Shape;1963;gb520c5eab2_0_6120"/>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pic>
        <p:nvPicPr>
          <p:cNvPr id="64" name="Picture 2">
            <a:extLst>
              <a:ext uri="{FF2B5EF4-FFF2-40B4-BE49-F238E27FC236}">
                <a16:creationId xmlns:a16="http://schemas.microsoft.com/office/drawing/2014/main" id="{6975A205-0F8A-5143-979D-CBFB06A4EB0D}"/>
              </a:ext>
            </a:extLst>
          </p:cNvPr>
          <p:cNvPicPr>
            <a:picLocks noChangeAspect="1"/>
          </p:cNvPicPr>
          <p:nvPr/>
        </p:nvPicPr>
        <p:blipFill rotWithShape="1">
          <a:blip r:embed="rId7">
            <a:extLst>
              <a:ext uri="{28A0092B-C50C-407E-A947-70E740481C1C}">
                <a14:useLocalDpi xmlns:a14="http://schemas.microsoft.com/office/drawing/2010/main" val="0"/>
              </a:ext>
            </a:extLst>
          </a:blip>
          <a:srcRect l="17839" t="20206" r="22210" b="19912"/>
          <a:stretch/>
        </p:blipFill>
        <p:spPr bwMode="auto">
          <a:xfrm>
            <a:off x="1302326" y="2476586"/>
            <a:ext cx="8106861" cy="62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89799CF-2530-1840-A242-DA0075020D19}"/>
              </a:ext>
            </a:extLst>
          </p:cNvPr>
          <p:cNvSpPr txBox="1"/>
          <p:nvPr/>
        </p:nvSpPr>
        <p:spPr>
          <a:xfrm>
            <a:off x="11363721" y="904654"/>
            <a:ext cx="2133918" cy="5198667"/>
          </a:xfrm>
          <a:prstGeom prst="rect">
            <a:avLst/>
          </a:prstGeom>
          <a:noFill/>
        </p:spPr>
        <p:txBody>
          <a:bodyPr wrap="none" rtlCol="0">
            <a:spAutoFit/>
          </a:bodyPr>
          <a:lstStyle/>
          <a:p>
            <a:pPr>
              <a:lnSpc>
                <a:spcPts val="2040"/>
              </a:lnSpc>
            </a:pPr>
            <a:r>
              <a:rPr lang="en-US" dirty="0"/>
              <a:t>Parts of the Flo-jet Carb:</a:t>
            </a:r>
          </a:p>
          <a:p>
            <a:pPr>
              <a:lnSpc>
                <a:spcPts val="2040"/>
              </a:lnSpc>
            </a:pPr>
            <a:endParaRPr lang="en-US" dirty="0"/>
          </a:p>
          <a:p>
            <a:pPr>
              <a:lnSpc>
                <a:spcPts val="2040"/>
              </a:lnSpc>
            </a:pPr>
            <a:r>
              <a:rPr lang="en-US" dirty="0"/>
              <a:t>1. </a:t>
            </a:r>
          </a:p>
          <a:p>
            <a:pPr>
              <a:lnSpc>
                <a:spcPts val="2040"/>
              </a:lnSpc>
            </a:pPr>
            <a:endParaRPr lang="en-US" dirty="0"/>
          </a:p>
          <a:p>
            <a:pPr>
              <a:lnSpc>
                <a:spcPts val="2040"/>
              </a:lnSpc>
            </a:pPr>
            <a:endParaRPr lang="en-US" dirty="0"/>
          </a:p>
          <a:p>
            <a:pPr>
              <a:lnSpc>
                <a:spcPts val="2040"/>
              </a:lnSpc>
            </a:pPr>
            <a:r>
              <a:rPr lang="en-US" dirty="0"/>
              <a:t>2. </a:t>
            </a:r>
          </a:p>
          <a:p>
            <a:pPr>
              <a:lnSpc>
                <a:spcPts val="2040"/>
              </a:lnSpc>
            </a:pPr>
            <a:endParaRPr lang="en-US" dirty="0"/>
          </a:p>
          <a:p>
            <a:pPr>
              <a:lnSpc>
                <a:spcPts val="2040"/>
              </a:lnSpc>
            </a:pPr>
            <a:r>
              <a:rPr lang="en-US" dirty="0"/>
              <a:t>3. </a:t>
            </a:r>
          </a:p>
          <a:p>
            <a:pPr>
              <a:lnSpc>
                <a:spcPts val="2040"/>
              </a:lnSpc>
            </a:pPr>
            <a:endParaRPr lang="en-US" dirty="0"/>
          </a:p>
          <a:p>
            <a:pPr>
              <a:lnSpc>
                <a:spcPts val="2040"/>
              </a:lnSpc>
            </a:pPr>
            <a:r>
              <a:rPr lang="en-US" dirty="0"/>
              <a:t>4. </a:t>
            </a:r>
          </a:p>
          <a:p>
            <a:pPr>
              <a:lnSpc>
                <a:spcPts val="2040"/>
              </a:lnSpc>
            </a:pPr>
            <a:endParaRPr lang="en-US" dirty="0"/>
          </a:p>
          <a:p>
            <a:pPr>
              <a:lnSpc>
                <a:spcPts val="2040"/>
              </a:lnSpc>
            </a:pPr>
            <a:r>
              <a:rPr lang="en-US" dirty="0"/>
              <a:t>5. </a:t>
            </a:r>
          </a:p>
          <a:p>
            <a:pPr>
              <a:lnSpc>
                <a:spcPts val="2040"/>
              </a:lnSpc>
            </a:pPr>
            <a:endParaRPr lang="en-US" dirty="0"/>
          </a:p>
          <a:p>
            <a:pPr>
              <a:lnSpc>
                <a:spcPts val="2040"/>
              </a:lnSpc>
            </a:pPr>
            <a:r>
              <a:rPr lang="en-US" dirty="0"/>
              <a:t>6. </a:t>
            </a:r>
          </a:p>
          <a:p>
            <a:pPr>
              <a:lnSpc>
                <a:spcPts val="2040"/>
              </a:lnSpc>
            </a:pPr>
            <a:endParaRPr lang="en-US" dirty="0"/>
          </a:p>
          <a:p>
            <a:pPr>
              <a:lnSpc>
                <a:spcPts val="2040"/>
              </a:lnSpc>
            </a:pPr>
            <a:r>
              <a:rPr lang="en-US" dirty="0"/>
              <a:t>7. </a:t>
            </a:r>
          </a:p>
          <a:p>
            <a:pPr>
              <a:lnSpc>
                <a:spcPts val="2040"/>
              </a:lnSpc>
            </a:pPr>
            <a:endParaRPr lang="en-US" dirty="0"/>
          </a:p>
          <a:p>
            <a:pPr>
              <a:lnSpc>
                <a:spcPts val="2040"/>
              </a:lnSpc>
            </a:pPr>
            <a:r>
              <a:rPr lang="en-US" dirty="0"/>
              <a:t>8. </a:t>
            </a:r>
          </a:p>
          <a:p>
            <a:pPr>
              <a:lnSpc>
                <a:spcPts val="2040"/>
              </a:lnSpc>
            </a:pPr>
            <a:endParaRPr lang="en-US" dirty="0"/>
          </a:p>
          <a:p>
            <a:pPr>
              <a:lnSpc>
                <a:spcPts val="2040"/>
              </a:lnSpc>
            </a:pP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67"/>
        <p:cNvGrpSpPr/>
        <p:nvPr/>
      </p:nvGrpSpPr>
      <p:grpSpPr>
        <a:xfrm>
          <a:off x="0" y="0"/>
          <a:ext cx="0" cy="0"/>
          <a:chOff x="0" y="0"/>
          <a:chExt cx="0" cy="0"/>
        </a:xfrm>
      </p:grpSpPr>
      <p:grpSp>
        <p:nvGrpSpPr>
          <p:cNvPr id="1968" name="Google Shape;1968;gb520c5eab2_0_6185"/>
          <p:cNvGrpSpPr/>
          <p:nvPr/>
        </p:nvGrpSpPr>
        <p:grpSpPr>
          <a:xfrm>
            <a:off x="18973" y="833128"/>
            <a:ext cx="15445340" cy="9482529"/>
            <a:chOff x="43841" y="541749"/>
            <a:chExt cx="12116843" cy="5774635"/>
          </a:xfrm>
        </p:grpSpPr>
        <p:grpSp>
          <p:nvGrpSpPr>
            <p:cNvPr id="1969" name="Google Shape;1969;gb520c5eab2_0_6185"/>
            <p:cNvGrpSpPr/>
            <p:nvPr/>
          </p:nvGrpSpPr>
          <p:grpSpPr>
            <a:xfrm>
              <a:off x="43841" y="541749"/>
              <a:ext cx="300601" cy="5774635"/>
              <a:chOff x="43841" y="541749"/>
              <a:chExt cx="300601" cy="5774635"/>
            </a:xfrm>
          </p:grpSpPr>
          <p:sp>
            <p:nvSpPr>
              <p:cNvPr id="1970" name="Google Shape;1970;gb520c5eab2_0_6185"/>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71" name="Google Shape;1971;gb520c5eab2_0_6185"/>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72" name="Google Shape;1972;gb520c5eab2_0_6185"/>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73" name="Google Shape;1973;gb520c5eab2_0_6185"/>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74" name="Google Shape;1974;gb520c5eab2_0_6185"/>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75" name="Google Shape;1975;gb520c5eab2_0_6185"/>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76" name="Google Shape;1976;gb520c5eab2_0_6185"/>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1977" name="Google Shape;1977;gb520c5eab2_0_6185"/>
            <p:cNvGrpSpPr/>
            <p:nvPr/>
          </p:nvGrpSpPr>
          <p:grpSpPr>
            <a:xfrm>
              <a:off x="11860084" y="541749"/>
              <a:ext cx="300600" cy="5774635"/>
              <a:chOff x="11860084" y="541749"/>
              <a:chExt cx="300600" cy="5774635"/>
            </a:xfrm>
          </p:grpSpPr>
          <p:sp>
            <p:nvSpPr>
              <p:cNvPr id="1978" name="Google Shape;1978;gb520c5eab2_0_6185"/>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79" name="Google Shape;1979;gb520c5eab2_0_6185"/>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80" name="Google Shape;1980;gb520c5eab2_0_6185"/>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81" name="Google Shape;1981;gb520c5eab2_0_6185"/>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82" name="Google Shape;1982;gb520c5eab2_0_6185"/>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83" name="Google Shape;1983;gb520c5eab2_0_6185"/>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84" name="Google Shape;1984;gb520c5eab2_0_6185"/>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pic>
        <p:nvPicPr>
          <p:cNvPr id="1985" name="Google Shape;1985;gb520c5eab2_0_6185"/>
          <p:cNvPicPr preferRelativeResize="0"/>
          <p:nvPr/>
        </p:nvPicPr>
        <p:blipFill rotWithShape="1">
          <a:blip r:embed="rId3">
            <a:alphaModFix/>
          </a:blip>
          <a:srcRect/>
          <a:stretch/>
        </p:blipFill>
        <p:spPr>
          <a:xfrm>
            <a:off x="-9604" y="10363710"/>
            <a:ext cx="897607" cy="609089"/>
          </a:xfrm>
          <a:prstGeom prst="rect">
            <a:avLst/>
          </a:prstGeom>
          <a:noFill/>
          <a:ln>
            <a:noFill/>
          </a:ln>
        </p:spPr>
      </p:pic>
      <p:grpSp>
        <p:nvGrpSpPr>
          <p:cNvPr id="1986" name="Google Shape;1986;gb520c5eab2_0_6185"/>
          <p:cNvGrpSpPr/>
          <p:nvPr/>
        </p:nvGrpSpPr>
        <p:grpSpPr>
          <a:xfrm>
            <a:off x="12561421" y="10649148"/>
            <a:ext cx="2983379" cy="323709"/>
            <a:chOff x="9802367" y="6604000"/>
            <a:chExt cx="2339905" cy="253889"/>
          </a:xfrm>
        </p:grpSpPr>
        <p:sp>
          <p:nvSpPr>
            <p:cNvPr id="1987" name="Google Shape;1987;gb520c5eab2_0_6185"/>
            <p:cNvSpPr/>
            <p:nvPr/>
          </p:nvSpPr>
          <p:spPr>
            <a:xfrm>
              <a:off x="9802367" y="6719289"/>
              <a:ext cx="18846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148" b="1">
                  <a:solidFill>
                    <a:srgbClr val="FFFFFF"/>
                  </a:solidFill>
                  <a:latin typeface="Source Sans Pro"/>
                  <a:ea typeface="Source Sans Pro"/>
                  <a:cs typeface="Source Sans Pro"/>
                  <a:sym typeface="Source Sans Pro"/>
                </a:rPr>
                <a:t>Attribution 3.0 Unported (CC BY 3.0)</a:t>
              </a:r>
              <a:endParaRPr/>
            </a:p>
          </p:txBody>
        </p:sp>
        <p:pic>
          <p:nvPicPr>
            <p:cNvPr id="1988" name="Google Shape;1988;gb520c5eab2_0_6185" descr="cc logo"/>
            <p:cNvPicPr preferRelativeResize="0"/>
            <p:nvPr/>
          </p:nvPicPr>
          <p:blipFill rotWithShape="1">
            <a:blip r:embed="rId4">
              <a:alphaModFix/>
            </a:blip>
            <a:srcRect/>
            <a:stretch/>
          </p:blipFill>
          <p:spPr>
            <a:xfrm>
              <a:off x="11687044" y="6604000"/>
              <a:ext cx="215900" cy="215900"/>
            </a:xfrm>
            <a:prstGeom prst="rect">
              <a:avLst/>
            </a:prstGeom>
            <a:noFill/>
            <a:ln>
              <a:noFill/>
            </a:ln>
          </p:spPr>
        </p:pic>
        <p:pic>
          <p:nvPicPr>
            <p:cNvPr id="1989" name="Google Shape;1989;gb520c5eab2_0_6185"/>
            <p:cNvPicPr preferRelativeResize="0"/>
            <p:nvPr/>
          </p:nvPicPr>
          <p:blipFill rotWithShape="1">
            <a:blip r:embed="rId5">
              <a:alphaModFix/>
            </a:blip>
            <a:srcRect/>
            <a:stretch/>
          </p:blipFill>
          <p:spPr>
            <a:xfrm>
              <a:off x="11926372" y="6604001"/>
              <a:ext cx="215900" cy="215900"/>
            </a:xfrm>
            <a:prstGeom prst="rect">
              <a:avLst/>
            </a:prstGeom>
            <a:noFill/>
            <a:ln>
              <a:noFill/>
            </a:ln>
          </p:spPr>
        </p:pic>
      </p:grpSp>
      <p:pic>
        <p:nvPicPr>
          <p:cNvPr id="1990" name="Google Shape;1990;gb520c5eab2_0_6185"/>
          <p:cNvPicPr preferRelativeResize="0"/>
          <p:nvPr/>
        </p:nvPicPr>
        <p:blipFill rotWithShape="1">
          <a:blip r:embed="rId6">
            <a:alphaModFix/>
          </a:blip>
          <a:srcRect/>
          <a:stretch/>
        </p:blipFill>
        <p:spPr>
          <a:xfrm>
            <a:off x="59614" y="85793"/>
            <a:ext cx="399164" cy="419577"/>
          </a:xfrm>
          <a:prstGeom prst="rect">
            <a:avLst/>
          </a:prstGeom>
          <a:noFill/>
          <a:ln w="12700" cap="flat" cmpd="sng">
            <a:solidFill>
              <a:schemeClr val="dk1"/>
            </a:solidFill>
            <a:prstDash val="solid"/>
            <a:round/>
            <a:headEnd type="none" w="sm" len="sm"/>
            <a:tailEnd type="none" w="sm" len="sm"/>
          </a:ln>
        </p:spPr>
      </p:pic>
      <p:grpSp>
        <p:nvGrpSpPr>
          <p:cNvPr id="1991" name="Google Shape;1991;gb520c5eab2_0_6185"/>
          <p:cNvGrpSpPr/>
          <p:nvPr/>
        </p:nvGrpSpPr>
        <p:grpSpPr>
          <a:xfrm>
            <a:off x="11419139" y="1225021"/>
            <a:ext cx="3316201" cy="9261574"/>
            <a:chOff x="11419139" y="1225021"/>
            <a:chExt cx="3316201" cy="9261574"/>
          </a:xfrm>
        </p:grpSpPr>
        <p:cxnSp>
          <p:nvCxnSpPr>
            <p:cNvPr id="1992" name="Google Shape;1992;gb520c5eab2_0_6185"/>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93" name="Google Shape;1993;gb520c5eab2_0_6185"/>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94" name="Google Shape;1994;gb520c5eab2_0_6185"/>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95" name="Google Shape;1995;gb520c5eab2_0_6185"/>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96" name="Google Shape;1996;gb520c5eab2_0_6185"/>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97" name="Google Shape;1997;gb520c5eab2_0_6185"/>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98" name="Google Shape;1998;gb520c5eab2_0_6185"/>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1999" name="Google Shape;1999;gb520c5eab2_0_6185"/>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00" name="Google Shape;2000;gb520c5eab2_0_6185"/>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01" name="Google Shape;2001;gb520c5eab2_0_6185"/>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02" name="Google Shape;2002;gb520c5eab2_0_6185"/>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03" name="Google Shape;2003;gb520c5eab2_0_6185"/>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04" name="Google Shape;2004;gb520c5eab2_0_6185"/>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05" name="Google Shape;2005;gb520c5eab2_0_6185"/>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06" name="Google Shape;2006;gb520c5eab2_0_6185"/>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07" name="Google Shape;2007;gb520c5eab2_0_6185"/>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08" name="Google Shape;2008;gb520c5eab2_0_6185"/>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09" name="Google Shape;2009;gb520c5eab2_0_6185"/>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10" name="Google Shape;2010;gb520c5eab2_0_6185"/>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11" name="Google Shape;2011;gb520c5eab2_0_6185"/>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12" name="Google Shape;2012;gb520c5eab2_0_6185"/>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13" name="Google Shape;2013;gb520c5eab2_0_6185"/>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14" name="Google Shape;2014;gb520c5eab2_0_6185"/>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15" name="Google Shape;2015;gb520c5eab2_0_6185"/>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16" name="Google Shape;2016;gb520c5eab2_0_6185"/>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17" name="Google Shape;2017;gb520c5eab2_0_6185"/>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18" name="Google Shape;2018;gb520c5eab2_0_6185"/>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19" name="Google Shape;2019;gb520c5eab2_0_6185"/>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20" name="Google Shape;2020;gb520c5eab2_0_6185"/>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21" name="Google Shape;2021;gb520c5eab2_0_6185"/>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22" name="Google Shape;2022;gb520c5eab2_0_6185"/>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23" name="Google Shape;2023;gb520c5eab2_0_6185"/>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24" name="Google Shape;2024;gb520c5eab2_0_6185"/>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25" name="Google Shape;2025;gb520c5eab2_0_6185"/>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26" name="Google Shape;2026;gb520c5eab2_0_6185"/>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27" name="Google Shape;2027;gb520c5eab2_0_6185"/>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28" name="Google Shape;2028;gb520c5eab2_0_6185"/>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29" name="Google Shape;2029;gb520c5eab2_0_6185"/>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pic>
        <p:nvPicPr>
          <p:cNvPr id="64" name="Picture 1">
            <a:extLst>
              <a:ext uri="{FF2B5EF4-FFF2-40B4-BE49-F238E27FC236}">
                <a16:creationId xmlns:a16="http://schemas.microsoft.com/office/drawing/2014/main" id="{3A4827F3-5A2B-C741-8990-5F275C8C977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6106" y="394401"/>
            <a:ext cx="862965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2">
            <a:extLst>
              <a:ext uri="{FF2B5EF4-FFF2-40B4-BE49-F238E27FC236}">
                <a16:creationId xmlns:a16="http://schemas.microsoft.com/office/drawing/2014/main" id="{2062C684-F37D-3542-A4E6-899059E8105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80203" y="6284405"/>
            <a:ext cx="4782152" cy="436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29A797D-74B3-F845-BBFD-3827F5A89A2C}"/>
              </a:ext>
            </a:extLst>
          </p:cNvPr>
          <p:cNvSpPr txBox="1"/>
          <p:nvPr/>
        </p:nvSpPr>
        <p:spPr>
          <a:xfrm>
            <a:off x="11347572" y="931715"/>
            <a:ext cx="3459333" cy="2890343"/>
          </a:xfrm>
          <a:prstGeom prst="rect">
            <a:avLst/>
          </a:prstGeom>
          <a:noFill/>
        </p:spPr>
        <p:txBody>
          <a:bodyPr wrap="square" rtlCol="0">
            <a:spAutoFit/>
          </a:bodyPr>
          <a:lstStyle/>
          <a:p>
            <a:pPr>
              <a:lnSpc>
                <a:spcPts val="2040"/>
              </a:lnSpc>
            </a:pPr>
            <a:r>
              <a:rPr lang="en-US" dirty="0"/>
              <a:t>The blue line in the bottom photo is in what part of the carb? </a:t>
            </a:r>
          </a:p>
          <a:p>
            <a:pPr>
              <a:lnSpc>
                <a:spcPts val="2040"/>
              </a:lnSpc>
            </a:pPr>
            <a:endParaRPr lang="en-US" dirty="0"/>
          </a:p>
          <a:p>
            <a:pPr>
              <a:lnSpc>
                <a:spcPts val="2040"/>
              </a:lnSpc>
            </a:pPr>
            <a:endParaRPr lang="en-US" dirty="0"/>
          </a:p>
          <a:p>
            <a:pPr>
              <a:lnSpc>
                <a:spcPts val="2040"/>
              </a:lnSpc>
            </a:pPr>
            <a:endParaRPr lang="en-US" dirty="0"/>
          </a:p>
          <a:p>
            <a:pPr>
              <a:lnSpc>
                <a:spcPts val="2040"/>
              </a:lnSpc>
            </a:pPr>
            <a:r>
              <a:rPr lang="en-US" dirty="0"/>
              <a:t>What function does this serve? </a:t>
            </a:r>
          </a:p>
          <a:p>
            <a:pPr>
              <a:lnSpc>
                <a:spcPts val="2040"/>
              </a:lnSpc>
            </a:pPr>
            <a:endParaRPr lang="en-US" dirty="0"/>
          </a:p>
          <a:p>
            <a:pPr>
              <a:lnSpc>
                <a:spcPts val="2040"/>
              </a:lnSpc>
            </a:pPr>
            <a:r>
              <a:rPr lang="en-US" dirty="0"/>
              <a:t>What happens if it gets plugged?</a:t>
            </a:r>
          </a:p>
          <a:p>
            <a:pPr>
              <a:lnSpc>
                <a:spcPts val="2040"/>
              </a:lnSpc>
            </a:pPr>
            <a:endParaRPr lang="en-US" dirty="0"/>
          </a:p>
          <a:p>
            <a:pPr>
              <a:lnSpc>
                <a:spcPts val="2040"/>
              </a:lnSpc>
            </a:pPr>
            <a:r>
              <a:rPr lang="en-US" dirty="0"/>
              <a:t>What are the advantages/disadvantages of venting it internally vs externally?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gb520c5eab2_0_4640"/>
          <p:cNvPicPr preferRelativeResize="0"/>
          <p:nvPr/>
        </p:nvPicPr>
        <p:blipFill rotWithShape="1">
          <a:blip r:embed="rId3">
            <a:alphaModFix/>
          </a:blip>
          <a:srcRect/>
          <a:stretch/>
        </p:blipFill>
        <p:spPr>
          <a:xfrm>
            <a:off x="850604" y="3867485"/>
            <a:ext cx="9366883" cy="6616216"/>
          </a:xfrm>
          <a:prstGeom prst="rect">
            <a:avLst/>
          </a:prstGeom>
          <a:noFill/>
          <a:ln w="38100" cap="flat" cmpd="sng">
            <a:solidFill>
              <a:schemeClr val="lt1"/>
            </a:solidFill>
            <a:prstDash val="solid"/>
            <a:round/>
            <a:headEnd type="none" w="sm" len="sm"/>
            <a:tailEnd type="none" w="sm" len="sm"/>
          </a:ln>
        </p:spPr>
      </p:pic>
      <p:sp>
        <p:nvSpPr>
          <p:cNvPr id="398" name="Google Shape;398;gb520c5eab2_0_4640"/>
          <p:cNvSpPr txBox="1"/>
          <p:nvPr/>
        </p:nvSpPr>
        <p:spPr>
          <a:xfrm>
            <a:off x="850604" y="657801"/>
            <a:ext cx="27786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a:solidFill>
                  <a:schemeClr val="dk1"/>
                </a:solidFill>
                <a:latin typeface="Calibri"/>
                <a:ea typeface="Calibri"/>
                <a:cs typeface="Calibri"/>
                <a:sym typeface="Calibri"/>
              </a:rPr>
              <a:t>MST Exams</a:t>
            </a:r>
            <a:endParaRPr/>
          </a:p>
        </p:txBody>
      </p:sp>
      <p:grpSp>
        <p:nvGrpSpPr>
          <p:cNvPr id="399" name="Google Shape;399;gb520c5eab2_0_4640"/>
          <p:cNvGrpSpPr/>
          <p:nvPr/>
        </p:nvGrpSpPr>
        <p:grpSpPr>
          <a:xfrm>
            <a:off x="11419139" y="1225021"/>
            <a:ext cx="3316201" cy="9261574"/>
            <a:chOff x="11419139" y="1225021"/>
            <a:chExt cx="3316201" cy="9261574"/>
          </a:xfrm>
        </p:grpSpPr>
        <p:cxnSp>
          <p:nvCxnSpPr>
            <p:cNvPr id="400" name="Google Shape;400;gb520c5eab2_0_4640"/>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01" name="Google Shape;401;gb520c5eab2_0_4640"/>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02" name="Google Shape;402;gb520c5eab2_0_4640"/>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03" name="Google Shape;403;gb520c5eab2_0_4640"/>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04" name="Google Shape;404;gb520c5eab2_0_4640"/>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05" name="Google Shape;405;gb520c5eab2_0_4640"/>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06" name="Google Shape;406;gb520c5eab2_0_4640"/>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07" name="Google Shape;407;gb520c5eab2_0_4640"/>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08" name="Google Shape;408;gb520c5eab2_0_4640"/>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09" name="Google Shape;409;gb520c5eab2_0_4640"/>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10" name="Google Shape;410;gb520c5eab2_0_4640"/>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11" name="Google Shape;411;gb520c5eab2_0_4640"/>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12" name="Google Shape;412;gb520c5eab2_0_4640"/>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13" name="Google Shape;413;gb520c5eab2_0_4640"/>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14" name="Google Shape;414;gb520c5eab2_0_4640"/>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15" name="Google Shape;415;gb520c5eab2_0_4640"/>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16" name="Google Shape;416;gb520c5eab2_0_4640"/>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17" name="Google Shape;417;gb520c5eab2_0_4640"/>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18" name="Google Shape;418;gb520c5eab2_0_4640"/>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19" name="Google Shape;419;gb520c5eab2_0_4640"/>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20" name="Google Shape;420;gb520c5eab2_0_4640"/>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21" name="Google Shape;421;gb520c5eab2_0_4640"/>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22" name="Google Shape;422;gb520c5eab2_0_4640"/>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23" name="Google Shape;423;gb520c5eab2_0_4640"/>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24" name="Google Shape;424;gb520c5eab2_0_4640"/>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25" name="Google Shape;425;gb520c5eab2_0_4640"/>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26" name="Google Shape;426;gb520c5eab2_0_4640"/>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27" name="Google Shape;427;gb520c5eab2_0_4640"/>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28" name="Google Shape;428;gb520c5eab2_0_4640"/>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29" name="Google Shape;429;gb520c5eab2_0_4640"/>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30" name="Google Shape;430;gb520c5eab2_0_4640"/>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31" name="Google Shape;431;gb520c5eab2_0_4640"/>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32" name="Google Shape;432;gb520c5eab2_0_4640"/>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33" name="Google Shape;433;gb520c5eab2_0_4640"/>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34" name="Google Shape;434;gb520c5eab2_0_4640"/>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35" name="Google Shape;435;gb520c5eab2_0_4640"/>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36" name="Google Shape;436;gb520c5eab2_0_4640"/>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437" name="Google Shape;437;gb520c5eab2_0_4640"/>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
        <p:nvSpPr>
          <p:cNvPr id="2" name="TextBox 1">
            <a:extLst>
              <a:ext uri="{FF2B5EF4-FFF2-40B4-BE49-F238E27FC236}">
                <a16:creationId xmlns:a16="http://schemas.microsoft.com/office/drawing/2014/main" id="{0F6BAFE8-3061-2344-AC41-455B8107BC09}"/>
              </a:ext>
            </a:extLst>
          </p:cNvPr>
          <p:cNvSpPr txBox="1"/>
          <p:nvPr/>
        </p:nvSpPr>
        <p:spPr>
          <a:xfrm>
            <a:off x="809461" y="1427301"/>
            <a:ext cx="4530407" cy="830997"/>
          </a:xfrm>
          <a:prstGeom prst="rect">
            <a:avLst/>
          </a:prstGeom>
          <a:noFill/>
        </p:spPr>
        <p:txBody>
          <a:bodyPr wrap="none" rtlCol="0">
            <a:spAutoFit/>
          </a:bodyPr>
          <a:lstStyle/>
          <a:p>
            <a:r>
              <a:rPr lang="en-US" sz="1600" dirty="0"/>
              <a:t>New exams as of 1/1/2021</a:t>
            </a:r>
          </a:p>
          <a:p>
            <a:r>
              <a:rPr lang="en-US" sz="1600" dirty="0"/>
              <a:t>6 exams needed for Master Service Technician </a:t>
            </a:r>
          </a:p>
          <a:p>
            <a:r>
              <a:rPr lang="en-US" sz="1600" dirty="0"/>
              <a:t>75% needed to pass each section</a:t>
            </a:r>
          </a:p>
        </p:txBody>
      </p:sp>
      <p:grpSp>
        <p:nvGrpSpPr>
          <p:cNvPr id="44" name="Google Shape;328;gb520c5eab2_0_4572">
            <a:extLst>
              <a:ext uri="{FF2B5EF4-FFF2-40B4-BE49-F238E27FC236}">
                <a16:creationId xmlns:a16="http://schemas.microsoft.com/office/drawing/2014/main" id="{96CE14A6-7578-3243-A66A-C8617D18368E}"/>
              </a:ext>
            </a:extLst>
          </p:cNvPr>
          <p:cNvGrpSpPr/>
          <p:nvPr/>
        </p:nvGrpSpPr>
        <p:grpSpPr>
          <a:xfrm>
            <a:off x="18973" y="833128"/>
            <a:ext cx="15445340" cy="9482529"/>
            <a:chOff x="43841" y="541749"/>
            <a:chExt cx="12116843" cy="5774635"/>
          </a:xfrm>
        </p:grpSpPr>
        <p:grpSp>
          <p:nvGrpSpPr>
            <p:cNvPr id="45" name="Google Shape;329;gb520c5eab2_0_4572">
              <a:extLst>
                <a:ext uri="{FF2B5EF4-FFF2-40B4-BE49-F238E27FC236}">
                  <a16:creationId xmlns:a16="http://schemas.microsoft.com/office/drawing/2014/main" id="{227F7E33-BCC5-EE4E-9C61-BCBB653D118E}"/>
                </a:ext>
              </a:extLst>
            </p:cNvPr>
            <p:cNvGrpSpPr/>
            <p:nvPr/>
          </p:nvGrpSpPr>
          <p:grpSpPr>
            <a:xfrm>
              <a:off x="43841" y="541749"/>
              <a:ext cx="300601" cy="5774635"/>
              <a:chOff x="43841" y="541749"/>
              <a:chExt cx="300601" cy="5774635"/>
            </a:xfrm>
          </p:grpSpPr>
          <p:sp>
            <p:nvSpPr>
              <p:cNvPr id="54" name="Google Shape;330;gb520c5eab2_0_4572">
                <a:extLst>
                  <a:ext uri="{FF2B5EF4-FFF2-40B4-BE49-F238E27FC236}">
                    <a16:creationId xmlns:a16="http://schemas.microsoft.com/office/drawing/2014/main" id="{BE4A8F76-09FC-784F-ACE8-E42B1D16ABE6}"/>
                  </a:ext>
                </a:extLst>
              </p:cNvPr>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5" name="Google Shape;331;gb520c5eab2_0_4572">
                <a:extLst>
                  <a:ext uri="{FF2B5EF4-FFF2-40B4-BE49-F238E27FC236}">
                    <a16:creationId xmlns:a16="http://schemas.microsoft.com/office/drawing/2014/main" id="{F6EBA9E9-124B-8448-8A38-982663FA46E5}"/>
                  </a:ext>
                </a:extLst>
              </p:cNvPr>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6" name="Google Shape;332;gb520c5eab2_0_4572">
                <a:extLst>
                  <a:ext uri="{FF2B5EF4-FFF2-40B4-BE49-F238E27FC236}">
                    <a16:creationId xmlns:a16="http://schemas.microsoft.com/office/drawing/2014/main" id="{3B5DE987-598A-994C-B18C-9959DF898AA7}"/>
                  </a:ext>
                </a:extLst>
              </p:cNvPr>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7" name="Google Shape;333;gb520c5eab2_0_4572">
                <a:extLst>
                  <a:ext uri="{FF2B5EF4-FFF2-40B4-BE49-F238E27FC236}">
                    <a16:creationId xmlns:a16="http://schemas.microsoft.com/office/drawing/2014/main" id="{706C923D-C205-2E41-86D6-491D69F5EFC8}"/>
                  </a:ext>
                </a:extLst>
              </p:cNvPr>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8" name="Google Shape;334;gb520c5eab2_0_4572">
                <a:extLst>
                  <a:ext uri="{FF2B5EF4-FFF2-40B4-BE49-F238E27FC236}">
                    <a16:creationId xmlns:a16="http://schemas.microsoft.com/office/drawing/2014/main" id="{68A614F9-52F2-1343-8EB9-D2C8D0B42BEF}"/>
                  </a:ext>
                </a:extLst>
              </p:cNvPr>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9" name="Google Shape;335;gb520c5eab2_0_4572">
                <a:extLst>
                  <a:ext uri="{FF2B5EF4-FFF2-40B4-BE49-F238E27FC236}">
                    <a16:creationId xmlns:a16="http://schemas.microsoft.com/office/drawing/2014/main" id="{D57F42FC-E0AA-8741-BD38-E6C1A59B7001}"/>
                  </a:ext>
                </a:extLst>
              </p:cNvPr>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60" name="Google Shape;336;gb520c5eab2_0_4572">
                <a:extLst>
                  <a:ext uri="{FF2B5EF4-FFF2-40B4-BE49-F238E27FC236}">
                    <a16:creationId xmlns:a16="http://schemas.microsoft.com/office/drawing/2014/main" id="{E00792E9-7E0B-9841-A324-2C2E53640704}"/>
                  </a:ext>
                </a:extLst>
              </p:cNvPr>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46" name="Google Shape;337;gb520c5eab2_0_4572">
              <a:extLst>
                <a:ext uri="{FF2B5EF4-FFF2-40B4-BE49-F238E27FC236}">
                  <a16:creationId xmlns:a16="http://schemas.microsoft.com/office/drawing/2014/main" id="{152BEFC6-591E-BA42-B629-ADA9BA6B6EC4}"/>
                </a:ext>
              </a:extLst>
            </p:cNvPr>
            <p:cNvGrpSpPr/>
            <p:nvPr/>
          </p:nvGrpSpPr>
          <p:grpSpPr>
            <a:xfrm>
              <a:off x="11860084" y="541749"/>
              <a:ext cx="300600" cy="5774635"/>
              <a:chOff x="11860084" y="541749"/>
              <a:chExt cx="300600" cy="5774635"/>
            </a:xfrm>
          </p:grpSpPr>
          <p:sp>
            <p:nvSpPr>
              <p:cNvPr id="47" name="Google Shape;338;gb520c5eab2_0_4572">
                <a:extLst>
                  <a:ext uri="{FF2B5EF4-FFF2-40B4-BE49-F238E27FC236}">
                    <a16:creationId xmlns:a16="http://schemas.microsoft.com/office/drawing/2014/main" id="{757FD84A-B58B-3144-BD2E-02A867ED8235}"/>
                  </a:ext>
                </a:extLst>
              </p:cNvPr>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48" name="Google Shape;339;gb520c5eab2_0_4572">
                <a:extLst>
                  <a:ext uri="{FF2B5EF4-FFF2-40B4-BE49-F238E27FC236}">
                    <a16:creationId xmlns:a16="http://schemas.microsoft.com/office/drawing/2014/main" id="{D32B484C-A08B-6A46-8377-58A4F53B4ABB}"/>
                  </a:ext>
                </a:extLst>
              </p:cNvPr>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49" name="Google Shape;340;gb520c5eab2_0_4572">
                <a:extLst>
                  <a:ext uri="{FF2B5EF4-FFF2-40B4-BE49-F238E27FC236}">
                    <a16:creationId xmlns:a16="http://schemas.microsoft.com/office/drawing/2014/main" id="{0676BC74-D2DE-4147-A8D7-87565C428F5F}"/>
                  </a:ext>
                </a:extLst>
              </p:cNvPr>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0" name="Google Shape;341;gb520c5eab2_0_4572">
                <a:extLst>
                  <a:ext uri="{FF2B5EF4-FFF2-40B4-BE49-F238E27FC236}">
                    <a16:creationId xmlns:a16="http://schemas.microsoft.com/office/drawing/2014/main" id="{80FB59B3-74C5-0043-A033-7725CF65E648}"/>
                  </a:ext>
                </a:extLst>
              </p:cNvPr>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1" name="Google Shape;342;gb520c5eab2_0_4572">
                <a:extLst>
                  <a:ext uri="{FF2B5EF4-FFF2-40B4-BE49-F238E27FC236}">
                    <a16:creationId xmlns:a16="http://schemas.microsoft.com/office/drawing/2014/main" id="{2CEFF372-F73B-004D-ADAB-9E5ED1C5E2DB}"/>
                  </a:ext>
                </a:extLst>
              </p:cNvPr>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2" name="Google Shape;343;gb520c5eab2_0_4572">
                <a:extLst>
                  <a:ext uri="{FF2B5EF4-FFF2-40B4-BE49-F238E27FC236}">
                    <a16:creationId xmlns:a16="http://schemas.microsoft.com/office/drawing/2014/main" id="{6646811D-D406-B048-9201-76D7D9BC29D8}"/>
                  </a:ext>
                </a:extLst>
              </p:cNvPr>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3" name="Google Shape;344;gb520c5eab2_0_4572">
                <a:extLst>
                  <a:ext uri="{FF2B5EF4-FFF2-40B4-BE49-F238E27FC236}">
                    <a16:creationId xmlns:a16="http://schemas.microsoft.com/office/drawing/2014/main" id="{0801B3EB-A25F-EC48-8B92-5EA7823DB644}"/>
                  </a:ext>
                </a:extLst>
              </p:cNvPr>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33"/>
        <p:cNvGrpSpPr/>
        <p:nvPr/>
      </p:nvGrpSpPr>
      <p:grpSpPr>
        <a:xfrm>
          <a:off x="0" y="0"/>
          <a:ext cx="0" cy="0"/>
          <a:chOff x="0" y="0"/>
          <a:chExt cx="0" cy="0"/>
        </a:xfrm>
      </p:grpSpPr>
      <p:grpSp>
        <p:nvGrpSpPr>
          <p:cNvPr id="2034" name="Google Shape;2034;gb520c5eab2_0_6250"/>
          <p:cNvGrpSpPr/>
          <p:nvPr/>
        </p:nvGrpSpPr>
        <p:grpSpPr>
          <a:xfrm>
            <a:off x="18973" y="833128"/>
            <a:ext cx="15445340" cy="9482529"/>
            <a:chOff x="43841" y="541749"/>
            <a:chExt cx="12116843" cy="5774635"/>
          </a:xfrm>
        </p:grpSpPr>
        <p:grpSp>
          <p:nvGrpSpPr>
            <p:cNvPr id="2035" name="Google Shape;2035;gb520c5eab2_0_6250"/>
            <p:cNvGrpSpPr/>
            <p:nvPr/>
          </p:nvGrpSpPr>
          <p:grpSpPr>
            <a:xfrm>
              <a:off x="43841" y="541749"/>
              <a:ext cx="300601" cy="5774635"/>
              <a:chOff x="43841" y="541749"/>
              <a:chExt cx="300601" cy="5774635"/>
            </a:xfrm>
          </p:grpSpPr>
          <p:sp>
            <p:nvSpPr>
              <p:cNvPr id="2036" name="Google Shape;2036;gb520c5eab2_0_6250"/>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037" name="Google Shape;2037;gb520c5eab2_0_6250"/>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038" name="Google Shape;2038;gb520c5eab2_0_6250"/>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039" name="Google Shape;2039;gb520c5eab2_0_6250"/>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040" name="Google Shape;2040;gb520c5eab2_0_6250"/>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041" name="Google Shape;2041;gb520c5eab2_0_6250"/>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042" name="Google Shape;2042;gb520c5eab2_0_6250"/>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2043" name="Google Shape;2043;gb520c5eab2_0_6250"/>
            <p:cNvGrpSpPr/>
            <p:nvPr/>
          </p:nvGrpSpPr>
          <p:grpSpPr>
            <a:xfrm>
              <a:off x="11860084" y="541749"/>
              <a:ext cx="300600" cy="5774635"/>
              <a:chOff x="11860084" y="541749"/>
              <a:chExt cx="300600" cy="5774635"/>
            </a:xfrm>
          </p:grpSpPr>
          <p:sp>
            <p:nvSpPr>
              <p:cNvPr id="2044" name="Google Shape;2044;gb520c5eab2_0_6250"/>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045" name="Google Shape;2045;gb520c5eab2_0_6250"/>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046" name="Google Shape;2046;gb520c5eab2_0_6250"/>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047" name="Google Shape;2047;gb520c5eab2_0_6250"/>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048" name="Google Shape;2048;gb520c5eab2_0_6250"/>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049" name="Google Shape;2049;gb520c5eab2_0_6250"/>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050" name="Google Shape;2050;gb520c5eab2_0_6250"/>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pic>
        <p:nvPicPr>
          <p:cNvPr id="2051" name="Google Shape;2051;gb520c5eab2_0_6250"/>
          <p:cNvPicPr preferRelativeResize="0"/>
          <p:nvPr/>
        </p:nvPicPr>
        <p:blipFill rotWithShape="1">
          <a:blip r:embed="rId3">
            <a:alphaModFix/>
          </a:blip>
          <a:srcRect/>
          <a:stretch/>
        </p:blipFill>
        <p:spPr>
          <a:xfrm>
            <a:off x="-9604" y="10363710"/>
            <a:ext cx="897607" cy="609089"/>
          </a:xfrm>
          <a:prstGeom prst="rect">
            <a:avLst/>
          </a:prstGeom>
          <a:noFill/>
          <a:ln>
            <a:noFill/>
          </a:ln>
        </p:spPr>
      </p:pic>
      <p:grpSp>
        <p:nvGrpSpPr>
          <p:cNvPr id="2052" name="Google Shape;2052;gb520c5eab2_0_6250"/>
          <p:cNvGrpSpPr/>
          <p:nvPr/>
        </p:nvGrpSpPr>
        <p:grpSpPr>
          <a:xfrm>
            <a:off x="12561421" y="10649148"/>
            <a:ext cx="2983379" cy="323709"/>
            <a:chOff x="9802367" y="6604000"/>
            <a:chExt cx="2339905" cy="253889"/>
          </a:xfrm>
        </p:grpSpPr>
        <p:sp>
          <p:nvSpPr>
            <p:cNvPr id="2053" name="Google Shape;2053;gb520c5eab2_0_6250"/>
            <p:cNvSpPr/>
            <p:nvPr/>
          </p:nvSpPr>
          <p:spPr>
            <a:xfrm>
              <a:off x="9802367" y="6719289"/>
              <a:ext cx="18846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148" b="1">
                  <a:solidFill>
                    <a:srgbClr val="FFFFFF"/>
                  </a:solidFill>
                  <a:latin typeface="Source Sans Pro"/>
                  <a:ea typeface="Source Sans Pro"/>
                  <a:cs typeface="Source Sans Pro"/>
                  <a:sym typeface="Source Sans Pro"/>
                </a:rPr>
                <a:t>Attribution 3.0 Unported (CC BY 3.0)</a:t>
              </a:r>
              <a:endParaRPr/>
            </a:p>
          </p:txBody>
        </p:sp>
        <p:pic>
          <p:nvPicPr>
            <p:cNvPr id="2054" name="Google Shape;2054;gb520c5eab2_0_6250" descr="cc logo"/>
            <p:cNvPicPr preferRelativeResize="0"/>
            <p:nvPr/>
          </p:nvPicPr>
          <p:blipFill rotWithShape="1">
            <a:blip r:embed="rId4">
              <a:alphaModFix/>
            </a:blip>
            <a:srcRect/>
            <a:stretch/>
          </p:blipFill>
          <p:spPr>
            <a:xfrm>
              <a:off x="11687044" y="6604000"/>
              <a:ext cx="215900" cy="215900"/>
            </a:xfrm>
            <a:prstGeom prst="rect">
              <a:avLst/>
            </a:prstGeom>
            <a:noFill/>
            <a:ln>
              <a:noFill/>
            </a:ln>
          </p:spPr>
        </p:pic>
        <p:pic>
          <p:nvPicPr>
            <p:cNvPr id="2055" name="Google Shape;2055;gb520c5eab2_0_6250"/>
            <p:cNvPicPr preferRelativeResize="0"/>
            <p:nvPr/>
          </p:nvPicPr>
          <p:blipFill rotWithShape="1">
            <a:blip r:embed="rId5">
              <a:alphaModFix/>
            </a:blip>
            <a:srcRect/>
            <a:stretch/>
          </p:blipFill>
          <p:spPr>
            <a:xfrm>
              <a:off x="11926372" y="6604001"/>
              <a:ext cx="215900" cy="215900"/>
            </a:xfrm>
            <a:prstGeom prst="rect">
              <a:avLst/>
            </a:prstGeom>
            <a:noFill/>
            <a:ln>
              <a:noFill/>
            </a:ln>
          </p:spPr>
        </p:pic>
      </p:grpSp>
      <p:pic>
        <p:nvPicPr>
          <p:cNvPr id="2056" name="Google Shape;2056;gb520c5eab2_0_6250"/>
          <p:cNvPicPr preferRelativeResize="0"/>
          <p:nvPr/>
        </p:nvPicPr>
        <p:blipFill rotWithShape="1">
          <a:blip r:embed="rId6">
            <a:alphaModFix/>
          </a:blip>
          <a:srcRect/>
          <a:stretch/>
        </p:blipFill>
        <p:spPr>
          <a:xfrm>
            <a:off x="59614" y="85793"/>
            <a:ext cx="399164" cy="419577"/>
          </a:xfrm>
          <a:prstGeom prst="rect">
            <a:avLst/>
          </a:prstGeom>
          <a:noFill/>
          <a:ln w="12700" cap="flat" cmpd="sng">
            <a:solidFill>
              <a:schemeClr val="dk1"/>
            </a:solidFill>
            <a:prstDash val="solid"/>
            <a:round/>
            <a:headEnd type="none" w="sm" len="sm"/>
            <a:tailEnd type="none" w="sm" len="sm"/>
          </a:ln>
        </p:spPr>
      </p:pic>
      <p:grpSp>
        <p:nvGrpSpPr>
          <p:cNvPr id="2057" name="Google Shape;2057;gb520c5eab2_0_6250"/>
          <p:cNvGrpSpPr/>
          <p:nvPr/>
        </p:nvGrpSpPr>
        <p:grpSpPr>
          <a:xfrm>
            <a:off x="11419139" y="1225021"/>
            <a:ext cx="3316201" cy="9261574"/>
            <a:chOff x="11419139" y="1225021"/>
            <a:chExt cx="3316201" cy="9261574"/>
          </a:xfrm>
        </p:grpSpPr>
        <p:cxnSp>
          <p:nvCxnSpPr>
            <p:cNvPr id="2058" name="Google Shape;2058;gb520c5eab2_0_6250"/>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59" name="Google Shape;2059;gb520c5eab2_0_6250"/>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60" name="Google Shape;2060;gb520c5eab2_0_6250"/>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61" name="Google Shape;2061;gb520c5eab2_0_6250"/>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62" name="Google Shape;2062;gb520c5eab2_0_6250"/>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63" name="Google Shape;2063;gb520c5eab2_0_6250"/>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64" name="Google Shape;2064;gb520c5eab2_0_6250"/>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65" name="Google Shape;2065;gb520c5eab2_0_6250"/>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66" name="Google Shape;2066;gb520c5eab2_0_6250"/>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67" name="Google Shape;2067;gb520c5eab2_0_6250"/>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68" name="Google Shape;2068;gb520c5eab2_0_6250"/>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69" name="Google Shape;2069;gb520c5eab2_0_6250"/>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70" name="Google Shape;2070;gb520c5eab2_0_6250"/>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71" name="Google Shape;2071;gb520c5eab2_0_6250"/>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72" name="Google Shape;2072;gb520c5eab2_0_6250"/>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73" name="Google Shape;2073;gb520c5eab2_0_6250"/>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74" name="Google Shape;2074;gb520c5eab2_0_6250"/>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75" name="Google Shape;2075;gb520c5eab2_0_6250"/>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76" name="Google Shape;2076;gb520c5eab2_0_6250"/>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77" name="Google Shape;2077;gb520c5eab2_0_6250"/>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78" name="Google Shape;2078;gb520c5eab2_0_6250"/>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79" name="Google Shape;2079;gb520c5eab2_0_6250"/>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80" name="Google Shape;2080;gb520c5eab2_0_6250"/>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81" name="Google Shape;2081;gb520c5eab2_0_6250"/>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82" name="Google Shape;2082;gb520c5eab2_0_6250"/>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83" name="Google Shape;2083;gb520c5eab2_0_6250"/>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84" name="Google Shape;2084;gb520c5eab2_0_6250"/>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85" name="Google Shape;2085;gb520c5eab2_0_6250"/>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86" name="Google Shape;2086;gb520c5eab2_0_6250"/>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87" name="Google Shape;2087;gb520c5eab2_0_6250"/>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88" name="Google Shape;2088;gb520c5eab2_0_6250"/>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89" name="Google Shape;2089;gb520c5eab2_0_6250"/>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90" name="Google Shape;2090;gb520c5eab2_0_6250"/>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91" name="Google Shape;2091;gb520c5eab2_0_6250"/>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92" name="Google Shape;2092;gb520c5eab2_0_6250"/>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93" name="Google Shape;2093;gb520c5eab2_0_6250"/>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94" name="Google Shape;2094;gb520c5eab2_0_6250"/>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095" name="Google Shape;2095;gb520c5eab2_0_6250"/>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
        <p:nvSpPr>
          <p:cNvPr id="2" name="Rectangle 1">
            <a:extLst>
              <a:ext uri="{FF2B5EF4-FFF2-40B4-BE49-F238E27FC236}">
                <a16:creationId xmlns:a16="http://schemas.microsoft.com/office/drawing/2014/main" id="{EE070CEB-7272-8842-AB2D-AC5F6A75AAB3}"/>
              </a:ext>
            </a:extLst>
          </p:cNvPr>
          <p:cNvSpPr/>
          <p:nvPr/>
        </p:nvSpPr>
        <p:spPr>
          <a:xfrm>
            <a:off x="1730805" y="1217151"/>
            <a:ext cx="7802136" cy="307777"/>
          </a:xfrm>
          <a:prstGeom prst="rect">
            <a:avLst/>
          </a:prstGeom>
        </p:spPr>
        <p:txBody>
          <a:bodyPr wrap="none">
            <a:spAutoFit/>
          </a:bodyPr>
          <a:lstStyle/>
          <a:p>
            <a:r>
              <a:rPr lang="en-US" dirty="0">
                <a:hlinkClick r:id="rId7"/>
              </a:rPr>
              <a:t>https://www.briggsandstratton.com/eu/en_gb/support/faqs/browse/carburetor-rebuild.html#Step1</a:t>
            </a:r>
            <a:r>
              <a:rPr lang="en-US" dirty="0"/>
              <a:t> </a:t>
            </a:r>
          </a:p>
        </p:txBody>
      </p:sp>
      <p:sp>
        <p:nvSpPr>
          <p:cNvPr id="3" name="Rectangle 2">
            <a:extLst>
              <a:ext uri="{FF2B5EF4-FFF2-40B4-BE49-F238E27FC236}">
                <a16:creationId xmlns:a16="http://schemas.microsoft.com/office/drawing/2014/main" id="{2576A830-6987-914A-8EE8-33EDB5A5D926}"/>
              </a:ext>
            </a:extLst>
          </p:cNvPr>
          <p:cNvSpPr/>
          <p:nvPr/>
        </p:nvSpPr>
        <p:spPr>
          <a:xfrm>
            <a:off x="739200" y="295463"/>
            <a:ext cx="13996139" cy="923330"/>
          </a:xfrm>
          <a:prstGeom prst="rect">
            <a:avLst/>
          </a:prstGeom>
          <a:solidFill>
            <a:schemeClr val="bg1">
              <a:lumMod val="85000"/>
            </a:schemeClr>
          </a:solid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Carb Disassembly, Inspection &amp; Reassembly</a:t>
            </a:r>
          </a:p>
        </p:txBody>
      </p:sp>
      <p:sp>
        <p:nvSpPr>
          <p:cNvPr id="4" name="TextBox 3">
            <a:extLst>
              <a:ext uri="{FF2B5EF4-FFF2-40B4-BE49-F238E27FC236}">
                <a16:creationId xmlns:a16="http://schemas.microsoft.com/office/drawing/2014/main" id="{CCE6EFDC-714B-0348-96DE-C2FFAEA1830B}"/>
              </a:ext>
            </a:extLst>
          </p:cNvPr>
          <p:cNvSpPr txBox="1"/>
          <p:nvPr/>
        </p:nvSpPr>
        <p:spPr>
          <a:xfrm>
            <a:off x="11419139" y="1455399"/>
            <a:ext cx="3316200" cy="1169551"/>
          </a:xfrm>
          <a:prstGeom prst="rect">
            <a:avLst/>
          </a:prstGeom>
          <a:noFill/>
        </p:spPr>
        <p:txBody>
          <a:bodyPr wrap="square" rtlCol="0">
            <a:spAutoFit/>
          </a:bodyPr>
          <a:lstStyle/>
          <a:p>
            <a:r>
              <a:rPr lang="en-US" dirty="0"/>
              <a:t>Using the Briggs How-to guide as your instruction, disassemble and reassemble your carb. Take photos as you go and create your own how to guide.</a:t>
            </a:r>
          </a:p>
        </p:txBody>
      </p:sp>
      <p:graphicFrame>
        <p:nvGraphicFramePr>
          <p:cNvPr id="5" name="Table 5">
            <a:extLst>
              <a:ext uri="{FF2B5EF4-FFF2-40B4-BE49-F238E27FC236}">
                <a16:creationId xmlns:a16="http://schemas.microsoft.com/office/drawing/2014/main" id="{7F8E6633-2FC2-4948-965E-599AE480FFCD}"/>
              </a:ext>
            </a:extLst>
          </p:cNvPr>
          <p:cNvGraphicFramePr>
            <a:graphicFrameLocks noGrp="1"/>
          </p:cNvGraphicFramePr>
          <p:nvPr>
            <p:extLst>
              <p:ext uri="{D42A27DB-BD31-4B8C-83A1-F6EECF244321}">
                <p14:modId xmlns:p14="http://schemas.microsoft.com/office/powerpoint/2010/main" val="3702076598"/>
              </p:ext>
            </p:extLst>
          </p:nvPr>
        </p:nvGraphicFramePr>
        <p:xfrm>
          <a:off x="561863" y="1799542"/>
          <a:ext cx="9829047" cy="8737347"/>
        </p:xfrm>
        <a:graphic>
          <a:graphicData uri="http://schemas.openxmlformats.org/drawingml/2006/table">
            <a:tbl>
              <a:tblPr firstRow="1" bandRow="1">
                <a:tableStyleId>{EAF11463-5CE2-4689-B796-88C2012E085F}</a:tableStyleId>
              </a:tblPr>
              <a:tblGrid>
                <a:gridCol w="3276349">
                  <a:extLst>
                    <a:ext uri="{9D8B030D-6E8A-4147-A177-3AD203B41FA5}">
                      <a16:colId xmlns:a16="http://schemas.microsoft.com/office/drawing/2014/main" val="2145567710"/>
                    </a:ext>
                  </a:extLst>
                </a:gridCol>
                <a:gridCol w="3276349">
                  <a:extLst>
                    <a:ext uri="{9D8B030D-6E8A-4147-A177-3AD203B41FA5}">
                      <a16:colId xmlns:a16="http://schemas.microsoft.com/office/drawing/2014/main" val="18385163"/>
                    </a:ext>
                  </a:extLst>
                </a:gridCol>
                <a:gridCol w="3276349">
                  <a:extLst>
                    <a:ext uri="{9D8B030D-6E8A-4147-A177-3AD203B41FA5}">
                      <a16:colId xmlns:a16="http://schemas.microsoft.com/office/drawing/2014/main" val="3901881404"/>
                    </a:ext>
                  </a:extLst>
                </a:gridCol>
              </a:tblGrid>
              <a:tr h="0">
                <a:tc>
                  <a:txBody>
                    <a:bodyPr/>
                    <a:lstStyle/>
                    <a:p>
                      <a:r>
                        <a:rPr lang="en-US" dirty="0"/>
                        <a:t>Step 1:</a:t>
                      </a:r>
                    </a:p>
                  </a:txBody>
                  <a:tcPr/>
                </a:tc>
                <a:tc>
                  <a:txBody>
                    <a:bodyPr/>
                    <a:lstStyle/>
                    <a:p>
                      <a:r>
                        <a:rPr lang="en-US" dirty="0"/>
                        <a:t>Step 2:</a:t>
                      </a:r>
                    </a:p>
                  </a:txBody>
                  <a:tcPr/>
                </a:tc>
                <a:tc>
                  <a:txBody>
                    <a:bodyPr/>
                    <a:lstStyle/>
                    <a:p>
                      <a:r>
                        <a:rPr lang="en-US" dirty="0"/>
                        <a:t>Step 3:</a:t>
                      </a:r>
                    </a:p>
                  </a:txBody>
                  <a:tcPr/>
                </a:tc>
                <a:extLst>
                  <a:ext uri="{0D108BD9-81ED-4DB2-BD59-A6C34878D82A}">
                    <a16:rowId xmlns:a16="http://schemas.microsoft.com/office/drawing/2014/main" val="1221437"/>
                  </a:ext>
                </a:extLst>
              </a:tr>
              <a:tr h="2607649">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839729039"/>
                  </a:ext>
                </a:extLst>
              </a:tr>
              <a:tr h="0">
                <a:tc>
                  <a:txBody>
                    <a:bodyPr/>
                    <a:lstStyle/>
                    <a:p>
                      <a:r>
                        <a:rPr lang="en-US" dirty="0"/>
                        <a:t>Step 4:</a:t>
                      </a:r>
                    </a:p>
                  </a:txBody>
                  <a:tcPr/>
                </a:tc>
                <a:tc>
                  <a:txBody>
                    <a:bodyPr/>
                    <a:lstStyle/>
                    <a:p>
                      <a:r>
                        <a:rPr lang="en-US" dirty="0"/>
                        <a:t>Step 5:</a:t>
                      </a:r>
                    </a:p>
                  </a:txBody>
                  <a:tcPr/>
                </a:tc>
                <a:tc>
                  <a:txBody>
                    <a:bodyPr/>
                    <a:lstStyle/>
                    <a:p>
                      <a:r>
                        <a:rPr lang="en-US" dirty="0"/>
                        <a:t>Step 6:</a:t>
                      </a:r>
                    </a:p>
                  </a:txBody>
                  <a:tcPr/>
                </a:tc>
                <a:extLst>
                  <a:ext uri="{0D108BD9-81ED-4DB2-BD59-A6C34878D82A}">
                    <a16:rowId xmlns:a16="http://schemas.microsoft.com/office/drawing/2014/main" val="2789967820"/>
                  </a:ext>
                </a:extLst>
              </a:tr>
              <a:tr h="2607649">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833388320"/>
                  </a:ext>
                </a:extLst>
              </a:tr>
              <a:tr h="0">
                <a:tc>
                  <a:txBody>
                    <a:bodyPr/>
                    <a:lstStyle/>
                    <a:p>
                      <a:r>
                        <a:rPr lang="en-US" dirty="0"/>
                        <a:t>Step 7</a:t>
                      </a:r>
                    </a:p>
                  </a:txBody>
                  <a:tcPr/>
                </a:tc>
                <a:tc>
                  <a:txBody>
                    <a:bodyPr/>
                    <a:lstStyle/>
                    <a:p>
                      <a:r>
                        <a:rPr lang="en-US" dirty="0"/>
                        <a:t>Step 8</a:t>
                      </a:r>
                    </a:p>
                  </a:txBody>
                  <a:tcPr/>
                </a:tc>
                <a:tc>
                  <a:txBody>
                    <a:bodyPr/>
                    <a:lstStyle/>
                    <a:p>
                      <a:r>
                        <a:rPr lang="en-US" dirty="0"/>
                        <a:t>Step 9:</a:t>
                      </a:r>
                    </a:p>
                  </a:txBody>
                  <a:tcPr/>
                </a:tc>
                <a:extLst>
                  <a:ext uri="{0D108BD9-81ED-4DB2-BD59-A6C34878D82A}">
                    <a16:rowId xmlns:a16="http://schemas.microsoft.com/office/drawing/2014/main" val="759923173"/>
                  </a:ext>
                </a:extLst>
              </a:tr>
              <a:tr h="2607649">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614540308"/>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099"/>
        <p:cNvGrpSpPr/>
        <p:nvPr/>
      </p:nvGrpSpPr>
      <p:grpSpPr>
        <a:xfrm>
          <a:off x="0" y="0"/>
          <a:ext cx="0" cy="0"/>
          <a:chOff x="0" y="0"/>
          <a:chExt cx="0" cy="0"/>
        </a:xfrm>
      </p:grpSpPr>
      <p:grpSp>
        <p:nvGrpSpPr>
          <p:cNvPr id="2100" name="Google Shape;2100;gb520c5eab2_0_6315"/>
          <p:cNvGrpSpPr/>
          <p:nvPr/>
        </p:nvGrpSpPr>
        <p:grpSpPr>
          <a:xfrm>
            <a:off x="18973" y="833128"/>
            <a:ext cx="15445340" cy="9482529"/>
            <a:chOff x="43841" y="541749"/>
            <a:chExt cx="12116843" cy="5774635"/>
          </a:xfrm>
        </p:grpSpPr>
        <p:grpSp>
          <p:nvGrpSpPr>
            <p:cNvPr id="2101" name="Google Shape;2101;gb520c5eab2_0_6315"/>
            <p:cNvGrpSpPr/>
            <p:nvPr/>
          </p:nvGrpSpPr>
          <p:grpSpPr>
            <a:xfrm>
              <a:off x="43841" y="541749"/>
              <a:ext cx="300601" cy="5774635"/>
              <a:chOff x="43841" y="541749"/>
              <a:chExt cx="300601" cy="5774635"/>
            </a:xfrm>
          </p:grpSpPr>
          <p:sp>
            <p:nvSpPr>
              <p:cNvPr id="2102" name="Google Shape;2102;gb520c5eab2_0_6315"/>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03" name="Google Shape;2103;gb520c5eab2_0_6315"/>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04" name="Google Shape;2104;gb520c5eab2_0_6315"/>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05" name="Google Shape;2105;gb520c5eab2_0_6315"/>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06" name="Google Shape;2106;gb520c5eab2_0_6315"/>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07" name="Google Shape;2107;gb520c5eab2_0_6315"/>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08" name="Google Shape;2108;gb520c5eab2_0_6315"/>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2109" name="Google Shape;2109;gb520c5eab2_0_6315"/>
            <p:cNvGrpSpPr/>
            <p:nvPr/>
          </p:nvGrpSpPr>
          <p:grpSpPr>
            <a:xfrm>
              <a:off x="11860084" y="541749"/>
              <a:ext cx="300600" cy="5774635"/>
              <a:chOff x="11860084" y="541749"/>
              <a:chExt cx="300600" cy="5774635"/>
            </a:xfrm>
          </p:grpSpPr>
          <p:sp>
            <p:nvSpPr>
              <p:cNvPr id="2110" name="Google Shape;2110;gb520c5eab2_0_6315"/>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11" name="Google Shape;2111;gb520c5eab2_0_6315"/>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12" name="Google Shape;2112;gb520c5eab2_0_6315"/>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13" name="Google Shape;2113;gb520c5eab2_0_6315"/>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14" name="Google Shape;2114;gb520c5eab2_0_6315"/>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15" name="Google Shape;2115;gb520c5eab2_0_6315"/>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16" name="Google Shape;2116;gb520c5eab2_0_6315"/>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pic>
        <p:nvPicPr>
          <p:cNvPr id="2117" name="Google Shape;2117;gb520c5eab2_0_6315"/>
          <p:cNvPicPr preferRelativeResize="0"/>
          <p:nvPr/>
        </p:nvPicPr>
        <p:blipFill rotWithShape="1">
          <a:blip r:embed="rId3">
            <a:alphaModFix/>
          </a:blip>
          <a:srcRect/>
          <a:stretch/>
        </p:blipFill>
        <p:spPr>
          <a:xfrm>
            <a:off x="-9604" y="10363710"/>
            <a:ext cx="897607" cy="609089"/>
          </a:xfrm>
          <a:prstGeom prst="rect">
            <a:avLst/>
          </a:prstGeom>
          <a:noFill/>
          <a:ln>
            <a:noFill/>
          </a:ln>
        </p:spPr>
      </p:pic>
      <p:grpSp>
        <p:nvGrpSpPr>
          <p:cNvPr id="2118" name="Google Shape;2118;gb520c5eab2_0_6315"/>
          <p:cNvGrpSpPr/>
          <p:nvPr/>
        </p:nvGrpSpPr>
        <p:grpSpPr>
          <a:xfrm>
            <a:off x="12561421" y="10649148"/>
            <a:ext cx="2983379" cy="323709"/>
            <a:chOff x="9802367" y="6604000"/>
            <a:chExt cx="2339905" cy="253889"/>
          </a:xfrm>
        </p:grpSpPr>
        <p:sp>
          <p:nvSpPr>
            <p:cNvPr id="2119" name="Google Shape;2119;gb520c5eab2_0_6315"/>
            <p:cNvSpPr/>
            <p:nvPr/>
          </p:nvSpPr>
          <p:spPr>
            <a:xfrm>
              <a:off x="9802367" y="6719289"/>
              <a:ext cx="18846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148" b="1">
                  <a:solidFill>
                    <a:srgbClr val="FFFFFF"/>
                  </a:solidFill>
                  <a:latin typeface="Source Sans Pro"/>
                  <a:ea typeface="Source Sans Pro"/>
                  <a:cs typeface="Source Sans Pro"/>
                  <a:sym typeface="Source Sans Pro"/>
                </a:rPr>
                <a:t>Attribution 3.0 Unported (CC BY 3.0)</a:t>
              </a:r>
              <a:endParaRPr/>
            </a:p>
          </p:txBody>
        </p:sp>
        <p:pic>
          <p:nvPicPr>
            <p:cNvPr id="2120" name="Google Shape;2120;gb520c5eab2_0_6315" descr="cc logo"/>
            <p:cNvPicPr preferRelativeResize="0"/>
            <p:nvPr/>
          </p:nvPicPr>
          <p:blipFill rotWithShape="1">
            <a:blip r:embed="rId4">
              <a:alphaModFix/>
            </a:blip>
            <a:srcRect/>
            <a:stretch/>
          </p:blipFill>
          <p:spPr>
            <a:xfrm>
              <a:off x="11687044" y="6604000"/>
              <a:ext cx="215900" cy="215900"/>
            </a:xfrm>
            <a:prstGeom prst="rect">
              <a:avLst/>
            </a:prstGeom>
            <a:noFill/>
            <a:ln>
              <a:noFill/>
            </a:ln>
          </p:spPr>
        </p:pic>
        <p:pic>
          <p:nvPicPr>
            <p:cNvPr id="2121" name="Google Shape;2121;gb520c5eab2_0_6315"/>
            <p:cNvPicPr preferRelativeResize="0"/>
            <p:nvPr/>
          </p:nvPicPr>
          <p:blipFill rotWithShape="1">
            <a:blip r:embed="rId5">
              <a:alphaModFix/>
            </a:blip>
            <a:srcRect/>
            <a:stretch/>
          </p:blipFill>
          <p:spPr>
            <a:xfrm>
              <a:off x="11926372" y="6604001"/>
              <a:ext cx="215900" cy="215900"/>
            </a:xfrm>
            <a:prstGeom prst="rect">
              <a:avLst/>
            </a:prstGeom>
            <a:noFill/>
            <a:ln>
              <a:noFill/>
            </a:ln>
          </p:spPr>
        </p:pic>
      </p:grpSp>
      <p:pic>
        <p:nvPicPr>
          <p:cNvPr id="2122" name="Google Shape;2122;gb520c5eab2_0_6315"/>
          <p:cNvPicPr preferRelativeResize="0"/>
          <p:nvPr/>
        </p:nvPicPr>
        <p:blipFill rotWithShape="1">
          <a:blip r:embed="rId6">
            <a:alphaModFix/>
          </a:blip>
          <a:srcRect/>
          <a:stretch/>
        </p:blipFill>
        <p:spPr>
          <a:xfrm>
            <a:off x="59614" y="85793"/>
            <a:ext cx="399164" cy="419577"/>
          </a:xfrm>
          <a:prstGeom prst="rect">
            <a:avLst/>
          </a:prstGeom>
          <a:noFill/>
          <a:ln w="12700" cap="flat" cmpd="sng">
            <a:solidFill>
              <a:schemeClr val="dk1"/>
            </a:solidFill>
            <a:prstDash val="solid"/>
            <a:round/>
            <a:headEnd type="none" w="sm" len="sm"/>
            <a:tailEnd type="none" w="sm" len="sm"/>
          </a:ln>
        </p:spPr>
      </p:pic>
      <p:grpSp>
        <p:nvGrpSpPr>
          <p:cNvPr id="2123" name="Google Shape;2123;gb520c5eab2_0_6315"/>
          <p:cNvGrpSpPr/>
          <p:nvPr/>
        </p:nvGrpSpPr>
        <p:grpSpPr>
          <a:xfrm>
            <a:off x="11419139" y="1225021"/>
            <a:ext cx="3316201" cy="9261574"/>
            <a:chOff x="11419139" y="1225021"/>
            <a:chExt cx="3316201" cy="9261574"/>
          </a:xfrm>
        </p:grpSpPr>
        <p:cxnSp>
          <p:nvCxnSpPr>
            <p:cNvPr id="2124" name="Google Shape;2124;gb520c5eab2_0_6315"/>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25" name="Google Shape;2125;gb520c5eab2_0_6315"/>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26" name="Google Shape;2126;gb520c5eab2_0_6315"/>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27" name="Google Shape;2127;gb520c5eab2_0_6315"/>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28" name="Google Shape;2128;gb520c5eab2_0_6315"/>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29" name="Google Shape;2129;gb520c5eab2_0_6315"/>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30" name="Google Shape;2130;gb520c5eab2_0_6315"/>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31" name="Google Shape;2131;gb520c5eab2_0_6315"/>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32" name="Google Shape;2132;gb520c5eab2_0_6315"/>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33" name="Google Shape;2133;gb520c5eab2_0_6315"/>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34" name="Google Shape;2134;gb520c5eab2_0_6315"/>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35" name="Google Shape;2135;gb520c5eab2_0_6315"/>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36" name="Google Shape;2136;gb520c5eab2_0_6315"/>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37" name="Google Shape;2137;gb520c5eab2_0_6315"/>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38" name="Google Shape;2138;gb520c5eab2_0_6315"/>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39" name="Google Shape;2139;gb520c5eab2_0_6315"/>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40" name="Google Shape;2140;gb520c5eab2_0_6315"/>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41" name="Google Shape;2141;gb520c5eab2_0_6315"/>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42" name="Google Shape;2142;gb520c5eab2_0_6315"/>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43" name="Google Shape;2143;gb520c5eab2_0_6315"/>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44" name="Google Shape;2144;gb520c5eab2_0_6315"/>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45" name="Google Shape;2145;gb520c5eab2_0_6315"/>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46" name="Google Shape;2146;gb520c5eab2_0_6315"/>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47" name="Google Shape;2147;gb520c5eab2_0_6315"/>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48" name="Google Shape;2148;gb520c5eab2_0_6315"/>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49" name="Google Shape;2149;gb520c5eab2_0_6315"/>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50" name="Google Shape;2150;gb520c5eab2_0_6315"/>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51" name="Google Shape;2151;gb520c5eab2_0_6315"/>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52" name="Google Shape;2152;gb520c5eab2_0_6315"/>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53" name="Google Shape;2153;gb520c5eab2_0_6315"/>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54" name="Google Shape;2154;gb520c5eab2_0_6315"/>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55" name="Google Shape;2155;gb520c5eab2_0_6315"/>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56" name="Google Shape;2156;gb520c5eab2_0_6315"/>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57" name="Google Shape;2157;gb520c5eab2_0_6315"/>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58" name="Google Shape;2158;gb520c5eab2_0_6315"/>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59" name="Google Shape;2159;gb520c5eab2_0_6315"/>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60" name="Google Shape;2160;gb520c5eab2_0_6315"/>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61" name="Google Shape;2161;gb520c5eab2_0_6315"/>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grpSp>
        <p:nvGrpSpPr>
          <p:cNvPr id="2166" name="Google Shape;2166;gb520c5eab2_0_6380"/>
          <p:cNvGrpSpPr/>
          <p:nvPr/>
        </p:nvGrpSpPr>
        <p:grpSpPr>
          <a:xfrm>
            <a:off x="18973" y="833128"/>
            <a:ext cx="15445340" cy="9482529"/>
            <a:chOff x="43841" y="541749"/>
            <a:chExt cx="12116843" cy="5774635"/>
          </a:xfrm>
        </p:grpSpPr>
        <p:grpSp>
          <p:nvGrpSpPr>
            <p:cNvPr id="2167" name="Google Shape;2167;gb520c5eab2_0_6380"/>
            <p:cNvGrpSpPr/>
            <p:nvPr/>
          </p:nvGrpSpPr>
          <p:grpSpPr>
            <a:xfrm>
              <a:off x="43841" y="541749"/>
              <a:ext cx="300601" cy="5774635"/>
              <a:chOff x="43841" y="541749"/>
              <a:chExt cx="300601" cy="5774635"/>
            </a:xfrm>
          </p:grpSpPr>
          <p:sp>
            <p:nvSpPr>
              <p:cNvPr id="2168" name="Google Shape;2168;gb520c5eab2_0_6380"/>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69" name="Google Shape;2169;gb520c5eab2_0_6380"/>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70" name="Google Shape;2170;gb520c5eab2_0_6380"/>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71" name="Google Shape;2171;gb520c5eab2_0_6380"/>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72" name="Google Shape;2172;gb520c5eab2_0_6380"/>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73" name="Google Shape;2173;gb520c5eab2_0_6380"/>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74" name="Google Shape;2174;gb520c5eab2_0_6380"/>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2175" name="Google Shape;2175;gb520c5eab2_0_6380"/>
            <p:cNvGrpSpPr/>
            <p:nvPr/>
          </p:nvGrpSpPr>
          <p:grpSpPr>
            <a:xfrm>
              <a:off x="11860084" y="541749"/>
              <a:ext cx="300600" cy="5774635"/>
              <a:chOff x="11860084" y="541749"/>
              <a:chExt cx="300600" cy="5774635"/>
            </a:xfrm>
          </p:grpSpPr>
          <p:sp>
            <p:nvSpPr>
              <p:cNvPr id="2176" name="Google Shape;2176;gb520c5eab2_0_6380"/>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77" name="Google Shape;2177;gb520c5eab2_0_6380"/>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78" name="Google Shape;2178;gb520c5eab2_0_6380"/>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79" name="Google Shape;2179;gb520c5eab2_0_6380"/>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80" name="Google Shape;2180;gb520c5eab2_0_6380"/>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81" name="Google Shape;2181;gb520c5eab2_0_6380"/>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82" name="Google Shape;2182;gb520c5eab2_0_6380"/>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pic>
        <p:nvPicPr>
          <p:cNvPr id="2183" name="Google Shape;2183;gb520c5eab2_0_6380"/>
          <p:cNvPicPr preferRelativeResize="0"/>
          <p:nvPr/>
        </p:nvPicPr>
        <p:blipFill rotWithShape="1">
          <a:blip r:embed="rId3">
            <a:alphaModFix/>
          </a:blip>
          <a:srcRect/>
          <a:stretch/>
        </p:blipFill>
        <p:spPr>
          <a:xfrm>
            <a:off x="-9604" y="10363710"/>
            <a:ext cx="897607" cy="609089"/>
          </a:xfrm>
          <a:prstGeom prst="rect">
            <a:avLst/>
          </a:prstGeom>
          <a:noFill/>
          <a:ln>
            <a:noFill/>
          </a:ln>
        </p:spPr>
      </p:pic>
      <p:grpSp>
        <p:nvGrpSpPr>
          <p:cNvPr id="2184" name="Google Shape;2184;gb520c5eab2_0_6380"/>
          <p:cNvGrpSpPr/>
          <p:nvPr/>
        </p:nvGrpSpPr>
        <p:grpSpPr>
          <a:xfrm>
            <a:off x="12561421" y="10649148"/>
            <a:ext cx="2983379" cy="323709"/>
            <a:chOff x="9802367" y="6604000"/>
            <a:chExt cx="2339905" cy="253889"/>
          </a:xfrm>
        </p:grpSpPr>
        <p:sp>
          <p:nvSpPr>
            <p:cNvPr id="2185" name="Google Shape;2185;gb520c5eab2_0_6380"/>
            <p:cNvSpPr/>
            <p:nvPr/>
          </p:nvSpPr>
          <p:spPr>
            <a:xfrm>
              <a:off x="9802367" y="6719289"/>
              <a:ext cx="18846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148" b="1">
                  <a:solidFill>
                    <a:srgbClr val="FFFFFF"/>
                  </a:solidFill>
                  <a:latin typeface="Source Sans Pro"/>
                  <a:ea typeface="Source Sans Pro"/>
                  <a:cs typeface="Source Sans Pro"/>
                  <a:sym typeface="Source Sans Pro"/>
                </a:rPr>
                <a:t>Attribution 3.0 Unported (CC BY 3.0)</a:t>
              </a:r>
              <a:endParaRPr/>
            </a:p>
          </p:txBody>
        </p:sp>
        <p:pic>
          <p:nvPicPr>
            <p:cNvPr id="2186" name="Google Shape;2186;gb520c5eab2_0_6380" descr="cc logo"/>
            <p:cNvPicPr preferRelativeResize="0"/>
            <p:nvPr/>
          </p:nvPicPr>
          <p:blipFill rotWithShape="1">
            <a:blip r:embed="rId4">
              <a:alphaModFix/>
            </a:blip>
            <a:srcRect/>
            <a:stretch/>
          </p:blipFill>
          <p:spPr>
            <a:xfrm>
              <a:off x="11687044" y="6604000"/>
              <a:ext cx="215900" cy="215900"/>
            </a:xfrm>
            <a:prstGeom prst="rect">
              <a:avLst/>
            </a:prstGeom>
            <a:noFill/>
            <a:ln>
              <a:noFill/>
            </a:ln>
          </p:spPr>
        </p:pic>
        <p:pic>
          <p:nvPicPr>
            <p:cNvPr id="2187" name="Google Shape;2187;gb520c5eab2_0_6380"/>
            <p:cNvPicPr preferRelativeResize="0"/>
            <p:nvPr/>
          </p:nvPicPr>
          <p:blipFill rotWithShape="1">
            <a:blip r:embed="rId5">
              <a:alphaModFix/>
            </a:blip>
            <a:srcRect/>
            <a:stretch/>
          </p:blipFill>
          <p:spPr>
            <a:xfrm>
              <a:off x="11926372" y="6604001"/>
              <a:ext cx="215900" cy="215900"/>
            </a:xfrm>
            <a:prstGeom prst="rect">
              <a:avLst/>
            </a:prstGeom>
            <a:noFill/>
            <a:ln>
              <a:noFill/>
            </a:ln>
          </p:spPr>
        </p:pic>
      </p:grpSp>
      <p:pic>
        <p:nvPicPr>
          <p:cNvPr id="2188" name="Google Shape;2188;gb520c5eab2_0_6380"/>
          <p:cNvPicPr preferRelativeResize="0"/>
          <p:nvPr/>
        </p:nvPicPr>
        <p:blipFill rotWithShape="1">
          <a:blip r:embed="rId6">
            <a:alphaModFix/>
          </a:blip>
          <a:srcRect/>
          <a:stretch/>
        </p:blipFill>
        <p:spPr>
          <a:xfrm>
            <a:off x="59614" y="85793"/>
            <a:ext cx="399164" cy="419577"/>
          </a:xfrm>
          <a:prstGeom prst="rect">
            <a:avLst/>
          </a:prstGeom>
          <a:noFill/>
          <a:ln w="12700" cap="flat" cmpd="sng">
            <a:solidFill>
              <a:schemeClr val="dk1"/>
            </a:solidFill>
            <a:prstDash val="solid"/>
            <a:round/>
            <a:headEnd type="none" w="sm" len="sm"/>
            <a:tailEnd type="none" w="sm" len="sm"/>
          </a:ln>
        </p:spPr>
      </p:pic>
      <p:grpSp>
        <p:nvGrpSpPr>
          <p:cNvPr id="2189" name="Google Shape;2189;gb520c5eab2_0_6380"/>
          <p:cNvGrpSpPr/>
          <p:nvPr/>
        </p:nvGrpSpPr>
        <p:grpSpPr>
          <a:xfrm>
            <a:off x="11419139" y="1225021"/>
            <a:ext cx="3316201" cy="9261574"/>
            <a:chOff x="11419139" y="1225021"/>
            <a:chExt cx="3316201" cy="9261574"/>
          </a:xfrm>
        </p:grpSpPr>
        <p:cxnSp>
          <p:nvCxnSpPr>
            <p:cNvPr id="2190" name="Google Shape;2190;gb520c5eab2_0_6380"/>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91" name="Google Shape;2191;gb520c5eab2_0_6380"/>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92" name="Google Shape;2192;gb520c5eab2_0_6380"/>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93" name="Google Shape;2193;gb520c5eab2_0_6380"/>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94" name="Google Shape;2194;gb520c5eab2_0_6380"/>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95" name="Google Shape;2195;gb520c5eab2_0_6380"/>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96" name="Google Shape;2196;gb520c5eab2_0_6380"/>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97" name="Google Shape;2197;gb520c5eab2_0_6380"/>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98" name="Google Shape;2198;gb520c5eab2_0_6380"/>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199" name="Google Shape;2199;gb520c5eab2_0_6380"/>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00" name="Google Shape;2200;gb520c5eab2_0_6380"/>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01" name="Google Shape;2201;gb520c5eab2_0_6380"/>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02" name="Google Shape;2202;gb520c5eab2_0_6380"/>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03" name="Google Shape;2203;gb520c5eab2_0_6380"/>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04" name="Google Shape;2204;gb520c5eab2_0_6380"/>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05" name="Google Shape;2205;gb520c5eab2_0_6380"/>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06" name="Google Shape;2206;gb520c5eab2_0_6380"/>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07" name="Google Shape;2207;gb520c5eab2_0_6380"/>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08" name="Google Shape;2208;gb520c5eab2_0_6380"/>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09" name="Google Shape;2209;gb520c5eab2_0_6380"/>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10" name="Google Shape;2210;gb520c5eab2_0_6380"/>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11" name="Google Shape;2211;gb520c5eab2_0_6380"/>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12" name="Google Shape;2212;gb520c5eab2_0_6380"/>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13" name="Google Shape;2213;gb520c5eab2_0_6380"/>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14" name="Google Shape;2214;gb520c5eab2_0_6380"/>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15" name="Google Shape;2215;gb520c5eab2_0_6380"/>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16" name="Google Shape;2216;gb520c5eab2_0_6380"/>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17" name="Google Shape;2217;gb520c5eab2_0_6380"/>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18" name="Google Shape;2218;gb520c5eab2_0_6380"/>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19" name="Google Shape;2219;gb520c5eab2_0_6380"/>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20" name="Google Shape;2220;gb520c5eab2_0_6380"/>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21" name="Google Shape;2221;gb520c5eab2_0_6380"/>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22" name="Google Shape;2222;gb520c5eab2_0_6380"/>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23" name="Google Shape;2223;gb520c5eab2_0_6380"/>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24" name="Google Shape;2224;gb520c5eab2_0_6380"/>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25" name="Google Shape;2225;gb520c5eab2_0_6380"/>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26" name="Google Shape;2226;gb520c5eab2_0_6380"/>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2227" name="Google Shape;2227;gb520c5eab2_0_6380"/>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155AA109-426E-D847-A2EC-DCBBF632CC6F}"/>
              </a:ext>
            </a:extLst>
          </p:cNvPr>
          <p:cNvSpPr>
            <a:spLocks noChangeArrowheads="1"/>
          </p:cNvSpPr>
          <p:nvPr/>
        </p:nvSpPr>
        <p:spPr bwMode="auto">
          <a:xfrm>
            <a:off x="735978" y="347157"/>
            <a:ext cx="7036421" cy="223166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3939" tIns="0" rIns="0" bIns="122199"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Rockwell" panose="02060603020205020403" pitchFamily="18" charset="77"/>
              </a:rPr>
              <a:t>MST Study Guide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Rockwell" panose="02060603020205020403" pitchFamily="18" charset="77"/>
                <a:cs typeface="Arial" panose="020B0604020202020204" pitchFamily="34" charset="0"/>
              </a:rPr>
              <a:t>  This page is designed to assist you in preparing for one of the most challenging exams in the outdoor power equipment industry: Master Service Technician. Following the plan and reviewing the reference material will significantly increase your success.</a:t>
            </a:r>
            <a:endParaRPr kumimoji="0" lang="en-US" altLang="en-US" sz="1800" b="1" i="0" u="none" strike="noStrike" cap="none" normalizeH="0" baseline="0" dirty="0">
              <a:ln>
                <a:noFill/>
              </a:ln>
              <a:solidFill>
                <a:srgbClr val="BF0000"/>
              </a:solidFill>
              <a:effectLst/>
              <a:latin typeface="Rockwell" panose="02060603020205020403" pitchFamily="18" charset="77"/>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BF0000"/>
                </a:solidFill>
                <a:effectLst/>
                <a:latin typeface="Rockwell" panose="02060603020205020403" pitchFamily="18" charset="77"/>
                <a:cs typeface="Arial" panose="020B0604020202020204" pitchFamily="34" charset="0"/>
              </a:rPr>
              <a:t>Recommended Plan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rgbClr val="000000"/>
                </a:solidFill>
                <a:effectLst/>
                <a:latin typeface="Rockwell" panose="02060603020205020403" pitchFamily="18" charset="77"/>
                <a:cs typeface="Arial" panose="020B0604020202020204" pitchFamily="34" charset="0"/>
              </a:rPr>
              <a:t>Select the MST exam you would like to take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rgbClr val="000000"/>
                </a:solidFill>
                <a:effectLst/>
                <a:latin typeface="Rockwell" panose="02060603020205020403" pitchFamily="18" charset="77"/>
                <a:cs typeface="Arial" panose="020B0604020202020204" pitchFamily="34" charset="0"/>
              </a:rPr>
              <a:t>Watch the entire set of recommended video courses and Service Shorts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rgbClr val="000000"/>
                </a:solidFill>
                <a:effectLst/>
                <a:latin typeface="Rockwell" panose="02060603020205020403" pitchFamily="18" charset="77"/>
                <a:cs typeface="Arial" panose="020B0604020202020204" pitchFamily="34" charset="0"/>
              </a:rPr>
              <a:t>Make sure that you understand the concepts and information in the courses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rgbClr val="000000"/>
                </a:solidFill>
                <a:effectLst/>
                <a:latin typeface="Rockwell" panose="02060603020205020403" pitchFamily="18" charset="77"/>
                <a:cs typeface="Arial" panose="020B0604020202020204" pitchFamily="34" charset="0"/>
              </a:rPr>
              <a:t>Re-watch the video if you are unsure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rgbClr val="000000"/>
                </a:solidFill>
                <a:effectLst/>
                <a:latin typeface="Rockwell" panose="02060603020205020403" pitchFamily="18" charset="77"/>
                <a:cs typeface="Arial" panose="020B0604020202020204" pitchFamily="34" charset="0"/>
              </a:rPr>
              <a:t>Reference the </a:t>
            </a:r>
            <a:r>
              <a:rPr kumimoji="0" lang="en-US" altLang="en-US" sz="1100" b="0" i="0" u="sng" strike="noStrike" cap="none" normalizeH="0" baseline="0" dirty="0">
                <a:ln>
                  <a:noFill/>
                </a:ln>
                <a:solidFill>
                  <a:srgbClr val="D21034"/>
                </a:solidFill>
                <a:effectLst/>
                <a:latin typeface="Rockwell" panose="02060603020205020403" pitchFamily="18" charset="77"/>
                <a:cs typeface="Arial" panose="020B0604020202020204" pitchFamily="34" charset="0"/>
                <a:hlinkClick r:id="rId2"/>
              </a:rPr>
              <a:t>Small Engines Textbook</a:t>
            </a:r>
            <a:r>
              <a:rPr kumimoji="0" lang="en-US" altLang="en-US" sz="1100" b="0" i="0" u="none" strike="noStrike" cap="none" normalizeH="0" baseline="0" dirty="0">
                <a:ln>
                  <a:noFill/>
                </a:ln>
                <a:solidFill>
                  <a:srgbClr val="000000"/>
                </a:solidFill>
                <a:effectLst/>
                <a:latin typeface="Rockwell" panose="02060603020205020403" pitchFamily="18" charset="77"/>
                <a:cs typeface="Arial" panose="020B0604020202020204" pitchFamily="34" charset="0"/>
              </a:rPr>
              <a:t> (Part# CE8020) for additional background and information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rgbClr val="000000"/>
                </a:solidFill>
                <a:effectLst/>
                <a:latin typeface="Rockwell" panose="02060603020205020403" pitchFamily="18" charset="77"/>
                <a:cs typeface="Arial" panose="020B0604020202020204" pitchFamily="34" charset="0"/>
              </a:rPr>
              <a:t>Take the exam</a:t>
            </a:r>
          </a:p>
        </p:txBody>
      </p:sp>
      <p:graphicFrame>
        <p:nvGraphicFramePr>
          <p:cNvPr id="2" name="Table 1">
            <a:extLst>
              <a:ext uri="{FF2B5EF4-FFF2-40B4-BE49-F238E27FC236}">
                <a16:creationId xmlns:a16="http://schemas.microsoft.com/office/drawing/2014/main" id="{4D077005-D7A1-AB4B-B67D-7E4F60C8B79F}"/>
              </a:ext>
            </a:extLst>
          </p:cNvPr>
          <p:cNvGraphicFramePr>
            <a:graphicFrameLocks noGrp="1"/>
          </p:cNvGraphicFramePr>
          <p:nvPr>
            <p:extLst>
              <p:ext uri="{D42A27DB-BD31-4B8C-83A1-F6EECF244321}">
                <p14:modId xmlns:p14="http://schemas.microsoft.com/office/powerpoint/2010/main" val="3888511790"/>
              </p:ext>
            </p:extLst>
          </p:nvPr>
        </p:nvGraphicFramePr>
        <p:xfrm>
          <a:off x="735979" y="2524784"/>
          <a:ext cx="9634654" cy="8166264"/>
        </p:xfrm>
        <a:graphic>
          <a:graphicData uri="http://schemas.openxmlformats.org/drawingml/2006/table">
            <a:tbl>
              <a:tblPr/>
              <a:tblGrid>
                <a:gridCol w="4140821">
                  <a:extLst>
                    <a:ext uri="{9D8B030D-6E8A-4147-A177-3AD203B41FA5}">
                      <a16:colId xmlns:a16="http://schemas.microsoft.com/office/drawing/2014/main" val="122038019"/>
                    </a:ext>
                  </a:extLst>
                </a:gridCol>
                <a:gridCol w="141247">
                  <a:extLst>
                    <a:ext uri="{9D8B030D-6E8A-4147-A177-3AD203B41FA5}">
                      <a16:colId xmlns:a16="http://schemas.microsoft.com/office/drawing/2014/main" val="3259036"/>
                    </a:ext>
                  </a:extLst>
                </a:gridCol>
                <a:gridCol w="5352586">
                  <a:extLst>
                    <a:ext uri="{9D8B030D-6E8A-4147-A177-3AD203B41FA5}">
                      <a16:colId xmlns:a16="http://schemas.microsoft.com/office/drawing/2014/main" val="54555924"/>
                    </a:ext>
                  </a:extLst>
                </a:gridCol>
              </a:tblGrid>
              <a:tr h="3163932">
                <a:tc>
                  <a:txBody>
                    <a:bodyPr/>
                    <a:lstStyle/>
                    <a:p>
                      <a:pPr fontAlgn="t"/>
                      <a:r>
                        <a:rPr lang="en-US" sz="1200" b="1" cap="all" dirty="0">
                          <a:solidFill>
                            <a:srgbClr val="585D63"/>
                          </a:solidFill>
                          <a:effectLst/>
                          <a:latin typeface="Rockwell" panose="02060603020205020403" pitchFamily="18" charset="77"/>
                        </a:rPr>
                        <a:t>THEORY &amp; GENERAL KNOWLEDGE</a:t>
                      </a:r>
                    </a:p>
                    <a:p>
                      <a:pPr fontAlgn="t"/>
                      <a:r>
                        <a:rPr lang="en-US" sz="1200" b="1" dirty="0">
                          <a:solidFill>
                            <a:srgbClr val="000000"/>
                          </a:solidFill>
                          <a:effectLst/>
                          <a:latin typeface="Rockwell" panose="02060603020205020403" pitchFamily="18" charset="77"/>
                        </a:rPr>
                        <a:t>Video Courses</a:t>
                      </a:r>
                    </a:p>
                    <a:p>
                      <a:pPr fontAlgn="t">
                        <a:buFont typeface="Arial" panose="020B0604020202020204" pitchFamily="34" charset="0"/>
                        <a:buChar char="•"/>
                      </a:pPr>
                      <a:r>
                        <a:rPr lang="en-US" sz="1200" u="sng" dirty="0">
                          <a:solidFill>
                            <a:srgbClr val="D21034"/>
                          </a:solidFill>
                          <a:effectLst/>
                          <a:latin typeface="Rockwell" panose="02060603020205020403" pitchFamily="18" charset="77"/>
                          <a:hlinkClick r:id="rId3"/>
                        </a:rPr>
                        <a:t>Four Cycle Theory</a:t>
                      </a:r>
                      <a:endParaRPr lang="en-US" sz="1200" dirty="0">
                        <a:effectLst/>
                        <a:latin typeface="Rockwell" panose="02060603020205020403" pitchFamily="18" charset="77"/>
                      </a:endParaRPr>
                    </a:p>
                    <a:p>
                      <a:pPr fontAlgn="t">
                        <a:buFont typeface="Arial" panose="020B0604020202020204" pitchFamily="34" charset="0"/>
                        <a:buChar char="•"/>
                      </a:pPr>
                      <a:r>
                        <a:rPr lang="en-US" sz="1200" u="sng" dirty="0">
                          <a:solidFill>
                            <a:srgbClr val="D21034"/>
                          </a:solidFill>
                          <a:effectLst/>
                          <a:latin typeface="Rockwell" panose="02060603020205020403" pitchFamily="18" charset="77"/>
                          <a:hlinkClick r:id="rId4"/>
                        </a:rPr>
                        <a:t>Parts Lookup</a:t>
                      </a:r>
                      <a:endParaRPr lang="en-US" sz="1200" dirty="0">
                        <a:effectLst/>
                        <a:latin typeface="Rockwell" panose="02060603020205020403" pitchFamily="18" charset="77"/>
                      </a:endParaRPr>
                    </a:p>
                    <a:p>
                      <a:pPr fontAlgn="t"/>
                      <a:r>
                        <a:rPr lang="en-US" sz="1200" b="1" dirty="0">
                          <a:solidFill>
                            <a:srgbClr val="000000"/>
                          </a:solidFill>
                          <a:effectLst/>
                          <a:latin typeface="Rockwell" panose="02060603020205020403" pitchFamily="18" charset="77"/>
                        </a:rPr>
                        <a:t>Small Engine Textbook</a:t>
                      </a:r>
                    </a:p>
                    <a:p>
                      <a:pPr fontAlgn="t">
                        <a:buFont typeface="Arial" panose="020B0604020202020204" pitchFamily="34" charset="0"/>
                        <a:buChar char="•"/>
                      </a:pPr>
                      <a:r>
                        <a:rPr lang="en-US" sz="1200" dirty="0">
                          <a:effectLst/>
                          <a:latin typeface="Rockwell" panose="02060603020205020403" pitchFamily="18" charset="77"/>
                        </a:rPr>
                        <a:t>Chapter 1, Internal Combustion Engines</a:t>
                      </a:r>
                    </a:p>
                    <a:p>
                      <a:pPr fontAlgn="t">
                        <a:buFont typeface="Arial" panose="020B0604020202020204" pitchFamily="34" charset="0"/>
                        <a:buChar char="•"/>
                      </a:pPr>
                      <a:r>
                        <a:rPr lang="en-US" sz="1200" dirty="0">
                          <a:effectLst/>
                          <a:latin typeface="Rockwell" panose="02060603020205020403" pitchFamily="18" charset="77"/>
                        </a:rPr>
                        <a:t>Chapter 3, Engine Operation</a:t>
                      </a:r>
                    </a:p>
                    <a:p>
                      <a:pPr fontAlgn="t">
                        <a:buFont typeface="Arial" panose="020B0604020202020204" pitchFamily="34" charset="0"/>
                        <a:buChar char="•"/>
                      </a:pPr>
                      <a:r>
                        <a:rPr lang="en-US" sz="1200" dirty="0">
                          <a:effectLst/>
                          <a:latin typeface="Rockwell" panose="02060603020205020403" pitchFamily="18" charset="77"/>
                        </a:rPr>
                        <a:t>Chapter 8, Cooling and Lubrication</a:t>
                      </a:r>
                    </a:p>
                    <a:p>
                      <a:pPr fontAlgn="t"/>
                      <a:r>
                        <a:rPr lang="en-US" sz="1200" dirty="0">
                          <a:effectLst/>
                          <a:latin typeface="Rockwell" panose="02060603020205020403" pitchFamily="18" charset="77"/>
                        </a:rPr>
                        <a:t>Go to the </a:t>
                      </a:r>
                      <a:r>
                        <a:rPr lang="en-US" sz="1200" u="sng" dirty="0">
                          <a:solidFill>
                            <a:srgbClr val="D21034"/>
                          </a:solidFill>
                          <a:effectLst/>
                          <a:latin typeface="Rockwell" panose="02060603020205020403" pitchFamily="18" charset="77"/>
                          <a:hlinkClick r:id="rId5"/>
                        </a:rPr>
                        <a:t>MST Theory &amp; General Knowledge Exam</a:t>
                      </a:r>
                      <a:r>
                        <a:rPr lang="en-US" sz="1200" dirty="0">
                          <a:effectLst/>
                          <a:latin typeface="Rockwell" panose="02060603020205020403" pitchFamily="18" charset="77"/>
                        </a:rPr>
                        <a:t>.</a:t>
                      </a:r>
                    </a:p>
                  </a:txBody>
                  <a:tcPr marL="19924" marR="19924" marT="19924" marB="19924">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endParaRPr lang="en-US" sz="1200" dirty="0">
                        <a:effectLst/>
                        <a:latin typeface="Rockwell" panose="02060603020205020403" pitchFamily="18" charset="77"/>
                      </a:endParaRPr>
                    </a:p>
                  </a:txBody>
                  <a:tcPr marL="19924" marR="19924" marT="19924" marB="19924">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b="1" cap="all" dirty="0">
                          <a:solidFill>
                            <a:srgbClr val="585D63"/>
                          </a:solidFill>
                          <a:effectLst/>
                          <a:latin typeface="Rockwell" panose="02060603020205020403" pitchFamily="18" charset="77"/>
                        </a:rPr>
                        <a:t>DIAGNOSTICS &amp; TROUBLESHOOTING</a:t>
                      </a:r>
                    </a:p>
                    <a:p>
                      <a:pPr fontAlgn="t"/>
                      <a:r>
                        <a:rPr lang="en-US" sz="1200" b="1" dirty="0">
                          <a:solidFill>
                            <a:srgbClr val="000000"/>
                          </a:solidFill>
                          <a:effectLst/>
                          <a:latin typeface="Rockwell" panose="02060603020205020403" pitchFamily="18" charset="77"/>
                        </a:rPr>
                        <a:t>Video Courses</a:t>
                      </a:r>
                    </a:p>
                    <a:p>
                      <a:pPr fontAlgn="t">
                        <a:buFont typeface="Arial" panose="020B0604020202020204" pitchFamily="34" charset="0"/>
                        <a:buChar char="•"/>
                      </a:pPr>
                      <a:r>
                        <a:rPr lang="en-US" sz="1200" u="sng" dirty="0">
                          <a:solidFill>
                            <a:srgbClr val="D21034"/>
                          </a:solidFill>
                          <a:effectLst/>
                          <a:latin typeface="Rockwell" panose="02060603020205020403" pitchFamily="18" charset="77"/>
                          <a:hlinkClick r:id="rId6"/>
                        </a:rPr>
                        <a:t>Diagnostics</a:t>
                      </a:r>
                      <a:endParaRPr lang="en-US" sz="1200" dirty="0">
                        <a:effectLst/>
                        <a:latin typeface="Rockwell" panose="02060603020205020403" pitchFamily="18" charset="77"/>
                      </a:endParaRPr>
                    </a:p>
                    <a:p>
                      <a:pPr fontAlgn="t">
                        <a:buFont typeface="Arial" panose="020B0604020202020204" pitchFamily="34" charset="0"/>
                        <a:buChar char="•"/>
                      </a:pPr>
                      <a:r>
                        <a:rPr lang="en-US" sz="1200" u="sng" dirty="0">
                          <a:solidFill>
                            <a:srgbClr val="D21034"/>
                          </a:solidFill>
                          <a:effectLst/>
                          <a:latin typeface="Rockwell" panose="02060603020205020403" pitchFamily="18" charset="77"/>
                          <a:hlinkClick r:id="rId7"/>
                        </a:rPr>
                        <a:t>Intermediate Carburetion</a:t>
                      </a:r>
                      <a:endParaRPr lang="en-US" sz="1200" dirty="0">
                        <a:effectLst/>
                        <a:latin typeface="Rockwell" panose="02060603020205020403" pitchFamily="18" charset="77"/>
                      </a:endParaRPr>
                    </a:p>
                    <a:p>
                      <a:pPr fontAlgn="t">
                        <a:buFont typeface="Arial" panose="020B0604020202020204" pitchFamily="34" charset="0"/>
                        <a:buChar char="•"/>
                      </a:pPr>
                      <a:r>
                        <a:rPr lang="en-US" sz="1200" u="sng" dirty="0">
                          <a:solidFill>
                            <a:srgbClr val="D21034"/>
                          </a:solidFill>
                          <a:effectLst/>
                          <a:latin typeface="Rockwell" panose="02060603020205020403" pitchFamily="18" charset="77"/>
                          <a:hlinkClick r:id="rId8"/>
                        </a:rPr>
                        <a:t>Charging Systems</a:t>
                      </a:r>
                      <a:endParaRPr lang="en-US" sz="1200" dirty="0">
                        <a:effectLst/>
                        <a:latin typeface="Rockwell" panose="02060603020205020403" pitchFamily="18" charset="77"/>
                      </a:endParaRPr>
                    </a:p>
                    <a:p>
                      <a:pPr fontAlgn="t">
                        <a:buFont typeface="Arial" panose="020B0604020202020204" pitchFamily="34" charset="0"/>
                        <a:buChar char="•"/>
                      </a:pPr>
                      <a:r>
                        <a:rPr lang="en-US" sz="1200" u="sng" dirty="0">
                          <a:solidFill>
                            <a:srgbClr val="D21034"/>
                          </a:solidFill>
                          <a:effectLst/>
                          <a:latin typeface="Rockwell" panose="02060603020205020403" pitchFamily="18" charset="77"/>
                          <a:hlinkClick r:id="rId9"/>
                        </a:rPr>
                        <a:t>AC Volts Testing</a:t>
                      </a:r>
                      <a:endParaRPr lang="en-US" sz="1200" dirty="0">
                        <a:effectLst/>
                        <a:latin typeface="Rockwell" panose="02060603020205020403" pitchFamily="18" charset="77"/>
                      </a:endParaRPr>
                    </a:p>
                    <a:p>
                      <a:pPr fontAlgn="t">
                        <a:buFont typeface="Arial" panose="020B0604020202020204" pitchFamily="34" charset="0"/>
                        <a:buChar char="•"/>
                      </a:pPr>
                      <a:r>
                        <a:rPr lang="en-US" sz="1200" u="sng" dirty="0">
                          <a:solidFill>
                            <a:srgbClr val="D21034"/>
                          </a:solidFill>
                          <a:effectLst/>
                          <a:latin typeface="Rockwell" panose="02060603020205020403" pitchFamily="18" charset="77"/>
                          <a:hlinkClick r:id="rId10"/>
                        </a:rPr>
                        <a:t>DC Amps Testing</a:t>
                      </a:r>
                      <a:endParaRPr lang="en-US" sz="1200" dirty="0">
                        <a:effectLst/>
                        <a:latin typeface="Rockwell" panose="02060603020205020403" pitchFamily="18" charset="77"/>
                      </a:endParaRPr>
                    </a:p>
                    <a:p>
                      <a:pPr fontAlgn="t">
                        <a:buFont typeface="Arial" panose="020B0604020202020204" pitchFamily="34" charset="0"/>
                        <a:buChar char="•"/>
                      </a:pPr>
                      <a:r>
                        <a:rPr lang="en-US" sz="1200" u="sng" dirty="0">
                          <a:solidFill>
                            <a:srgbClr val="D21034"/>
                          </a:solidFill>
                          <a:effectLst/>
                          <a:latin typeface="Rockwell" panose="02060603020205020403" pitchFamily="18" charset="77"/>
                          <a:hlinkClick r:id="rId11"/>
                        </a:rPr>
                        <a:t>Diode Testing</a:t>
                      </a:r>
                      <a:endParaRPr lang="en-US" sz="1200" dirty="0">
                        <a:effectLst/>
                        <a:latin typeface="Rockwell" panose="02060603020205020403" pitchFamily="18" charset="77"/>
                      </a:endParaRPr>
                    </a:p>
                    <a:p>
                      <a:pPr fontAlgn="t"/>
                      <a:r>
                        <a:rPr lang="en-US" sz="1200" b="1" dirty="0">
                          <a:solidFill>
                            <a:srgbClr val="000000"/>
                          </a:solidFill>
                          <a:effectLst/>
                          <a:latin typeface="Rockwell" panose="02060603020205020403" pitchFamily="18" charset="77"/>
                        </a:rPr>
                        <a:t>Service Shorts</a:t>
                      </a:r>
                    </a:p>
                    <a:p>
                      <a:pPr fontAlgn="t">
                        <a:buFont typeface="Arial" panose="020B0604020202020204" pitchFamily="34" charset="0"/>
                        <a:buChar char="•"/>
                      </a:pPr>
                      <a:r>
                        <a:rPr lang="en-US" sz="1200" u="sng" dirty="0">
                          <a:solidFill>
                            <a:srgbClr val="D21034"/>
                          </a:solidFill>
                          <a:effectLst/>
                          <a:latin typeface="Rockwell" panose="02060603020205020403" pitchFamily="18" charset="77"/>
                        </a:rPr>
                        <a:t>This Carburetor</a:t>
                      </a:r>
                      <a:endParaRPr lang="en-US" sz="1200" dirty="0">
                        <a:effectLst/>
                        <a:latin typeface="Rockwell" panose="02060603020205020403" pitchFamily="18" charset="77"/>
                      </a:endParaRPr>
                    </a:p>
                    <a:p>
                      <a:pPr fontAlgn="t">
                        <a:buFont typeface="Arial" panose="020B0604020202020204" pitchFamily="34" charset="0"/>
                        <a:buChar char="•"/>
                      </a:pPr>
                      <a:r>
                        <a:rPr lang="en-US" sz="1200" u="sng" dirty="0">
                          <a:solidFill>
                            <a:srgbClr val="D21034"/>
                          </a:solidFill>
                          <a:effectLst/>
                          <a:latin typeface="Rockwell" panose="02060603020205020403" pitchFamily="18" charset="77"/>
                        </a:rPr>
                        <a:t>Quick Governor Lesson</a:t>
                      </a:r>
                      <a:endParaRPr lang="en-US" sz="1200" dirty="0">
                        <a:effectLst/>
                        <a:latin typeface="Rockwell" panose="02060603020205020403" pitchFamily="18" charset="77"/>
                      </a:endParaRPr>
                    </a:p>
                    <a:p>
                      <a:pPr fontAlgn="t">
                        <a:buFont typeface="Arial" panose="020B0604020202020204" pitchFamily="34" charset="0"/>
                        <a:buChar char="•"/>
                      </a:pPr>
                      <a:r>
                        <a:rPr lang="en-US" sz="1200" u="sng" dirty="0">
                          <a:solidFill>
                            <a:srgbClr val="D21034"/>
                          </a:solidFill>
                          <a:effectLst/>
                          <a:latin typeface="Rockwell" panose="02060603020205020403" pitchFamily="18" charset="77"/>
                        </a:rPr>
                        <a:t>Is it the Carb or the Governor?</a:t>
                      </a:r>
                      <a:endParaRPr lang="en-US" sz="1200" dirty="0">
                        <a:effectLst/>
                        <a:latin typeface="Rockwell" panose="02060603020205020403" pitchFamily="18" charset="77"/>
                      </a:endParaRPr>
                    </a:p>
                    <a:p>
                      <a:pPr fontAlgn="t">
                        <a:buFont typeface="Arial" panose="020B0604020202020204" pitchFamily="34" charset="0"/>
                        <a:buChar char="•"/>
                      </a:pPr>
                      <a:r>
                        <a:rPr lang="en-US" sz="1200" u="sng" dirty="0">
                          <a:solidFill>
                            <a:srgbClr val="D21034"/>
                          </a:solidFill>
                          <a:effectLst/>
                          <a:latin typeface="Rockwell" panose="02060603020205020403" pitchFamily="18" charset="77"/>
                        </a:rPr>
                        <a:t>Using a Digital Multimeter</a:t>
                      </a:r>
                      <a:endParaRPr lang="en-US" sz="1200" dirty="0">
                        <a:effectLst/>
                        <a:latin typeface="Rockwell" panose="02060603020205020403" pitchFamily="18" charset="77"/>
                      </a:endParaRPr>
                    </a:p>
                    <a:p>
                      <a:pPr fontAlgn="t">
                        <a:buFont typeface="Arial" panose="020B0604020202020204" pitchFamily="34" charset="0"/>
                        <a:buChar char="•"/>
                      </a:pPr>
                      <a:r>
                        <a:rPr lang="en-US" sz="1200" u="sng" dirty="0">
                          <a:solidFill>
                            <a:srgbClr val="D21034"/>
                          </a:solidFill>
                          <a:effectLst/>
                          <a:latin typeface="Rockwell" panose="02060603020205020403" pitchFamily="18" charset="77"/>
                          <a:hlinkClick r:id="rId12"/>
                        </a:rPr>
                        <a:t>Evap Information</a:t>
                      </a:r>
                      <a:endParaRPr lang="en-US" sz="1200" dirty="0">
                        <a:effectLst/>
                        <a:latin typeface="Rockwell" panose="02060603020205020403" pitchFamily="18" charset="77"/>
                      </a:endParaRPr>
                    </a:p>
                    <a:p>
                      <a:pPr fontAlgn="t"/>
                      <a:r>
                        <a:rPr lang="en-US" sz="1200" b="1" dirty="0">
                          <a:solidFill>
                            <a:srgbClr val="000000"/>
                          </a:solidFill>
                          <a:effectLst/>
                          <a:latin typeface="Rockwell" panose="02060603020205020403" pitchFamily="18" charset="77"/>
                        </a:rPr>
                        <a:t>Small Engine Textbook</a:t>
                      </a:r>
                    </a:p>
                    <a:p>
                      <a:pPr fontAlgn="t">
                        <a:buFont typeface="Arial" panose="020B0604020202020204" pitchFamily="34" charset="0"/>
                        <a:buChar char="•"/>
                      </a:pPr>
                      <a:r>
                        <a:rPr lang="en-US" sz="1200" dirty="0">
                          <a:effectLst/>
                          <a:latin typeface="Rockwell" panose="02060603020205020403" pitchFamily="18" charset="77"/>
                        </a:rPr>
                        <a:t>Chapter 6, Governor System</a:t>
                      </a:r>
                    </a:p>
                    <a:p>
                      <a:pPr fontAlgn="t">
                        <a:buFont typeface="Arial" panose="020B0604020202020204" pitchFamily="34" charset="0"/>
                        <a:buChar char="•"/>
                      </a:pPr>
                      <a:r>
                        <a:rPr lang="en-US" sz="1200" dirty="0">
                          <a:effectLst/>
                          <a:latin typeface="Rockwell" panose="02060603020205020403" pitchFamily="18" charset="77"/>
                        </a:rPr>
                        <a:t>Chapter 7, Electrical System</a:t>
                      </a:r>
                    </a:p>
                    <a:p>
                      <a:pPr fontAlgn="t">
                        <a:buFont typeface="Arial" panose="020B0604020202020204" pitchFamily="34" charset="0"/>
                        <a:buChar char="•"/>
                      </a:pPr>
                      <a:r>
                        <a:rPr lang="en-US" sz="1200" dirty="0">
                          <a:effectLst/>
                          <a:latin typeface="Rockwell" panose="02060603020205020403" pitchFamily="18" charset="77"/>
                        </a:rPr>
                        <a:t>Chapter 8, Cooling and Lubrication</a:t>
                      </a:r>
                    </a:p>
                    <a:p>
                      <a:pPr fontAlgn="t">
                        <a:buFont typeface="Arial" panose="020B0604020202020204" pitchFamily="34" charset="0"/>
                        <a:buChar char="•"/>
                      </a:pPr>
                      <a:r>
                        <a:rPr lang="en-US" sz="1200" dirty="0">
                          <a:effectLst/>
                          <a:latin typeface="Rockwell" panose="02060603020205020403" pitchFamily="18" charset="77"/>
                        </a:rPr>
                        <a:t>Chapter 10, Troubleshooting</a:t>
                      </a:r>
                    </a:p>
                    <a:p>
                      <a:pPr fontAlgn="t"/>
                      <a:r>
                        <a:rPr lang="en-US" sz="1200" dirty="0">
                          <a:effectLst/>
                          <a:latin typeface="Rockwell" panose="02060603020205020403" pitchFamily="18" charset="77"/>
                        </a:rPr>
                        <a:t>Go to the </a:t>
                      </a:r>
                      <a:r>
                        <a:rPr lang="en-US" sz="1200" u="sng" dirty="0">
                          <a:solidFill>
                            <a:srgbClr val="D21034"/>
                          </a:solidFill>
                          <a:effectLst/>
                          <a:latin typeface="Rockwell" panose="02060603020205020403" pitchFamily="18" charset="77"/>
                          <a:hlinkClick r:id="rId13"/>
                        </a:rPr>
                        <a:t>MST Diagnostics &amp; Troubleshooting Exam</a:t>
                      </a:r>
                      <a:r>
                        <a:rPr lang="en-US" sz="1200" dirty="0">
                          <a:effectLst/>
                          <a:latin typeface="Rockwell" panose="02060603020205020403" pitchFamily="18" charset="77"/>
                        </a:rPr>
                        <a:t>. </a:t>
                      </a:r>
                    </a:p>
                    <a:p>
                      <a:pPr fontAlgn="t"/>
                      <a:endParaRPr lang="en-US" sz="1200" dirty="0">
                        <a:effectLst/>
                        <a:latin typeface="Rockwell" panose="02060603020205020403" pitchFamily="18" charset="77"/>
                      </a:endParaRPr>
                    </a:p>
                  </a:txBody>
                  <a:tcPr marL="19924" marR="19924" marT="19924" marB="199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42905012"/>
                  </a:ext>
                </a:extLst>
              </a:tr>
              <a:tr h="1676273">
                <a:tc>
                  <a:txBody>
                    <a:bodyPr/>
                    <a:lstStyle/>
                    <a:p>
                      <a:pPr fontAlgn="t"/>
                      <a:r>
                        <a:rPr lang="en-US" sz="1200" b="1" cap="all" dirty="0">
                          <a:solidFill>
                            <a:srgbClr val="585D63"/>
                          </a:solidFill>
                          <a:effectLst/>
                          <a:latin typeface="Rockwell" panose="02060603020205020403" pitchFamily="18" charset="77"/>
                        </a:rPr>
                        <a:t>PRODUCTS</a:t>
                      </a:r>
                    </a:p>
                    <a:p>
                      <a:pPr fontAlgn="t"/>
                      <a:r>
                        <a:rPr lang="en-US" sz="1200" b="1" dirty="0">
                          <a:solidFill>
                            <a:srgbClr val="000000"/>
                          </a:solidFill>
                          <a:effectLst/>
                          <a:latin typeface="Rockwell" panose="02060603020205020403" pitchFamily="18" charset="77"/>
                        </a:rPr>
                        <a:t>Video Courses</a:t>
                      </a:r>
                    </a:p>
                    <a:p>
                      <a:pPr fontAlgn="t">
                        <a:buFont typeface="Arial" panose="020B0604020202020204" pitchFamily="34" charset="0"/>
                        <a:buChar char="•"/>
                      </a:pPr>
                      <a:r>
                        <a:rPr lang="en-US" sz="1200" u="sng" dirty="0">
                          <a:solidFill>
                            <a:srgbClr val="D21034"/>
                          </a:solidFill>
                          <a:effectLst/>
                          <a:latin typeface="Rockwell" panose="02060603020205020403" pitchFamily="18" charset="77"/>
                          <a:hlinkClick r:id="rId14"/>
                        </a:rPr>
                        <a:t>Pressure Washers</a:t>
                      </a:r>
                      <a:endParaRPr lang="en-US" sz="1200" dirty="0">
                        <a:effectLst/>
                        <a:latin typeface="Rockwell" panose="02060603020205020403" pitchFamily="18" charset="77"/>
                      </a:endParaRPr>
                    </a:p>
                    <a:p>
                      <a:pPr fontAlgn="t">
                        <a:buFont typeface="Arial" panose="020B0604020202020204" pitchFamily="34" charset="0"/>
                        <a:buChar char="•"/>
                      </a:pPr>
                      <a:r>
                        <a:rPr lang="en-US" sz="1200" u="sng" dirty="0">
                          <a:solidFill>
                            <a:srgbClr val="D21034"/>
                          </a:solidFill>
                          <a:effectLst/>
                          <a:latin typeface="Rockwell" panose="02060603020205020403" pitchFamily="18" charset="77"/>
                          <a:hlinkClick r:id="rId15"/>
                        </a:rPr>
                        <a:t>Generators - Brushed</a:t>
                      </a:r>
                      <a:endParaRPr lang="en-US" sz="1200" dirty="0">
                        <a:effectLst/>
                        <a:latin typeface="Rockwell" panose="02060603020205020403" pitchFamily="18" charset="77"/>
                      </a:endParaRPr>
                    </a:p>
                    <a:p>
                      <a:pPr fontAlgn="t">
                        <a:buFont typeface="Arial" panose="020B0604020202020204" pitchFamily="34" charset="0"/>
                        <a:buChar char="•"/>
                      </a:pPr>
                      <a:r>
                        <a:rPr lang="en-US" sz="1200" u="sng" dirty="0">
                          <a:solidFill>
                            <a:srgbClr val="D21034"/>
                          </a:solidFill>
                          <a:effectLst/>
                          <a:latin typeface="Rockwell" panose="02060603020205020403" pitchFamily="18" charset="77"/>
                          <a:hlinkClick r:id="rId16"/>
                        </a:rPr>
                        <a:t>Generators - Brushless</a:t>
                      </a:r>
                      <a:endParaRPr lang="en-US" sz="1200" dirty="0">
                        <a:effectLst/>
                        <a:latin typeface="Rockwell" panose="02060603020205020403" pitchFamily="18" charset="77"/>
                      </a:endParaRPr>
                    </a:p>
                    <a:p>
                      <a:pPr fontAlgn="t"/>
                      <a:r>
                        <a:rPr lang="en-US" sz="1200" b="1" dirty="0">
                          <a:solidFill>
                            <a:srgbClr val="000000"/>
                          </a:solidFill>
                          <a:effectLst/>
                          <a:latin typeface="Rockwell" panose="02060603020205020403" pitchFamily="18" charset="77"/>
                        </a:rPr>
                        <a:t>Small Engine Textbook</a:t>
                      </a:r>
                    </a:p>
                    <a:p>
                      <a:pPr fontAlgn="t">
                        <a:buFont typeface="Arial" panose="020B0604020202020204" pitchFamily="34" charset="0"/>
                        <a:buChar char="•"/>
                      </a:pPr>
                      <a:r>
                        <a:rPr lang="en-US" sz="1200" dirty="0">
                          <a:effectLst/>
                          <a:latin typeface="Rockwell" panose="02060603020205020403" pitchFamily="18" charset="77"/>
                        </a:rPr>
                        <a:t>Chapter 12, Engine Applications</a:t>
                      </a:r>
                    </a:p>
                    <a:p>
                      <a:pPr fontAlgn="t"/>
                      <a:r>
                        <a:rPr lang="en-US" sz="1200" dirty="0">
                          <a:effectLst/>
                          <a:latin typeface="Rockwell" panose="02060603020205020403" pitchFamily="18" charset="77"/>
                        </a:rPr>
                        <a:t>Go to the </a:t>
                      </a:r>
                      <a:r>
                        <a:rPr lang="en-US" sz="1200" u="sng" dirty="0">
                          <a:solidFill>
                            <a:srgbClr val="D21034"/>
                          </a:solidFill>
                          <a:effectLst/>
                          <a:latin typeface="Rockwell" panose="02060603020205020403" pitchFamily="18" charset="77"/>
                          <a:hlinkClick r:id="rId17"/>
                        </a:rPr>
                        <a:t>MST Products Exam</a:t>
                      </a:r>
                      <a:r>
                        <a:rPr lang="en-US" sz="1200" dirty="0">
                          <a:effectLst/>
                          <a:latin typeface="Rockwell" panose="02060603020205020403" pitchFamily="18" charset="77"/>
                        </a:rPr>
                        <a:t>.</a:t>
                      </a:r>
                    </a:p>
                    <a:p>
                      <a:pPr fontAlgn="t"/>
                      <a:r>
                        <a:rPr lang="en-US" sz="1200" dirty="0">
                          <a:effectLst/>
                          <a:latin typeface="Rockwell" panose="02060603020205020403" pitchFamily="18" charset="77"/>
                        </a:rPr>
                        <a:t> </a:t>
                      </a:r>
                    </a:p>
                  </a:txBody>
                  <a:tcPr marL="19924" marR="19924" marT="19924" marB="19924">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endParaRPr lang="en-US" sz="1200" dirty="0">
                        <a:effectLst/>
                        <a:latin typeface="Rockwell" panose="02060603020205020403" pitchFamily="18" charset="77"/>
                      </a:endParaRPr>
                    </a:p>
                  </a:txBody>
                  <a:tcPr marL="19924" marR="19924" marT="19924" marB="19924">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b="1" cap="all" dirty="0">
                          <a:solidFill>
                            <a:srgbClr val="585D63"/>
                          </a:solidFill>
                          <a:effectLst/>
                          <a:latin typeface="Rockwell" panose="02060603020205020403" pitchFamily="18" charset="77"/>
                        </a:rPr>
                        <a:t>FAILURE ANALYSIS &amp; WARRANTY DECISIONS</a:t>
                      </a:r>
                    </a:p>
                    <a:p>
                      <a:pPr fontAlgn="t"/>
                      <a:r>
                        <a:rPr lang="en-US" sz="1200" b="1" dirty="0">
                          <a:solidFill>
                            <a:srgbClr val="000000"/>
                          </a:solidFill>
                          <a:effectLst/>
                          <a:latin typeface="Rockwell" panose="02060603020205020403" pitchFamily="18" charset="77"/>
                        </a:rPr>
                        <a:t>Video Courses</a:t>
                      </a:r>
                    </a:p>
                    <a:p>
                      <a:pPr fontAlgn="t">
                        <a:buFont typeface="Arial" panose="020B0604020202020204" pitchFamily="34" charset="0"/>
                        <a:buChar char="•"/>
                      </a:pPr>
                      <a:r>
                        <a:rPr lang="en-US" sz="1200" u="sng" dirty="0">
                          <a:solidFill>
                            <a:srgbClr val="D21034"/>
                          </a:solidFill>
                          <a:effectLst/>
                          <a:latin typeface="Rockwell" panose="02060603020205020403" pitchFamily="18" charset="77"/>
                          <a:hlinkClick r:id="rId18"/>
                        </a:rPr>
                        <a:t>Failure Analysis</a:t>
                      </a:r>
                      <a:endParaRPr lang="en-US" sz="1200" dirty="0">
                        <a:effectLst/>
                        <a:latin typeface="Rockwell" panose="02060603020205020403" pitchFamily="18" charset="77"/>
                      </a:endParaRPr>
                    </a:p>
                    <a:p>
                      <a:pPr fontAlgn="t">
                        <a:buFont typeface="Arial" panose="020B0604020202020204" pitchFamily="34" charset="0"/>
                        <a:buChar char="•"/>
                      </a:pPr>
                      <a:r>
                        <a:rPr lang="en-US" sz="1200" u="sng" dirty="0">
                          <a:solidFill>
                            <a:srgbClr val="D21034"/>
                          </a:solidFill>
                          <a:effectLst/>
                          <a:latin typeface="Rockwell" panose="02060603020205020403" pitchFamily="18" charset="77"/>
                          <a:hlinkClick r:id="rId19"/>
                        </a:rPr>
                        <a:t>Warranty</a:t>
                      </a:r>
                      <a:endParaRPr lang="en-US" sz="1200" dirty="0">
                        <a:effectLst/>
                        <a:latin typeface="Rockwell" panose="02060603020205020403" pitchFamily="18" charset="77"/>
                      </a:endParaRPr>
                    </a:p>
                    <a:p>
                      <a:pPr fontAlgn="t"/>
                      <a:r>
                        <a:rPr lang="en-US" sz="1200" b="1" dirty="0">
                          <a:solidFill>
                            <a:srgbClr val="000000"/>
                          </a:solidFill>
                          <a:effectLst/>
                          <a:latin typeface="Rockwell" panose="02060603020205020403" pitchFamily="18" charset="77"/>
                        </a:rPr>
                        <a:t>Small Engine Textbook</a:t>
                      </a:r>
                    </a:p>
                    <a:p>
                      <a:pPr fontAlgn="t">
                        <a:buFont typeface="Arial" panose="020B0604020202020204" pitchFamily="34" charset="0"/>
                        <a:buChar char="•"/>
                      </a:pPr>
                      <a:r>
                        <a:rPr lang="en-US" sz="1200" dirty="0">
                          <a:effectLst/>
                          <a:latin typeface="Rockwell" panose="02060603020205020403" pitchFamily="18" charset="77"/>
                        </a:rPr>
                        <a:t>Chapter 7, Electrical System</a:t>
                      </a:r>
                    </a:p>
                    <a:p>
                      <a:pPr fontAlgn="t">
                        <a:buFont typeface="Arial" panose="020B0604020202020204" pitchFamily="34" charset="0"/>
                        <a:buChar char="•"/>
                      </a:pPr>
                      <a:r>
                        <a:rPr lang="en-US" sz="1200" dirty="0">
                          <a:effectLst/>
                          <a:latin typeface="Rockwell" panose="02060603020205020403" pitchFamily="18" charset="77"/>
                        </a:rPr>
                        <a:t>Chapter 8, Cooling and Lubrication</a:t>
                      </a:r>
                    </a:p>
                    <a:p>
                      <a:pPr fontAlgn="t">
                        <a:buFont typeface="Arial" panose="020B0604020202020204" pitchFamily="34" charset="0"/>
                        <a:buChar char="•"/>
                      </a:pPr>
                      <a:r>
                        <a:rPr lang="en-US" sz="1200" dirty="0">
                          <a:effectLst/>
                          <a:latin typeface="Rockwell" panose="02060603020205020403" pitchFamily="18" charset="77"/>
                        </a:rPr>
                        <a:t>Chapter 11, Failure Analysis</a:t>
                      </a:r>
                    </a:p>
                    <a:p>
                      <a:pPr fontAlgn="t"/>
                      <a:r>
                        <a:rPr lang="en-US" sz="1200" dirty="0">
                          <a:effectLst/>
                          <a:latin typeface="Rockwell" panose="02060603020205020403" pitchFamily="18" charset="77"/>
                        </a:rPr>
                        <a:t>Go to the </a:t>
                      </a:r>
                      <a:r>
                        <a:rPr lang="en-US" sz="1200" u="sng" dirty="0">
                          <a:solidFill>
                            <a:srgbClr val="D21034"/>
                          </a:solidFill>
                          <a:effectLst/>
                          <a:latin typeface="Rockwell" panose="02060603020205020403" pitchFamily="18" charset="77"/>
                          <a:hlinkClick r:id="rId20"/>
                        </a:rPr>
                        <a:t>MST Failure Analysis Warranty Decisions Exam</a:t>
                      </a:r>
                      <a:r>
                        <a:rPr lang="en-US" sz="1200" dirty="0">
                          <a:effectLst/>
                          <a:latin typeface="Rockwell" panose="02060603020205020403" pitchFamily="18" charset="77"/>
                        </a:rPr>
                        <a:t>.</a:t>
                      </a:r>
                    </a:p>
                    <a:p>
                      <a:pPr fontAlgn="t"/>
                      <a:endParaRPr lang="en-US" sz="1200" dirty="0">
                        <a:effectLst/>
                        <a:latin typeface="Rockwell" panose="02060603020205020403" pitchFamily="18" charset="77"/>
                      </a:endParaRPr>
                    </a:p>
                  </a:txBody>
                  <a:tcPr marL="19924" marR="19924" marT="19924" marB="199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61639740"/>
                  </a:ext>
                </a:extLst>
              </a:tr>
              <a:tr h="486537">
                <a:tc>
                  <a:txBody>
                    <a:bodyPr/>
                    <a:lstStyle/>
                    <a:p>
                      <a:pPr fontAlgn="t"/>
                      <a:r>
                        <a:rPr lang="en-US" sz="1200" b="1" cap="all" dirty="0">
                          <a:solidFill>
                            <a:srgbClr val="585D63"/>
                          </a:solidFill>
                          <a:effectLst/>
                          <a:latin typeface="Rockwell" panose="02060603020205020403" pitchFamily="18" charset="77"/>
                        </a:rPr>
                        <a:t>ENGINE SYSTEMS</a:t>
                      </a:r>
                    </a:p>
                    <a:p>
                      <a:pPr fontAlgn="t"/>
                      <a:r>
                        <a:rPr lang="en-US" sz="1200" b="1" dirty="0">
                          <a:solidFill>
                            <a:srgbClr val="000000"/>
                          </a:solidFill>
                          <a:effectLst/>
                          <a:latin typeface="Rockwell" panose="02060603020205020403" pitchFamily="18" charset="77"/>
                        </a:rPr>
                        <a:t>Video Courses</a:t>
                      </a:r>
                    </a:p>
                    <a:p>
                      <a:pPr fontAlgn="t">
                        <a:buFont typeface="Arial" panose="020B0604020202020204" pitchFamily="34" charset="0"/>
                        <a:buChar char="•"/>
                      </a:pPr>
                      <a:r>
                        <a:rPr lang="en-US" sz="1200" u="sng" dirty="0">
                          <a:solidFill>
                            <a:srgbClr val="D21034"/>
                          </a:solidFill>
                          <a:effectLst/>
                          <a:latin typeface="Rockwell" panose="02060603020205020403" pitchFamily="18" charset="77"/>
                          <a:hlinkClick r:id="rId21"/>
                        </a:rPr>
                        <a:t>Compression</a:t>
                      </a:r>
                      <a:endParaRPr lang="en-US" sz="1200" dirty="0">
                        <a:effectLst/>
                        <a:latin typeface="Rockwell" panose="02060603020205020403" pitchFamily="18" charset="77"/>
                      </a:endParaRPr>
                    </a:p>
                    <a:p>
                      <a:pPr fontAlgn="t">
                        <a:buFont typeface="Arial" panose="020B0604020202020204" pitchFamily="34" charset="0"/>
                        <a:buChar char="•"/>
                      </a:pPr>
                      <a:r>
                        <a:rPr lang="en-US" sz="1200" u="sng" dirty="0">
                          <a:solidFill>
                            <a:srgbClr val="D21034"/>
                          </a:solidFill>
                          <a:effectLst/>
                          <a:latin typeface="Rockwell" panose="02060603020205020403" pitchFamily="18" charset="77"/>
                          <a:hlinkClick r:id="rId22"/>
                        </a:rPr>
                        <a:t>Governor Systems</a:t>
                      </a:r>
                      <a:endParaRPr lang="en-US" sz="1200" dirty="0">
                        <a:effectLst/>
                        <a:latin typeface="Rockwell" panose="02060603020205020403" pitchFamily="18" charset="77"/>
                      </a:endParaRPr>
                    </a:p>
                    <a:p>
                      <a:pPr fontAlgn="t">
                        <a:buFont typeface="Arial" panose="020B0604020202020204" pitchFamily="34" charset="0"/>
                        <a:buChar char="•"/>
                      </a:pPr>
                      <a:r>
                        <a:rPr lang="en-US" sz="1200" u="sng" dirty="0">
                          <a:solidFill>
                            <a:srgbClr val="D21034"/>
                          </a:solidFill>
                          <a:effectLst/>
                          <a:latin typeface="Rockwell" panose="02060603020205020403" pitchFamily="18" charset="77"/>
                          <a:hlinkClick r:id="rId23"/>
                        </a:rPr>
                        <a:t>Ignition Systems</a:t>
                      </a:r>
                      <a:endParaRPr lang="en-US" sz="1200" dirty="0">
                        <a:effectLst/>
                        <a:latin typeface="Rockwell" panose="02060603020205020403" pitchFamily="18" charset="77"/>
                      </a:endParaRPr>
                    </a:p>
                    <a:p>
                      <a:pPr fontAlgn="t"/>
                      <a:r>
                        <a:rPr lang="en-US" sz="1200" b="1" dirty="0">
                          <a:solidFill>
                            <a:srgbClr val="000000"/>
                          </a:solidFill>
                          <a:effectLst/>
                          <a:latin typeface="Rockwell" panose="02060603020205020403" pitchFamily="18" charset="77"/>
                        </a:rPr>
                        <a:t>Service Shorts</a:t>
                      </a:r>
                    </a:p>
                    <a:p>
                      <a:pPr fontAlgn="t">
                        <a:buFont typeface="Arial" panose="020B0604020202020204" pitchFamily="34" charset="0"/>
                        <a:buChar char="•"/>
                      </a:pPr>
                      <a:r>
                        <a:rPr lang="en-US" sz="1200" u="sng" dirty="0">
                          <a:solidFill>
                            <a:srgbClr val="D21034"/>
                          </a:solidFill>
                          <a:effectLst/>
                          <a:latin typeface="Rockwell" panose="02060603020205020403" pitchFamily="18" charset="77"/>
                        </a:rPr>
                        <a:t>Quick Governor Lesson</a:t>
                      </a:r>
                      <a:endParaRPr lang="en-US" sz="1200" dirty="0">
                        <a:effectLst/>
                        <a:latin typeface="Rockwell" panose="02060603020205020403" pitchFamily="18" charset="77"/>
                      </a:endParaRPr>
                    </a:p>
                    <a:p>
                      <a:pPr fontAlgn="t"/>
                      <a:r>
                        <a:rPr lang="en-US" sz="1200" b="1" dirty="0">
                          <a:solidFill>
                            <a:srgbClr val="000000"/>
                          </a:solidFill>
                          <a:effectLst/>
                          <a:latin typeface="Rockwell" panose="02060603020205020403" pitchFamily="18" charset="77"/>
                        </a:rPr>
                        <a:t>Small Engine Textbook</a:t>
                      </a:r>
                    </a:p>
                    <a:p>
                      <a:pPr fontAlgn="t">
                        <a:buFont typeface="Arial" panose="020B0604020202020204" pitchFamily="34" charset="0"/>
                        <a:buChar char="•"/>
                      </a:pPr>
                      <a:r>
                        <a:rPr lang="en-US" sz="1200" dirty="0">
                          <a:effectLst/>
                          <a:latin typeface="Rockwell" panose="02060603020205020403" pitchFamily="18" charset="77"/>
                        </a:rPr>
                        <a:t>Chapter 4: Compression</a:t>
                      </a:r>
                    </a:p>
                    <a:p>
                      <a:pPr fontAlgn="t">
                        <a:buFont typeface="Arial" panose="020B0604020202020204" pitchFamily="34" charset="0"/>
                        <a:buChar char="•"/>
                      </a:pPr>
                      <a:r>
                        <a:rPr lang="en-US" sz="1200" dirty="0">
                          <a:effectLst/>
                          <a:latin typeface="Rockwell" panose="02060603020205020403" pitchFamily="18" charset="77"/>
                        </a:rPr>
                        <a:t>Chapter 6: Governor Systems</a:t>
                      </a:r>
                    </a:p>
                    <a:p>
                      <a:pPr fontAlgn="t">
                        <a:buFont typeface="Arial" panose="020B0604020202020204" pitchFamily="34" charset="0"/>
                        <a:buChar char="•"/>
                      </a:pPr>
                      <a:r>
                        <a:rPr lang="en-US" sz="1200" dirty="0">
                          <a:effectLst/>
                          <a:latin typeface="Rockwell" panose="02060603020205020403" pitchFamily="18" charset="77"/>
                        </a:rPr>
                        <a:t>Chapter 7: Electrical System</a:t>
                      </a:r>
                    </a:p>
                    <a:p>
                      <a:pPr fontAlgn="t"/>
                      <a:r>
                        <a:rPr lang="en-US" sz="1200" dirty="0">
                          <a:effectLst/>
                          <a:latin typeface="Rockwell" panose="02060603020205020403" pitchFamily="18" charset="77"/>
                        </a:rPr>
                        <a:t>Go to the </a:t>
                      </a:r>
                      <a:r>
                        <a:rPr lang="en-US" sz="1200" u="sng" dirty="0">
                          <a:solidFill>
                            <a:srgbClr val="D21034"/>
                          </a:solidFill>
                          <a:effectLst/>
                          <a:latin typeface="Rockwell" panose="02060603020205020403" pitchFamily="18" charset="77"/>
                          <a:hlinkClick r:id="rId24"/>
                        </a:rPr>
                        <a:t>MST Engine System Exam</a:t>
                      </a:r>
                      <a:r>
                        <a:rPr lang="en-US" sz="1200" dirty="0">
                          <a:effectLst/>
                          <a:latin typeface="Rockwell" panose="02060603020205020403" pitchFamily="18" charset="77"/>
                        </a:rPr>
                        <a:t>.</a:t>
                      </a:r>
                    </a:p>
                  </a:txBody>
                  <a:tcPr marL="19924" marR="19924" marT="19924" marB="19924">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endParaRPr lang="en-US" sz="1200" dirty="0">
                        <a:effectLst/>
                        <a:latin typeface="Rockwell" panose="02060603020205020403" pitchFamily="18" charset="77"/>
                      </a:endParaRPr>
                    </a:p>
                  </a:txBody>
                  <a:tcPr marL="19924" marR="19924" marT="19924" marB="19924">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b="1" cap="all" dirty="0">
                          <a:solidFill>
                            <a:srgbClr val="585D63"/>
                          </a:solidFill>
                          <a:effectLst/>
                          <a:latin typeface="Rockwell" panose="02060603020205020403" pitchFamily="18" charset="77"/>
                        </a:rPr>
                        <a:t>FUEL SYSTEMS - CARB &amp; EFI</a:t>
                      </a:r>
                    </a:p>
                    <a:p>
                      <a:pPr fontAlgn="t"/>
                      <a:r>
                        <a:rPr lang="en-US" sz="1200" b="1" dirty="0">
                          <a:solidFill>
                            <a:srgbClr val="000000"/>
                          </a:solidFill>
                          <a:effectLst/>
                          <a:latin typeface="Rockwell" panose="02060603020205020403" pitchFamily="18" charset="77"/>
                        </a:rPr>
                        <a:t>Video Courses</a:t>
                      </a:r>
                    </a:p>
                    <a:p>
                      <a:pPr fontAlgn="t">
                        <a:buFont typeface="Arial" panose="020B0604020202020204" pitchFamily="34" charset="0"/>
                        <a:buChar char="•"/>
                      </a:pPr>
                      <a:r>
                        <a:rPr lang="en-US" sz="1200" u="sng" dirty="0">
                          <a:solidFill>
                            <a:srgbClr val="D21034"/>
                          </a:solidFill>
                          <a:effectLst/>
                          <a:latin typeface="Rockwell" panose="02060603020205020403" pitchFamily="18" charset="77"/>
                          <a:hlinkClick r:id="rId25"/>
                        </a:rPr>
                        <a:t>Fuel Systems</a:t>
                      </a:r>
                      <a:endParaRPr lang="en-US" sz="1200" dirty="0">
                        <a:effectLst/>
                        <a:latin typeface="Rockwell" panose="02060603020205020403" pitchFamily="18" charset="77"/>
                      </a:endParaRPr>
                    </a:p>
                    <a:p>
                      <a:pPr fontAlgn="t">
                        <a:buFont typeface="Arial" panose="020B0604020202020204" pitchFamily="34" charset="0"/>
                        <a:buChar char="•"/>
                      </a:pPr>
                      <a:r>
                        <a:rPr lang="en-US" sz="1200" u="sng" dirty="0">
                          <a:solidFill>
                            <a:srgbClr val="D21034"/>
                          </a:solidFill>
                          <a:effectLst/>
                          <a:latin typeface="Rockwell" panose="02060603020205020403" pitchFamily="18" charset="77"/>
                          <a:hlinkClick r:id="rId7"/>
                        </a:rPr>
                        <a:t>Intermediate Carburetion</a:t>
                      </a:r>
                      <a:endParaRPr lang="en-US" sz="1200" dirty="0">
                        <a:effectLst/>
                        <a:latin typeface="Rockwell" panose="02060603020205020403" pitchFamily="18" charset="77"/>
                      </a:endParaRPr>
                    </a:p>
                    <a:p>
                      <a:pPr fontAlgn="t">
                        <a:buFont typeface="Arial" panose="020B0604020202020204" pitchFamily="34" charset="0"/>
                        <a:buChar char="•"/>
                      </a:pPr>
                      <a:r>
                        <a:rPr lang="en-US" sz="1200" u="sng" dirty="0">
                          <a:solidFill>
                            <a:srgbClr val="D21034"/>
                          </a:solidFill>
                          <a:effectLst/>
                          <a:latin typeface="Rockwell" panose="02060603020205020403" pitchFamily="18" charset="77"/>
                          <a:hlinkClick r:id="rId26"/>
                        </a:rPr>
                        <a:t>EFI Fault Code Training</a:t>
                      </a:r>
                      <a:endParaRPr lang="en-US" sz="1200" dirty="0">
                        <a:effectLst/>
                        <a:latin typeface="Rockwell" panose="02060603020205020403" pitchFamily="18" charset="77"/>
                      </a:endParaRPr>
                    </a:p>
                    <a:p>
                      <a:pPr fontAlgn="t"/>
                      <a:r>
                        <a:rPr lang="en-US" sz="1200" b="1" dirty="0">
                          <a:solidFill>
                            <a:srgbClr val="000000"/>
                          </a:solidFill>
                          <a:effectLst/>
                          <a:latin typeface="Rockwell" panose="02060603020205020403" pitchFamily="18" charset="77"/>
                        </a:rPr>
                        <a:t>Service Shorts</a:t>
                      </a:r>
                    </a:p>
                    <a:p>
                      <a:pPr fontAlgn="t">
                        <a:buFont typeface="Arial" panose="020B0604020202020204" pitchFamily="34" charset="0"/>
                        <a:buChar char="•"/>
                      </a:pPr>
                      <a:r>
                        <a:rPr lang="en-US" sz="1200" u="sng" dirty="0">
                          <a:solidFill>
                            <a:srgbClr val="D21034"/>
                          </a:solidFill>
                          <a:effectLst/>
                          <a:latin typeface="Rockwell" panose="02060603020205020403" pitchFamily="18" charset="77"/>
                        </a:rPr>
                        <a:t>This Carburetor</a:t>
                      </a:r>
                      <a:endParaRPr lang="en-US" sz="1200" dirty="0">
                        <a:effectLst/>
                        <a:latin typeface="Rockwell" panose="02060603020205020403" pitchFamily="18" charset="77"/>
                      </a:endParaRPr>
                    </a:p>
                    <a:p>
                      <a:pPr fontAlgn="t"/>
                      <a:r>
                        <a:rPr lang="en-US" sz="1200" b="1" dirty="0">
                          <a:solidFill>
                            <a:srgbClr val="000000"/>
                          </a:solidFill>
                          <a:effectLst/>
                          <a:latin typeface="Rockwell" panose="02060603020205020403" pitchFamily="18" charset="77"/>
                        </a:rPr>
                        <a:t>Small Engine Textbook</a:t>
                      </a:r>
                    </a:p>
                    <a:p>
                      <a:pPr fontAlgn="t">
                        <a:buFont typeface="Arial" panose="020B0604020202020204" pitchFamily="34" charset="0"/>
                        <a:buChar char="•"/>
                      </a:pPr>
                      <a:r>
                        <a:rPr lang="en-US" sz="1200" dirty="0">
                          <a:effectLst/>
                          <a:latin typeface="Rockwell" panose="02060603020205020403" pitchFamily="18" charset="77"/>
                        </a:rPr>
                        <a:t>Chapter 5: Fuel Systems</a:t>
                      </a:r>
                    </a:p>
                    <a:p>
                      <a:pPr fontAlgn="t"/>
                      <a:r>
                        <a:rPr lang="en-US" sz="1200" b="1" dirty="0">
                          <a:solidFill>
                            <a:srgbClr val="000000"/>
                          </a:solidFill>
                          <a:effectLst/>
                          <a:latin typeface="Rockwell" panose="02060603020205020403" pitchFamily="18" charset="77"/>
                        </a:rPr>
                        <a:t>Study Guide</a:t>
                      </a:r>
                    </a:p>
                    <a:p>
                      <a:pPr fontAlgn="t">
                        <a:buFont typeface="Arial" panose="020B0604020202020204" pitchFamily="34" charset="0"/>
                        <a:buChar char="•"/>
                      </a:pPr>
                      <a:r>
                        <a:rPr lang="en-US" sz="1200" u="sng" dirty="0">
                          <a:solidFill>
                            <a:srgbClr val="D21034"/>
                          </a:solidFill>
                          <a:effectLst/>
                          <a:latin typeface="Rockwell" panose="02060603020205020403" pitchFamily="18" charset="77"/>
                          <a:hlinkClick r:id="rId27"/>
                        </a:rPr>
                        <a:t>EFI Service &amp; Diagnostics Repair Manual (80021828) PDF</a:t>
                      </a:r>
                      <a:endParaRPr lang="en-US" sz="1200" dirty="0">
                        <a:effectLst/>
                        <a:latin typeface="Rockwell" panose="02060603020205020403" pitchFamily="18" charset="77"/>
                      </a:endParaRPr>
                    </a:p>
                    <a:p>
                      <a:pPr fontAlgn="t"/>
                      <a:r>
                        <a:rPr lang="en-US" sz="1200" dirty="0">
                          <a:effectLst/>
                          <a:latin typeface="Rockwell" panose="02060603020205020403" pitchFamily="18" charset="77"/>
                        </a:rPr>
                        <a:t>Go to the </a:t>
                      </a:r>
                      <a:r>
                        <a:rPr lang="en-US" sz="1200" u="sng" dirty="0">
                          <a:solidFill>
                            <a:srgbClr val="D21034"/>
                          </a:solidFill>
                          <a:effectLst/>
                          <a:latin typeface="Rockwell" panose="02060603020205020403" pitchFamily="18" charset="77"/>
                          <a:hlinkClick r:id="rId28"/>
                        </a:rPr>
                        <a:t>MST Fuel Systems - Carb &amp; EFI Exam</a:t>
                      </a:r>
                      <a:r>
                        <a:rPr lang="en-US" sz="1200" dirty="0">
                          <a:effectLst/>
                          <a:latin typeface="Rockwell" panose="02060603020205020403" pitchFamily="18" charset="77"/>
                        </a:rPr>
                        <a:t>.</a:t>
                      </a:r>
                    </a:p>
                    <a:p>
                      <a:pPr fontAlgn="t"/>
                      <a:endParaRPr lang="en-US" sz="1200" dirty="0">
                        <a:effectLst/>
                        <a:latin typeface="Rockwell" panose="02060603020205020403" pitchFamily="18" charset="77"/>
                      </a:endParaRPr>
                    </a:p>
                  </a:txBody>
                  <a:tcPr marL="19924" marR="19924" marT="19924" marB="1992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56308090"/>
                  </a:ext>
                </a:extLst>
              </a:tr>
            </a:tbl>
          </a:graphicData>
        </a:graphic>
      </p:graphicFrame>
      <p:pic>
        <p:nvPicPr>
          <p:cNvPr id="1026" name="Picture 2">
            <a:extLst>
              <a:ext uri="{FF2B5EF4-FFF2-40B4-BE49-F238E27FC236}">
                <a16:creationId xmlns:a16="http://schemas.microsoft.com/office/drawing/2014/main" id="{36F715EB-F3B8-F344-99C0-770EB77942A2}"/>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772399" y="336124"/>
            <a:ext cx="2598233" cy="21886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4">
            <a:extLst>
              <a:ext uri="{FF2B5EF4-FFF2-40B4-BE49-F238E27FC236}">
                <a16:creationId xmlns:a16="http://schemas.microsoft.com/office/drawing/2014/main" id="{B6A87112-C5A4-5044-AE7B-8CA5E9259D8C}"/>
              </a:ext>
            </a:extLst>
          </p:cNvPr>
          <p:cNvGraphicFramePr>
            <a:graphicFrameLocks noGrp="1"/>
          </p:cNvGraphicFramePr>
          <p:nvPr>
            <p:extLst>
              <p:ext uri="{D42A27DB-BD31-4B8C-83A1-F6EECF244321}">
                <p14:modId xmlns:p14="http://schemas.microsoft.com/office/powerpoint/2010/main" val="1197578575"/>
              </p:ext>
            </p:extLst>
          </p:nvPr>
        </p:nvGraphicFramePr>
        <p:xfrm>
          <a:off x="11430000" y="2578818"/>
          <a:ext cx="3378822" cy="6824724"/>
        </p:xfrm>
        <a:graphic>
          <a:graphicData uri="http://schemas.openxmlformats.org/drawingml/2006/table">
            <a:tbl>
              <a:tblPr firstRow="1" bandRow="1">
                <a:tableStyleId>{5A111915-BE36-4E01-A7E5-04B1672EAD32}</a:tableStyleId>
              </a:tblPr>
              <a:tblGrid>
                <a:gridCol w="2265680">
                  <a:extLst>
                    <a:ext uri="{9D8B030D-6E8A-4147-A177-3AD203B41FA5}">
                      <a16:colId xmlns:a16="http://schemas.microsoft.com/office/drawing/2014/main" val="192143395"/>
                    </a:ext>
                  </a:extLst>
                </a:gridCol>
                <a:gridCol w="1113142">
                  <a:extLst>
                    <a:ext uri="{9D8B030D-6E8A-4147-A177-3AD203B41FA5}">
                      <a16:colId xmlns:a16="http://schemas.microsoft.com/office/drawing/2014/main" val="1836877789"/>
                    </a:ext>
                  </a:extLst>
                </a:gridCol>
              </a:tblGrid>
              <a:tr h="807254">
                <a:tc>
                  <a:txBody>
                    <a:bodyPr/>
                    <a:lstStyle/>
                    <a:p>
                      <a:pPr algn="ctr"/>
                      <a:r>
                        <a:rPr lang="en-US" dirty="0"/>
                        <a:t>MST Exam</a:t>
                      </a:r>
                    </a:p>
                  </a:txBody>
                  <a:tcPr anchor="ctr"/>
                </a:tc>
                <a:tc>
                  <a:txBody>
                    <a:bodyPr/>
                    <a:lstStyle/>
                    <a:p>
                      <a:pPr algn="ctr"/>
                      <a:r>
                        <a:rPr lang="en-US" dirty="0"/>
                        <a:t>My Highest Score</a:t>
                      </a:r>
                      <a:br>
                        <a:rPr lang="en-US" dirty="0"/>
                      </a:br>
                      <a:r>
                        <a:rPr lang="en-US" dirty="0"/>
                        <a:t>(or link to certificate)</a:t>
                      </a:r>
                    </a:p>
                  </a:txBody>
                  <a:tcPr/>
                </a:tc>
                <a:extLst>
                  <a:ext uri="{0D108BD9-81ED-4DB2-BD59-A6C34878D82A}">
                    <a16:rowId xmlns:a16="http://schemas.microsoft.com/office/drawing/2014/main" val="2273869409"/>
                  </a:ext>
                </a:extLst>
              </a:tr>
              <a:tr h="807254">
                <a:tc>
                  <a:txBody>
                    <a:bodyPr/>
                    <a:lstStyle/>
                    <a:p>
                      <a:pPr algn="r"/>
                      <a:r>
                        <a:rPr lang="en-US" sz="1600" dirty="0">
                          <a:latin typeface="Rockwell" panose="02060603020205020403" pitchFamily="18" charset="77"/>
                        </a:rPr>
                        <a:t>THEORY &amp; GENERAL KNOWLEDGE</a:t>
                      </a:r>
                    </a:p>
                  </a:txBody>
                  <a:tcPr anchor="ctr"/>
                </a:tc>
                <a:tc>
                  <a:txBody>
                    <a:bodyPr/>
                    <a:lstStyle/>
                    <a:p>
                      <a:endParaRPr lang="en-US" dirty="0"/>
                    </a:p>
                  </a:txBody>
                  <a:tcPr/>
                </a:tc>
                <a:extLst>
                  <a:ext uri="{0D108BD9-81ED-4DB2-BD59-A6C34878D82A}">
                    <a16:rowId xmlns:a16="http://schemas.microsoft.com/office/drawing/2014/main" val="1901622996"/>
                  </a:ext>
                </a:extLst>
              </a:tr>
              <a:tr h="807254">
                <a:tc>
                  <a:txBody>
                    <a:bodyPr/>
                    <a:lstStyle/>
                    <a:p>
                      <a:pPr algn="r"/>
                      <a:r>
                        <a:rPr lang="en-US" sz="1600" dirty="0">
                          <a:latin typeface="Rockwell" panose="02060603020205020403" pitchFamily="18" charset="77"/>
                        </a:rPr>
                        <a:t>ENGINE SYSTEMS</a:t>
                      </a:r>
                    </a:p>
                  </a:txBody>
                  <a:tcPr anchor="ctr"/>
                </a:tc>
                <a:tc>
                  <a:txBody>
                    <a:bodyPr/>
                    <a:lstStyle/>
                    <a:p>
                      <a:endParaRPr lang="en-US"/>
                    </a:p>
                  </a:txBody>
                  <a:tcPr/>
                </a:tc>
                <a:extLst>
                  <a:ext uri="{0D108BD9-81ED-4DB2-BD59-A6C34878D82A}">
                    <a16:rowId xmlns:a16="http://schemas.microsoft.com/office/drawing/2014/main" val="2815224433"/>
                  </a:ext>
                </a:extLst>
              </a:tr>
              <a:tr h="807254">
                <a:tc>
                  <a:txBody>
                    <a:bodyPr/>
                    <a:lstStyle/>
                    <a:p>
                      <a:pPr algn="r"/>
                      <a:r>
                        <a:rPr lang="en-US" sz="1600" dirty="0">
                          <a:latin typeface="Rockwell" panose="02060603020205020403" pitchFamily="18" charset="77"/>
                        </a:rPr>
                        <a:t>FUEL SYSTEMS - CARB &amp; EFI</a:t>
                      </a:r>
                    </a:p>
                  </a:txBody>
                  <a:tcPr anchor="ctr"/>
                </a:tc>
                <a:tc>
                  <a:txBody>
                    <a:bodyPr/>
                    <a:lstStyle/>
                    <a:p>
                      <a:endParaRPr lang="en-US"/>
                    </a:p>
                  </a:txBody>
                  <a:tcPr/>
                </a:tc>
                <a:extLst>
                  <a:ext uri="{0D108BD9-81ED-4DB2-BD59-A6C34878D82A}">
                    <a16:rowId xmlns:a16="http://schemas.microsoft.com/office/drawing/2014/main" val="3491415019"/>
                  </a:ext>
                </a:extLst>
              </a:tr>
              <a:tr h="807254">
                <a:tc>
                  <a:txBody>
                    <a:bodyPr/>
                    <a:lstStyle/>
                    <a:p>
                      <a:pPr algn="r"/>
                      <a:r>
                        <a:rPr lang="en-US" sz="1600" dirty="0">
                          <a:latin typeface="Rockwell" panose="02060603020205020403" pitchFamily="18" charset="77"/>
                        </a:rPr>
                        <a:t>DIAGNOSTICS &amp; TROUBLESHOOTING</a:t>
                      </a:r>
                    </a:p>
                  </a:txBody>
                  <a:tcPr anchor="ctr"/>
                </a:tc>
                <a:tc>
                  <a:txBody>
                    <a:bodyPr/>
                    <a:lstStyle/>
                    <a:p>
                      <a:endParaRPr lang="en-US"/>
                    </a:p>
                  </a:txBody>
                  <a:tcPr/>
                </a:tc>
                <a:extLst>
                  <a:ext uri="{0D108BD9-81ED-4DB2-BD59-A6C34878D82A}">
                    <a16:rowId xmlns:a16="http://schemas.microsoft.com/office/drawing/2014/main" val="4064143855"/>
                  </a:ext>
                </a:extLst>
              </a:tr>
              <a:tr h="807254">
                <a:tc>
                  <a:txBody>
                    <a:bodyPr/>
                    <a:lstStyle/>
                    <a:p>
                      <a:pPr algn="r"/>
                      <a:r>
                        <a:rPr lang="en-US" sz="1600" dirty="0">
                          <a:latin typeface="Rockwell" panose="02060603020205020403" pitchFamily="18" charset="77"/>
                        </a:rPr>
                        <a:t>FAILURE ANALYSIS &amp; WARRANTY DECISIONS</a:t>
                      </a:r>
                    </a:p>
                  </a:txBody>
                  <a:tcPr anchor="ctr"/>
                </a:tc>
                <a:tc>
                  <a:txBody>
                    <a:bodyPr/>
                    <a:lstStyle/>
                    <a:p>
                      <a:endParaRPr lang="en-US"/>
                    </a:p>
                  </a:txBody>
                  <a:tcPr/>
                </a:tc>
                <a:extLst>
                  <a:ext uri="{0D108BD9-81ED-4DB2-BD59-A6C34878D82A}">
                    <a16:rowId xmlns:a16="http://schemas.microsoft.com/office/drawing/2014/main" val="78808474"/>
                  </a:ext>
                </a:extLst>
              </a:tr>
              <a:tr h="807254">
                <a:tc>
                  <a:txBody>
                    <a:bodyPr/>
                    <a:lstStyle/>
                    <a:p>
                      <a:pPr algn="r"/>
                      <a:r>
                        <a:rPr lang="en-US" sz="1600" dirty="0">
                          <a:latin typeface="Rockwell" panose="02060603020205020403" pitchFamily="18" charset="77"/>
                        </a:rPr>
                        <a:t>PRODUCTS</a:t>
                      </a:r>
                    </a:p>
                  </a:txBody>
                  <a:tcPr anchor="ctr"/>
                </a:tc>
                <a:tc>
                  <a:txBody>
                    <a:bodyPr/>
                    <a:lstStyle/>
                    <a:p>
                      <a:endParaRPr lang="en-US"/>
                    </a:p>
                  </a:txBody>
                  <a:tcPr/>
                </a:tc>
                <a:extLst>
                  <a:ext uri="{0D108BD9-81ED-4DB2-BD59-A6C34878D82A}">
                    <a16:rowId xmlns:a16="http://schemas.microsoft.com/office/drawing/2014/main" val="1049033010"/>
                  </a:ext>
                </a:extLst>
              </a:tr>
              <a:tr h="807254">
                <a:tc>
                  <a:txBody>
                    <a:bodyPr/>
                    <a:lstStyle/>
                    <a:p>
                      <a:endParaRPr lang="en-US"/>
                    </a:p>
                  </a:txBody>
                  <a:tcPr/>
                </a:tc>
                <a:tc>
                  <a:txBody>
                    <a:bodyPr/>
                    <a:lstStyle/>
                    <a:p>
                      <a:endParaRPr lang="en-US" dirty="0"/>
                    </a:p>
                  </a:txBody>
                  <a:tcPr/>
                </a:tc>
                <a:extLst>
                  <a:ext uri="{0D108BD9-81ED-4DB2-BD59-A6C34878D82A}">
                    <a16:rowId xmlns:a16="http://schemas.microsoft.com/office/drawing/2014/main" val="1667629348"/>
                  </a:ext>
                </a:extLst>
              </a:tr>
            </a:tbl>
          </a:graphicData>
        </a:graphic>
      </p:graphicFrame>
      <p:grpSp>
        <p:nvGrpSpPr>
          <p:cNvPr id="6" name="Google Shape;328;gb520c5eab2_0_4572">
            <a:extLst>
              <a:ext uri="{FF2B5EF4-FFF2-40B4-BE49-F238E27FC236}">
                <a16:creationId xmlns:a16="http://schemas.microsoft.com/office/drawing/2014/main" id="{0A93E948-74D5-2E43-984E-4AE890FC18B0}"/>
              </a:ext>
            </a:extLst>
          </p:cNvPr>
          <p:cNvGrpSpPr/>
          <p:nvPr/>
        </p:nvGrpSpPr>
        <p:grpSpPr>
          <a:xfrm>
            <a:off x="18973" y="833128"/>
            <a:ext cx="15445340" cy="9482529"/>
            <a:chOff x="43841" y="541749"/>
            <a:chExt cx="12116843" cy="5774635"/>
          </a:xfrm>
        </p:grpSpPr>
        <p:grpSp>
          <p:nvGrpSpPr>
            <p:cNvPr id="7" name="Google Shape;329;gb520c5eab2_0_4572">
              <a:extLst>
                <a:ext uri="{FF2B5EF4-FFF2-40B4-BE49-F238E27FC236}">
                  <a16:creationId xmlns:a16="http://schemas.microsoft.com/office/drawing/2014/main" id="{379C7CD6-9939-D643-AB49-9EDFEBE916EB}"/>
                </a:ext>
              </a:extLst>
            </p:cNvPr>
            <p:cNvGrpSpPr/>
            <p:nvPr/>
          </p:nvGrpSpPr>
          <p:grpSpPr>
            <a:xfrm>
              <a:off x="43841" y="541749"/>
              <a:ext cx="300601" cy="5774635"/>
              <a:chOff x="43841" y="541749"/>
              <a:chExt cx="300601" cy="5774635"/>
            </a:xfrm>
          </p:grpSpPr>
          <p:sp>
            <p:nvSpPr>
              <p:cNvPr id="16" name="Google Shape;330;gb520c5eab2_0_4572">
                <a:extLst>
                  <a:ext uri="{FF2B5EF4-FFF2-40B4-BE49-F238E27FC236}">
                    <a16:creationId xmlns:a16="http://schemas.microsoft.com/office/drawing/2014/main" id="{F81C2D60-36EC-754F-8BC1-6720C065CD0F}"/>
                  </a:ext>
                </a:extLst>
              </p:cNvPr>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7" name="Google Shape;331;gb520c5eab2_0_4572">
                <a:extLst>
                  <a:ext uri="{FF2B5EF4-FFF2-40B4-BE49-F238E27FC236}">
                    <a16:creationId xmlns:a16="http://schemas.microsoft.com/office/drawing/2014/main" id="{4D9A7E75-EC4B-1C45-AF5D-D0BFDB52863A}"/>
                  </a:ext>
                </a:extLst>
              </p:cNvPr>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8" name="Google Shape;332;gb520c5eab2_0_4572">
                <a:extLst>
                  <a:ext uri="{FF2B5EF4-FFF2-40B4-BE49-F238E27FC236}">
                    <a16:creationId xmlns:a16="http://schemas.microsoft.com/office/drawing/2014/main" id="{33198AD8-D177-924F-88D3-BCDF0D060F90}"/>
                  </a:ext>
                </a:extLst>
              </p:cNvPr>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9" name="Google Shape;333;gb520c5eab2_0_4572">
                <a:extLst>
                  <a:ext uri="{FF2B5EF4-FFF2-40B4-BE49-F238E27FC236}">
                    <a16:creationId xmlns:a16="http://schemas.microsoft.com/office/drawing/2014/main" id="{6FAE898B-A0B9-2A4A-8EE2-FBCB34EB9932}"/>
                  </a:ext>
                </a:extLst>
              </p:cNvPr>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0" name="Google Shape;334;gb520c5eab2_0_4572">
                <a:extLst>
                  <a:ext uri="{FF2B5EF4-FFF2-40B4-BE49-F238E27FC236}">
                    <a16:creationId xmlns:a16="http://schemas.microsoft.com/office/drawing/2014/main" id="{CD8242E7-3757-034F-B6AF-9AAED5A4917E}"/>
                  </a:ext>
                </a:extLst>
              </p:cNvPr>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1" name="Google Shape;335;gb520c5eab2_0_4572">
                <a:extLst>
                  <a:ext uri="{FF2B5EF4-FFF2-40B4-BE49-F238E27FC236}">
                    <a16:creationId xmlns:a16="http://schemas.microsoft.com/office/drawing/2014/main" id="{7918B820-D49B-6A41-B5E6-F57699054C61}"/>
                  </a:ext>
                </a:extLst>
              </p:cNvPr>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22" name="Google Shape;336;gb520c5eab2_0_4572">
                <a:extLst>
                  <a:ext uri="{FF2B5EF4-FFF2-40B4-BE49-F238E27FC236}">
                    <a16:creationId xmlns:a16="http://schemas.microsoft.com/office/drawing/2014/main" id="{D5FD0C54-8DEB-B349-94F9-D037F3D3BCE1}"/>
                  </a:ext>
                </a:extLst>
              </p:cNvPr>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8" name="Google Shape;337;gb520c5eab2_0_4572">
              <a:extLst>
                <a:ext uri="{FF2B5EF4-FFF2-40B4-BE49-F238E27FC236}">
                  <a16:creationId xmlns:a16="http://schemas.microsoft.com/office/drawing/2014/main" id="{6EAAEF9A-37EE-3C47-92D7-AAA2FAA1ED86}"/>
                </a:ext>
              </a:extLst>
            </p:cNvPr>
            <p:cNvGrpSpPr/>
            <p:nvPr/>
          </p:nvGrpSpPr>
          <p:grpSpPr>
            <a:xfrm>
              <a:off x="11860084" y="541749"/>
              <a:ext cx="300600" cy="5774635"/>
              <a:chOff x="11860084" y="541749"/>
              <a:chExt cx="300600" cy="5774635"/>
            </a:xfrm>
          </p:grpSpPr>
          <p:sp>
            <p:nvSpPr>
              <p:cNvPr id="9" name="Google Shape;338;gb520c5eab2_0_4572">
                <a:extLst>
                  <a:ext uri="{FF2B5EF4-FFF2-40B4-BE49-F238E27FC236}">
                    <a16:creationId xmlns:a16="http://schemas.microsoft.com/office/drawing/2014/main" id="{E164D89B-5F3D-A444-98E8-066679D9ECC1}"/>
                  </a:ext>
                </a:extLst>
              </p:cNvPr>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0" name="Google Shape;339;gb520c5eab2_0_4572">
                <a:extLst>
                  <a:ext uri="{FF2B5EF4-FFF2-40B4-BE49-F238E27FC236}">
                    <a16:creationId xmlns:a16="http://schemas.microsoft.com/office/drawing/2014/main" id="{AB621251-ADB2-2E44-9447-8CCCB2575BC5}"/>
                  </a:ext>
                </a:extLst>
              </p:cNvPr>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1" name="Google Shape;340;gb520c5eab2_0_4572">
                <a:extLst>
                  <a:ext uri="{FF2B5EF4-FFF2-40B4-BE49-F238E27FC236}">
                    <a16:creationId xmlns:a16="http://schemas.microsoft.com/office/drawing/2014/main" id="{A2726180-6C98-C247-9C85-327C29B53CE7}"/>
                  </a:ext>
                </a:extLst>
              </p:cNvPr>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2" name="Google Shape;341;gb520c5eab2_0_4572">
                <a:extLst>
                  <a:ext uri="{FF2B5EF4-FFF2-40B4-BE49-F238E27FC236}">
                    <a16:creationId xmlns:a16="http://schemas.microsoft.com/office/drawing/2014/main" id="{1E74A218-7AA1-8E44-B6AB-BF56F08DE5FF}"/>
                  </a:ext>
                </a:extLst>
              </p:cNvPr>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3" name="Google Shape;342;gb520c5eab2_0_4572">
                <a:extLst>
                  <a:ext uri="{FF2B5EF4-FFF2-40B4-BE49-F238E27FC236}">
                    <a16:creationId xmlns:a16="http://schemas.microsoft.com/office/drawing/2014/main" id="{93AEB782-B929-DB41-A947-5934203564AE}"/>
                  </a:ext>
                </a:extLst>
              </p:cNvPr>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4" name="Google Shape;343;gb520c5eab2_0_4572">
                <a:extLst>
                  <a:ext uri="{FF2B5EF4-FFF2-40B4-BE49-F238E27FC236}">
                    <a16:creationId xmlns:a16="http://schemas.microsoft.com/office/drawing/2014/main" id="{89A44981-9ABC-8449-B107-97770B27784F}"/>
                  </a:ext>
                </a:extLst>
              </p:cNvPr>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15" name="Google Shape;344;gb520c5eab2_0_4572">
                <a:extLst>
                  <a:ext uri="{FF2B5EF4-FFF2-40B4-BE49-F238E27FC236}">
                    <a16:creationId xmlns:a16="http://schemas.microsoft.com/office/drawing/2014/main" id="{009E84DD-C51F-B54F-AEC4-A69CA54FDAF2}"/>
                  </a:ext>
                </a:extLst>
              </p:cNvPr>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spTree>
    <p:extLst>
      <p:ext uri="{BB962C8B-B14F-4D97-AF65-F5344CB8AC3E}">
        <p14:creationId xmlns:p14="http://schemas.microsoft.com/office/powerpoint/2010/main" val="2264068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grpSp>
        <p:nvGrpSpPr>
          <p:cNvPr id="510" name="Google Shape;510;gb520c5eab2_0_4751"/>
          <p:cNvGrpSpPr/>
          <p:nvPr/>
        </p:nvGrpSpPr>
        <p:grpSpPr>
          <a:xfrm>
            <a:off x="18973" y="833128"/>
            <a:ext cx="15445340" cy="9482529"/>
            <a:chOff x="43841" y="541749"/>
            <a:chExt cx="12116843" cy="5774635"/>
          </a:xfrm>
        </p:grpSpPr>
        <p:grpSp>
          <p:nvGrpSpPr>
            <p:cNvPr id="511" name="Google Shape;511;gb520c5eab2_0_4751"/>
            <p:cNvGrpSpPr/>
            <p:nvPr/>
          </p:nvGrpSpPr>
          <p:grpSpPr>
            <a:xfrm>
              <a:off x="43841" y="541749"/>
              <a:ext cx="300601" cy="5774635"/>
              <a:chOff x="43841" y="541749"/>
              <a:chExt cx="300601" cy="5774635"/>
            </a:xfrm>
          </p:grpSpPr>
          <p:sp>
            <p:nvSpPr>
              <p:cNvPr id="512" name="Google Shape;512;gb520c5eab2_0_4751"/>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13" name="Google Shape;513;gb520c5eab2_0_4751"/>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14" name="Google Shape;514;gb520c5eab2_0_4751"/>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15" name="Google Shape;515;gb520c5eab2_0_4751"/>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16" name="Google Shape;516;gb520c5eab2_0_4751"/>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17" name="Google Shape;517;gb520c5eab2_0_4751"/>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18" name="Google Shape;518;gb520c5eab2_0_4751"/>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519" name="Google Shape;519;gb520c5eab2_0_4751"/>
            <p:cNvGrpSpPr/>
            <p:nvPr/>
          </p:nvGrpSpPr>
          <p:grpSpPr>
            <a:xfrm>
              <a:off x="11860084" y="541749"/>
              <a:ext cx="300600" cy="5774635"/>
              <a:chOff x="11860084" y="541749"/>
              <a:chExt cx="300600" cy="5774635"/>
            </a:xfrm>
          </p:grpSpPr>
          <p:sp>
            <p:nvSpPr>
              <p:cNvPr id="520" name="Google Shape;520;gb520c5eab2_0_4751"/>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21" name="Google Shape;521;gb520c5eab2_0_4751"/>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22" name="Google Shape;522;gb520c5eab2_0_4751"/>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23" name="Google Shape;523;gb520c5eab2_0_4751"/>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24" name="Google Shape;524;gb520c5eab2_0_4751"/>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25" name="Google Shape;525;gb520c5eab2_0_4751"/>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26" name="Google Shape;526;gb520c5eab2_0_4751"/>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pic>
        <p:nvPicPr>
          <p:cNvPr id="527" name="Google Shape;527;gb520c5eab2_0_4751"/>
          <p:cNvPicPr preferRelativeResize="0"/>
          <p:nvPr/>
        </p:nvPicPr>
        <p:blipFill rotWithShape="1">
          <a:blip r:embed="rId3">
            <a:alphaModFix/>
          </a:blip>
          <a:srcRect/>
          <a:stretch/>
        </p:blipFill>
        <p:spPr>
          <a:xfrm>
            <a:off x="-9604" y="10363710"/>
            <a:ext cx="897607" cy="609089"/>
          </a:xfrm>
          <a:prstGeom prst="rect">
            <a:avLst/>
          </a:prstGeom>
          <a:noFill/>
          <a:ln>
            <a:noFill/>
          </a:ln>
        </p:spPr>
      </p:pic>
      <p:grpSp>
        <p:nvGrpSpPr>
          <p:cNvPr id="528" name="Google Shape;528;gb520c5eab2_0_4751"/>
          <p:cNvGrpSpPr/>
          <p:nvPr/>
        </p:nvGrpSpPr>
        <p:grpSpPr>
          <a:xfrm>
            <a:off x="12561421" y="10649148"/>
            <a:ext cx="2983379" cy="323709"/>
            <a:chOff x="9802367" y="6604000"/>
            <a:chExt cx="2339905" cy="253889"/>
          </a:xfrm>
        </p:grpSpPr>
        <p:sp>
          <p:nvSpPr>
            <p:cNvPr id="529" name="Google Shape;529;gb520c5eab2_0_4751"/>
            <p:cNvSpPr/>
            <p:nvPr/>
          </p:nvSpPr>
          <p:spPr>
            <a:xfrm>
              <a:off x="9802367" y="6719289"/>
              <a:ext cx="18846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148" b="1">
                  <a:solidFill>
                    <a:srgbClr val="FFFFFF"/>
                  </a:solidFill>
                  <a:latin typeface="Source Sans Pro"/>
                  <a:ea typeface="Source Sans Pro"/>
                  <a:cs typeface="Source Sans Pro"/>
                  <a:sym typeface="Source Sans Pro"/>
                </a:rPr>
                <a:t>Attribution 3.0 Unported (CC BY 3.0)</a:t>
              </a:r>
              <a:endParaRPr/>
            </a:p>
          </p:txBody>
        </p:sp>
        <p:pic>
          <p:nvPicPr>
            <p:cNvPr id="530" name="Google Shape;530;gb520c5eab2_0_4751" descr="cc logo"/>
            <p:cNvPicPr preferRelativeResize="0"/>
            <p:nvPr/>
          </p:nvPicPr>
          <p:blipFill rotWithShape="1">
            <a:blip r:embed="rId4">
              <a:alphaModFix/>
            </a:blip>
            <a:srcRect/>
            <a:stretch/>
          </p:blipFill>
          <p:spPr>
            <a:xfrm>
              <a:off x="11687044" y="6604000"/>
              <a:ext cx="215900" cy="215900"/>
            </a:xfrm>
            <a:prstGeom prst="rect">
              <a:avLst/>
            </a:prstGeom>
            <a:noFill/>
            <a:ln>
              <a:noFill/>
            </a:ln>
          </p:spPr>
        </p:pic>
        <p:pic>
          <p:nvPicPr>
            <p:cNvPr id="531" name="Google Shape;531;gb520c5eab2_0_4751"/>
            <p:cNvPicPr preferRelativeResize="0"/>
            <p:nvPr/>
          </p:nvPicPr>
          <p:blipFill rotWithShape="1">
            <a:blip r:embed="rId5">
              <a:alphaModFix/>
            </a:blip>
            <a:srcRect/>
            <a:stretch/>
          </p:blipFill>
          <p:spPr>
            <a:xfrm>
              <a:off x="11926372" y="6604001"/>
              <a:ext cx="215900" cy="215900"/>
            </a:xfrm>
            <a:prstGeom prst="rect">
              <a:avLst/>
            </a:prstGeom>
            <a:noFill/>
            <a:ln>
              <a:noFill/>
            </a:ln>
          </p:spPr>
        </p:pic>
      </p:grpSp>
      <p:pic>
        <p:nvPicPr>
          <p:cNvPr id="532" name="Google Shape;532;gb520c5eab2_0_4751"/>
          <p:cNvPicPr preferRelativeResize="0"/>
          <p:nvPr/>
        </p:nvPicPr>
        <p:blipFill rotWithShape="1">
          <a:blip r:embed="rId6">
            <a:alphaModFix/>
          </a:blip>
          <a:srcRect/>
          <a:stretch/>
        </p:blipFill>
        <p:spPr>
          <a:xfrm>
            <a:off x="59614" y="85793"/>
            <a:ext cx="399164" cy="419577"/>
          </a:xfrm>
          <a:prstGeom prst="rect">
            <a:avLst/>
          </a:prstGeom>
          <a:noFill/>
          <a:ln w="12700" cap="flat" cmpd="sng">
            <a:solidFill>
              <a:schemeClr val="dk1"/>
            </a:solidFill>
            <a:prstDash val="solid"/>
            <a:round/>
            <a:headEnd type="none" w="sm" len="sm"/>
            <a:tailEnd type="none" w="sm" len="sm"/>
          </a:ln>
        </p:spPr>
      </p:pic>
      <p:grpSp>
        <p:nvGrpSpPr>
          <p:cNvPr id="533" name="Google Shape;533;gb520c5eab2_0_4751"/>
          <p:cNvGrpSpPr/>
          <p:nvPr/>
        </p:nvGrpSpPr>
        <p:grpSpPr>
          <a:xfrm>
            <a:off x="11419139" y="1225021"/>
            <a:ext cx="3316201" cy="9261574"/>
            <a:chOff x="11419139" y="1225021"/>
            <a:chExt cx="3316201" cy="9261574"/>
          </a:xfrm>
        </p:grpSpPr>
        <p:cxnSp>
          <p:nvCxnSpPr>
            <p:cNvPr id="534" name="Google Shape;534;gb520c5eab2_0_4751"/>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35" name="Google Shape;535;gb520c5eab2_0_4751"/>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36" name="Google Shape;536;gb520c5eab2_0_4751"/>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37" name="Google Shape;537;gb520c5eab2_0_4751"/>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38" name="Google Shape;538;gb520c5eab2_0_4751"/>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39" name="Google Shape;539;gb520c5eab2_0_4751"/>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40" name="Google Shape;540;gb520c5eab2_0_4751"/>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41" name="Google Shape;541;gb520c5eab2_0_4751"/>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42" name="Google Shape;542;gb520c5eab2_0_4751"/>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43" name="Google Shape;543;gb520c5eab2_0_4751"/>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44" name="Google Shape;544;gb520c5eab2_0_4751"/>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45" name="Google Shape;545;gb520c5eab2_0_4751"/>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46" name="Google Shape;546;gb520c5eab2_0_4751"/>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47" name="Google Shape;547;gb520c5eab2_0_4751"/>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48" name="Google Shape;548;gb520c5eab2_0_4751"/>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49" name="Google Shape;549;gb520c5eab2_0_4751"/>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50" name="Google Shape;550;gb520c5eab2_0_4751"/>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51" name="Google Shape;551;gb520c5eab2_0_4751"/>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52" name="Google Shape;552;gb520c5eab2_0_4751"/>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53" name="Google Shape;553;gb520c5eab2_0_4751"/>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54" name="Google Shape;554;gb520c5eab2_0_4751"/>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55" name="Google Shape;555;gb520c5eab2_0_4751"/>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56" name="Google Shape;556;gb520c5eab2_0_4751"/>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57" name="Google Shape;557;gb520c5eab2_0_4751"/>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58" name="Google Shape;558;gb520c5eab2_0_4751"/>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59" name="Google Shape;559;gb520c5eab2_0_4751"/>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60" name="Google Shape;560;gb520c5eab2_0_4751"/>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61" name="Google Shape;561;gb520c5eab2_0_4751"/>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62" name="Google Shape;562;gb520c5eab2_0_4751"/>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63" name="Google Shape;563;gb520c5eab2_0_4751"/>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64" name="Google Shape;564;gb520c5eab2_0_4751"/>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65" name="Google Shape;565;gb520c5eab2_0_4751"/>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66" name="Google Shape;566;gb520c5eab2_0_4751"/>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67" name="Google Shape;567;gb520c5eab2_0_4751"/>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68" name="Google Shape;568;gb520c5eab2_0_4751"/>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69" name="Google Shape;569;gb520c5eab2_0_4751"/>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70" name="Google Shape;570;gb520c5eab2_0_4751"/>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571" name="Google Shape;571;gb520c5eab2_0_4751"/>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
        <p:nvSpPr>
          <p:cNvPr id="2" name="TextBox 1">
            <a:extLst>
              <a:ext uri="{FF2B5EF4-FFF2-40B4-BE49-F238E27FC236}">
                <a16:creationId xmlns:a16="http://schemas.microsoft.com/office/drawing/2014/main" id="{2F6BE636-2B5B-7841-8B26-5437ADC36DC9}"/>
              </a:ext>
            </a:extLst>
          </p:cNvPr>
          <p:cNvSpPr txBox="1"/>
          <p:nvPr/>
        </p:nvSpPr>
        <p:spPr>
          <a:xfrm>
            <a:off x="11330438" y="1194710"/>
            <a:ext cx="3637033" cy="1351460"/>
          </a:xfrm>
          <a:prstGeom prst="rect">
            <a:avLst/>
          </a:prstGeom>
          <a:noFill/>
        </p:spPr>
        <p:txBody>
          <a:bodyPr wrap="square" rtlCol="0">
            <a:spAutoFit/>
          </a:bodyPr>
          <a:lstStyle/>
          <a:p>
            <a:pPr>
              <a:lnSpc>
                <a:spcPts val="2040"/>
              </a:lnSpc>
            </a:pPr>
            <a:r>
              <a:rPr lang="en-US" dirty="0"/>
              <a:t>Engines come in a variety of orientations and cylinder arrangements. Using the descriptions from the text, locate or take photos of the single cylinder engine orientations listed to the left.</a:t>
            </a:r>
          </a:p>
        </p:txBody>
      </p:sp>
      <p:graphicFrame>
        <p:nvGraphicFramePr>
          <p:cNvPr id="3" name="Table 3">
            <a:extLst>
              <a:ext uri="{FF2B5EF4-FFF2-40B4-BE49-F238E27FC236}">
                <a16:creationId xmlns:a16="http://schemas.microsoft.com/office/drawing/2014/main" id="{B8D727A9-2853-7E43-8857-366BA39C55E9}"/>
              </a:ext>
            </a:extLst>
          </p:cNvPr>
          <p:cNvGraphicFramePr>
            <a:graphicFrameLocks noGrp="1"/>
          </p:cNvGraphicFramePr>
          <p:nvPr>
            <p:extLst>
              <p:ext uri="{D42A27DB-BD31-4B8C-83A1-F6EECF244321}">
                <p14:modId xmlns:p14="http://schemas.microsoft.com/office/powerpoint/2010/main" val="1529334035"/>
              </p:ext>
            </p:extLst>
          </p:nvPr>
        </p:nvGraphicFramePr>
        <p:xfrm>
          <a:off x="914400" y="1225020"/>
          <a:ext cx="9361596" cy="9424126"/>
        </p:xfrm>
        <a:graphic>
          <a:graphicData uri="http://schemas.openxmlformats.org/drawingml/2006/table">
            <a:tbl>
              <a:tblPr firstRow="1" bandRow="1">
                <a:tableStyleId>{EAF11463-5CE2-4689-B796-88C2012E085F}</a:tableStyleId>
              </a:tblPr>
              <a:tblGrid>
                <a:gridCol w="208280">
                  <a:extLst>
                    <a:ext uri="{9D8B030D-6E8A-4147-A177-3AD203B41FA5}">
                      <a16:colId xmlns:a16="http://schemas.microsoft.com/office/drawing/2014/main" val="299717183"/>
                    </a:ext>
                  </a:extLst>
                </a:gridCol>
                <a:gridCol w="2818653">
                  <a:extLst>
                    <a:ext uri="{9D8B030D-6E8A-4147-A177-3AD203B41FA5}">
                      <a16:colId xmlns:a16="http://schemas.microsoft.com/office/drawing/2014/main" val="4125979121"/>
                    </a:ext>
                  </a:extLst>
                </a:gridCol>
                <a:gridCol w="1634714">
                  <a:extLst>
                    <a:ext uri="{9D8B030D-6E8A-4147-A177-3AD203B41FA5}">
                      <a16:colId xmlns:a16="http://schemas.microsoft.com/office/drawing/2014/main" val="3957066874"/>
                    </a:ext>
                  </a:extLst>
                </a:gridCol>
                <a:gridCol w="1667435">
                  <a:extLst>
                    <a:ext uri="{9D8B030D-6E8A-4147-A177-3AD203B41FA5}">
                      <a16:colId xmlns:a16="http://schemas.microsoft.com/office/drawing/2014/main" val="3785516227"/>
                    </a:ext>
                  </a:extLst>
                </a:gridCol>
                <a:gridCol w="3032514">
                  <a:extLst>
                    <a:ext uri="{9D8B030D-6E8A-4147-A177-3AD203B41FA5}">
                      <a16:colId xmlns:a16="http://schemas.microsoft.com/office/drawing/2014/main" val="1984475870"/>
                    </a:ext>
                  </a:extLst>
                </a:gridCol>
              </a:tblGrid>
              <a:tr h="4712063">
                <a:tc>
                  <a:txBody>
                    <a:bodyPr/>
                    <a:lstStyle/>
                    <a:p>
                      <a:pPr algn="ctr"/>
                      <a:r>
                        <a:rPr lang="en-US" sz="1800" dirty="0">
                          <a:latin typeface="Rockwell" panose="02060603020205020403" pitchFamily="18" charset="77"/>
                        </a:rPr>
                        <a:t>Cylinder Orientation</a:t>
                      </a:r>
                    </a:p>
                  </a:txBody>
                  <a:tcPr vert="vert270" anchor="ctr"/>
                </a:tc>
                <a:tc>
                  <a:txBody>
                    <a:bodyPr/>
                    <a:lstStyle/>
                    <a:p>
                      <a:r>
                        <a:rPr lang="en-US" sz="1800" dirty="0">
                          <a:latin typeface="Rockwell" panose="02060603020205020403" pitchFamily="18" charset="77"/>
                        </a:rPr>
                        <a:t>Vertical</a:t>
                      </a:r>
                    </a:p>
                  </a:txBody>
                  <a:tcPr/>
                </a:tc>
                <a:tc grid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Rockwell" panose="02060603020205020403" pitchFamily="18" charset="77"/>
                        </a:rPr>
                        <a:t>Horizontal </a:t>
                      </a:r>
                    </a:p>
                    <a:p>
                      <a:endParaRPr lang="en-US" sz="1800" dirty="0">
                        <a:latin typeface="Rockwell" panose="02060603020205020403" pitchFamily="18" charset="77"/>
                      </a:endParaRPr>
                    </a:p>
                  </a:txBody>
                  <a:tcPr/>
                </a:tc>
                <a:tc hMerge="1">
                  <a:txBody>
                    <a:bodyPr/>
                    <a:lstStyle/>
                    <a:p>
                      <a:endParaRPr lang="en-US" dirty="0"/>
                    </a:p>
                  </a:txBody>
                  <a:tcPr/>
                </a:tc>
                <a:tc>
                  <a:txBody>
                    <a:bodyPr/>
                    <a:lstStyle/>
                    <a:p>
                      <a:r>
                        <a:rPr lang="en-US" sz="1800" dirty="0">
                          <a:latin typeface="Rockwell" panose="02060603020205020403" pitchFamily="18" charset="77"/>
                        </a:rPr>
                        <a:t>Slanted</a:t>
                      </a:r>
                    </a:p>
                  </a:txBody>
                  <a:tcPr/>
                </a:tc>
                <a:extLst>
                  <a:ext uri="{0D108BD9-81ED-4DB2-BD59-A6C34878D82A}">
                    <a16:rowId xmlns:a16="http://schemas.microsoft.com/office/drawing/2014/main" val="4294598602"/>
                  </a:ext>
                </a:extLst>
              </a:tr>
              <a:tr h="4712063">
                <a:tc>
                  <a:txBody>
                    <a:bodyPr/>
                    <a:lstStyle/>
                    <a:p>
                      <a:pPr algn="ctr"/>
                      <a:r>
                        <a:rPr lang="en-US" sz="1800" dirty="0">
                          <a:latin typeface="Rockwell" panose="02060603020205020403" pitchFamily="18" charset="77"/>
                        </a:rPr>
                        <a:t>Crankshaft Orientation</a:t>
                      </a:r>
                    </a:p>
                  </a:txBody>
                  <a:tcPr vert="vert270" anchor="ctr"/>
                </a:tc>
                <a:tc gridSpan="2">
                  <a:txBody>
                    <a:bodyPr/>
                    <a:lstStyle/>
                    <a:p>
                      <a:r>
                        <a:rPr lang="en-US" sz="1800" dirty="0">
                          <a:latin typeface="Rockwell" panose="02060603020205020403" pitchFamily="18" charset="77"/>
                        </a:rPr>
                        <a:t>Vertical </a:t>
                      </a:r>
                    </a:p>
                  </a:txBody>
                  <a:tcPr/>
                </a:tc>
                <a:tc hMerge="1">
                  <a:txBody>
                    <a:bodyPr/>
                    <a:lstStyle/>
                    <a:p>
                      <a:endParaRPr lang="en-US" dirty="0"/>
                    </a:p>
                  </a:txBody>
                  <a:tcPr/>
                </a:tc>
                <a:tc gridSpan="2">
                  <a:txBody>
                    <a:bodyPr/>
                    <a:lstStyle/>
                    <a:p>
                      <a:r>
                        <a:rPr lang="en-US" sz="1800" dirty="0">
                          <a:latin typeface="Rockwell" panose="02060603020205020403" pitchFamily="18" charset="77"/>
                        </a:rPr>
                        <a:t>Horizontal</a:t>
                      </a:r>
                    </a:p>
                  </a:txBody>
                  <a:tcPr/>
                </a:tc>
                <a:tc hMerge="1">
                  <a:txBody>
                    <a:bodyPr/>
                    <a:lstStyle/>
                    <a:p>
                      <a:r>
                        <a:rPr lang="en-US" dirty="0"/>
                        <a:t>Horizontal</a:t>
                      </a:r>
                    </a:p>
                  </a:txBody>
                  <a:tcPr/>
                </a:tc>
                <a:extLst>
                  <a:ext uri="{0D108BD9-81ED-4DB2-BD59-A6C34878D82A}">
                    <a16:rowId xmlns:a16="http://schemas.microsoft.com/office/drawing/2014/main" val="2926634167"/>
                  </a:ext>
                </a:extLst>
              </a:tr>
            </a:tbl>
          </a:graphicData>
        </a:graphic>
      </p:graphicFrame>
      <p:sp>
        <p:nvSpPr>
          <p:cNvPr id="4" name="TextBox 3">
            <a:extLst>
              <a:ext uri="{FF2B5EF4-FFF2-40B4-BE49-F238E27FC236}">
                <a16:creationId xmlns:a16="http://schemas.microsoft.com/office/drawing/2014/main" id="{08B242E6-B918-A54D-8CC4-FCB4495F03D7}"/>
              </a:ext>
            </a:extLst>
          </p:cNvPr>
          <p:cNvSpPr txBox="1"/>
          <p:nvPr/>
        </p:nvSpPr>
        <p:spPr>
          <a:xfrm>
            <a:off x="888003" y="394452"/>
            <a:ext cx="9361596" cy="646331"/>
          </a:xfrm>
          <a:prstGeom prst="rect">
            <a:avLst/>
          </a:prstGeom>
          <a:noFill/>
        </p:spPr>
        <p:txBody>
          <a:bodyPr wrap="square" rtlCol="0">
            <a:spAutoFit/>
          </a:bodyPr>
          <a:lstStyle/>
          <a:p>
            <a:pPr algn="ctr"/>
            <a:r>
              <a:rPr lang="en-US" sz="3600" dirty="0">
                <a:latin typeface="Rockwell" panose="02060603020205020403" pitchFamily="18" charset="77"/>
              </a:rPr>
              <a:t>Engine Orientations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grpSp>
        <p:nvGrpSpPr>
          <p:cNvPr id="12" name="Group 11">
            <a:extLst>
              <a:ext uri="{FF2B5EF4-FFF2-40B4-BE49-F238E27FC236}">
                <a16:creationId xmlns:a16="http://schemas.microsoft.com/office/drawing/2014/main" id="{151D9703-0C59-6A47-9F47-96B2B5AACDA0}"/>
              </a:ext>
            </a:extLst>
          </p:cNvPr>
          <p:cNvGrpSpPr/>
          <p:nvPr/>
        </p:nvGrpSpPr>
        <p:grpSpPr>
          <a:xfrm>
            <a:off x="1423644" y="448668"/>
            <a:ext cx="2396358" cy="4722228"/>
            <a:chOff x="3074276" y="1915055"/>
            <a:chExt cx="2396358" cy="4722228"/>
          </a:xfrm>
        </p:grpSpPr>
        <p:grpSp>
          <p:nvGrpSpPr>
            <p:cNvPr id="8" name="Group 7">
              <a:extLst>
                <a:ext uri="{FF2B5EF4-FFF2-40B4-BE49-F238E27FC236}">
                  <a16:creationId xmlns:a16="http://schemas.microsoft.com/office/drawing/2014/main" id="{857A9E9B-107D-8D43-B41F-44BFC9CACC5A}"/>
                </a:ext>
              </a:extLst>
            </p:cNvPr>
            <p:cNvGrpSpPr>
              <a:grpSpLocks noChangeAspect="1"/>
            </p:cNvGrpSpPr>
            <p:nvPr/>
          </p:nvGrpSpPr>
          <p:grpSpPr>
            <a:xfrm>
              <a:off x="3074276" y="1915055"/>
              <a:ext cx="2396358" cy="4722228"/>
              <a:chOff x="3074276" y="1915055"/>
              <a:chExt cx="2396358" cy="4722228"/>
            </a:xfrm>
          </p:grpSpPr>
          <p:sp>
            <p:nvSpPr>
              <p:cNvPr id="2" name="Freeform 1">
                <a:extLst>
                  <a:ext uri="{FF2B5EF4-FFF2-40B4-BE49-F238E27FC236}">
                    <a16:creationId xmlns:a16="http://schemas.microsoft.com/office/drawing/2014/main" id="{C3C5D140-062A-B741-A05D-7F9A5EA08CF8}"/>
                  </a:ext>
                </a:extLst>
              </p:cNvPr>
              <p:cNvSpPr/>
              <p:nvPr/>
            </p:nvSpPr>
            <p:spPr>
              <a:xfrm>
                <a:off x="3074276" y="2711669"/>
                <a:ext cx="2396358" cy="3925614"/>
              </a:xfrm>
              <a:custGeom>
                <a:avLst/>
                <a:gdLst>
                  <a:gd name="connsiteX0" fmla="*/ 157655 w 2396358"/>
                  <a:gd name="connsiteY0" fmla="*/ 0 h 3925614"/>
                  <a:gd name="connsiteX1" fmla="*/ 2207172 w 2396358"/>
                  <a:gd name="connsiteY1" fmla="*/ 15765 h 3925614"/>
                  <a:gd name="connsiteX2" fmla="*/ 2222938 w 2396358"/>
                  <a:gd name="connsiteY2" fmla="*/ 378372 h 3925614"/>
                  <a:gd name="connsiteX3" fmla="*/ 1844565 w 2396358"/>
                  <a:gd name="connsiteY3" fmla="*/ 409903 h 3925614"/>
                  <a:gd name="connsiteX4" fmla="*/ 2191407 w 2396358"/>
                  <a:gd name="connsiteY4" fmla="*/ 457200 h 3925614"/>
                  <a:gd name="connsiteX5" fmla="*/ 2191407 w 2396358"/>
                  <a:gd name="connsiteY5" fmla="*/ 457200 h 3925614"/>
                  <a:gd name="connsiteX6" fmla="*/ 1828800 w 2396358"/>
                  <a:gd name="connsiteY6" fmla="*/ 630621 h 3925614"/>
                  <a:gd name="connsiteX7" fmla="*/ 2207172 w 2396358"/>
                  <a:gd name="connsiteY7" fmla="*/ 677917 h 3925614"/>
                  <a:gd name="connsiteX8" fmla="*/ 1891862 w 2396358"/>
                  <a:gd name="connsiteY8" fmla="*/ 835572 h 3925614"/>
                  <a:gd name="connsiteX9" fmla="*/ 2191407 w 2396358"/>
                  <a:gd name="connsiteY9" fmla="*/ 914400 h 3925614"/>
                  <a:gd name="connsiteX10" fmla="*/ 1907627 w 2396358"/>
                  <a:gd name="connsiteY10" fmla="*/ 1087821 h 3925614"/>
                  <a:gd name="connsiteX11" fmla="*/ 2207172 w 2396358"/>
                  <a:gd name="connsiteY11" fmla="*/ 1135117 h 3925614"/>
                  <a:gd name="connsiteX12" fmla="*/ 1907627 w 2396358"/>
                  <a:gd name="connsiteY12" fmla="*/ 1261241 h 3925614"/>
                  <a:gd name="connsiteX13" fmla="*/ 2207172 w 2396358"/>
                  <a:gd name="connsiteY13" fmla="*/ 1355834 h 3925614"/>
                  <a:gd name="connsiteX14" fmla="*/ 1860331 w 2396358"/>
                  <a:gd name="connsiteY14" fmla="*/ 1450428 h 3925614"/>
                  <a:gd name="connsiteX15" fmla="*/ 2175641 w 2396358"/>
                  <a:gd name="connsiteY15" fmla="*/ 1560786 h 3925614"/>
                  <a:gd name="connsiteX16" fmla="*/ 1813034 w 2396358"/>
                  <a:gd name="connsiteY16" fmla="*/ 1671145 h 3925614"/>
                  <a:gd name="connsiteX17" fmla="*/ 2191407 w 2396358"/>
                  <a:gd name="connsiteY17" fmla="*/ 1765738 h 3925614"/>
                  <a:gd name="connsiteX18" fmla="*/ 1828800 w 2396358"/>
                  <a:gd name="connsiteY18" fmla="*/ 1891862 h 3925614"/>
                  <a:gd name="connsiteX19" fmla="*/ 2144110 w 2396358"/>
                  <a:gd name="connsiteY19" fmla="*/ 1939159 h 3925614"/>
                  <a:gd name="connsiteX20" fmla="*/ 2144110 w 2396358"/>
                  <a:gd name="connsiteY20" fmla="*/ 2081048 h 3925614"/>
                  <a:gd name="connsiteX21" fmla="*/ 2396358 w 2396358"/>
                  <a:gd name="connsiteY21" fmla="*/ 2301765 h 3925614"/>
                  <a:gd name="connsiteX22" fmla="*/ 2396358 w 2396358"/>
                  <a:gd name="connsiteY22" fmla="*/ 3925614 h 3925614"/>
                  <a:gd name="connsiteX23" fmla="*/ 0 w 2396358"/>
                  <a:gd name="connsiteY23" fmla="*/ 3925614 h 3925614"/>
                  <a:gd name="connsiteX24" fmla="*/ 31531 w 2396358"/>
                  <a:gd name="connsiteY24" fmla="*/ 2270234 h 3925614"/>
                  <a:gd name="connsiteX25" fmla="*/ 268014 w 2396358"/>
                  <a:gd name="connsiteY25" fmla="*/ 2096814 h 3925614"/>
                  <a:gd name="connsiteX26" fmla="*/ 252248 w 2396358"/>
                  <a:gd name="connsiteY26" fmla="*/ 1939159 h 3925614"/>
                  <a:gd name="connsiteX27" fmla="*/ 567558 w 2396358"/>
                  <a:gd name="connsiteY27" fmla="*/ 1891862 h 3925614"/>
                  <a:gd name="connsiteX28" fmla="*/ 173421 w 2396358"/>
                  <a:gd name="connsiteY28" fmla="*/ 1781503 h 3925614"/>
                  <a:gd name="connsiteX29" fmla="*/ 551793 w 2396358"/>
                  <a:gd name="connsiteY29" fmla="*/ 1686910 h 3925614"/>
                  <a:gd name="connsiteX30" fmla="*/ 173421 w 2396358"/>
                  <a:gd name="connsiteY30" fmla="*/ 1592317 h 3925614"/>
                  <a:gd name="connsiteX31" fmla="*/ 504496 w 2396358"/>
                  <a:gd name="connsiteY31" fmla="*/ 1450428 h 3925614"/>
                  <a:gd name="connsiteX32" fmla="*/ 141890 w 2396358"/>
                  <a:gd name="connsiteY32" fmla="*/ 1371600 h 3925614"/>
                  <a:gd name="connsiteX33" fmla="*/ 520262 w 2396358"/>
                  <a:gd name="connsiteY33" fmla="*/ 1245476 h 3925614"/>
                  <a:gd name="connsiteX34" fmla="*/ 173421 w 2396358"/>
                  <a:gd name="connsiteY34" fmla="*/ 1150883 h 3925614"/>
                  <a:gd name="connsiteX35" fmla="*/ 536027 w 2396358"/>
                  <a:gd name="connsiteY35" fmla="*/ 1072055 h 3925614"/>
                  <a:gd name="connsiteX36" fmla="*/ 157655 w 2396358"/>
                  <a:gd name="connsiteY36" fmla="*/ 945931 h 3925614"/>
                  <a:gd name="connsiteX37" fmla="*/ 567558 w 2396358"/>
                  <a:gd name="connsiteY37" fmla="*/ 835572 h 3925614"/>
                  <a:gd name="connsiteX38" fmla="*/ 173421 w 2396358"/>
                  <a:gd name="connsiteY38" fmla="*/ 740979 h 3925614"/>
                  <a:gd name="connsiteX39" fmla="*/ 614855 w 2396358"/>
                  <a:gd name="connsiteY39" fmla="*/ 614855 h 3925614"/>
                  <a:gd name="connsiteX40" fmla="*/ 173421 w 2396358"/>
                  <a:gd name="connsiteY40" fmla="*/ 536028 h 3925614"/>
                  <a:gd name="connsiteX41" fmla="*/ 599090 w 2396358"/>
                  <a:gd name="connsiteY41" fmla="*/ 425669 h 3925614"/>
                  <a:gd name="connsiteX42" fmla="*/ 204952 w 2396358"/>
                  <a:gd name="connsiteY42" fmla="*/ 346841 h 3925614"/>
                  <a:gd name="connsiteX43" fmla="*/ 157655 w 2396358"/>
                  <a:gd name="connsiteY43" fmla="*/ 0 h 392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96358" h="3925614">
                    <a:moveTo>
                      <a:pt x="157655" y="0"/>
                    </a:moveTo>
                    <a:lnTo>
                      <a:pt x="2207172" y="15765"/>
                    </a:lnTo>
                    <a:lnTo>
                      <a:pt x="2222938" y="378372"/>
                    </a:lnTo>
                    <a:lnTo>
                      <a:pt x="1844565" y="409903"/>
                    </a:lnTo>
                    <a:lnTo>
                      <a:pt x="2191407" y="457200"/>
                    </a:lnTo>
                    <a:lnTo>
                      <a:pt x="2191407" y="457200"/>
                    </a:lnTo>
                    <a:lnTo>
                      <a:pt x="1828800" y="630621"/>
                    </a:lnTo>
                    <a:lnTo>
                      <a:pt x="2207172" y="677917"/>
                    </a:lnTo>
                    <a:lnTo>
                      <a:pt x="1891862" y="835572"/>
                    </a:lnTo>
                    <a:lnTo>
                      <a:pt x="2191407" y="914400"/>
                    </a:lnTo>
                    <a:lnTo>
                      <a:pt x="1907627" y="1087821"/>
                    </a:lnTo>
                    <a:lnTo>
                      <a:pt x="2207172" y="1135117"/>
                    </a:lnTo>
                    <a:lnTo>
                      <a:pt x="1907627" y="1261241"/>
                    </a:lnTo>
                    <a:lnTo>
                      <a:pt x="2207172" y="1355834"/>
                    </a:lnTo>
                    <a:lnTo>
                      <a:pt x="1860331" y="1450428"/>
                    </a:lnTo>
                    <a:lnTo>
                      <a:pt x="2175641" y="1560786"/>
                    </a:lnTo>
                    <a:lnTo>
                      <a:pt x="1813034" y="1671145"/>
                    </a:lnTo>
                    <a:lnTo>
                      <a:pt x="2191407" y="1765738"/>
                    </a:lnTo>
                    <a:lnTo>
                      <a:pt x="1828800" y="1891862"/>
                    </a:lnTo>
                    <a:lnTo>
                      <a:pt x="2144110" y="1939159"/>
                    </a:lnTo>
                    <a:lnTo>
                      <a:pt x="2144110" y="2081048"/>
                    </a:lnTo>
                    <a:lnTo>
                      <a:pt x="2396358" y="2301765"/>
                    </a:lnTo>
                    <a:lnTo>
                      <a:pt x="2396358" y="3925614"/>
                    </a:lnTo>
                    <a:lnTo>
                      <a:pt x="0" y="3925614"/>
                    </a:lnTo>
                    <a:lnTo>
                      <a:pt x="31531" y="2270234"/>
                    </a:lnTo>
                    <a:lnTo>
                      <a:pt x="268014" y="2096814"/>
                    </a:lnTo>
                    <a:lnTo>
                      <a:pt x="252248" y="1939159"/>
                    </a:lnTo>
                    <a:lnTo>
                      <a:pt x="567558" y="1891862"/>
                    </a:lnTo>
                    <a:lnTo>
                      <a:pt x="173421" y="1781503"/>
                    </a:lnTo>
                    <a:lnTo>
                      <a:pt x="551793" y="1686910"/>
                    </a:lnTo>
                    <a:lnTo>
                      <a:pt x="173421" y="1592317"/>
                    </a:lnTo>
                    <a:lnTo>
                      <a:pt x="504496" y="1450428"/>
                    </a:lnTo>
                    <a:lnTo>
                      <a:pt x="141890" y="1371600"/>
                    </a:lnTo>
                    <a:lnTo>
                      <a:pt x="520262" y="1245476"/>
                    </a:lnTo>
                    <a:lnTo>
                      <a:pt x="173421" y="1150883"/>
                    </a:lnTo>
                    <a:lnTo>
                      <a:pt x="536027" y="1072055"/>
                    </a:lnTo>
                    <a:lnTo>
                      <a:pt x="157655" y="945931"/>
                    </a:lnTo>
                    <a:lnTo>
                      <a:pt x="567558" y="835572"/>
                    </a:lnTo>
                    <a:lnTo>
                      <a:pt x="173421" y="740979"/>
                    </a:lnTo>
                    <a:lnTo>
                      <a:pt x="614855" y="614855"/>
                    </a:lnTo>
                    <a:lnTo>
                      <a:pt x="173421" y="536028"/>
                    </a:lnTo>
                    <a:lnTo>
                      <a:pt x="599090" y="425669"/>
                    </a:lnTo>
                    <a:lnTo>
                      <a:pt x="204952" y="346841"/>
                    </a:lnTo>
                    <a:lnTo>
                      <a:pt x="157655" y="0"/>
                    </a:lnTo>
                    <a:close/>
                  </a:path>
                </a:pathLst>
              </a:custGeom>
              <a:solidFill>
                <a:schemeClr val="bg1">
                  <a:lumMod val="8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98ECFC4E-9702-0E4B-9FCD-686FB33CC5FF}"/>
                  </a:ext>
                </a:extLst>
              </p:cNvPr>
              <p:cNvSpPr/>
              <p:nvPr/>
            </p:nvSpPr>
            <p:spPr>
              <a:xfrm>
                <a:off x="3205167" y="3100676"/>
                <a:ext cx="2140816" cy="3374554"/>
              </a:xfrm>
              <a:custGeom>
                <a:avLst/>
                <a:gdLst>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90139"/>
                  <a:gd name="connsiteX1" fmla="*/ 1560786 w 2112579"/>
                  <a:gd name="connsiteY1" fmla="*/ 31531 h 3390139"/>
                  <a:gd name="connsiteX2" fmla="*/ 1576551 w 2112579"/>
                  <a:gd name="connsiteY2" fmla="*/ 1844566 h 3390139"/>
                  <a:gd name="connsiteX3" fmla="*/ 1970689 w 2112579"/>
                  <a:gd name="connsiteY3" fmla="*/ 2017987 h 3390139"/>
                  <a:gd name="connsiteX4" fmla="*/ 2112579 w 2112579"/>
                  <a:gd name="connsiteY4" fmla="*/ 2506718 h 3390139"/>
                  <a:gd name="connsiteX5" fmla="*/ 1891862 w 2112579"/>
                  <a:gd name="connsiteY5" fmla="*/ 3058511 h 3390139"/>
                  <a:gd name="connsiteX6" fmla="*/ 1277006 w 2112579"/>
                  <a:gd name="connsiteY6" fmla="*/ 3389587 h 3390139"/>
                  <a:gd name="connsiteX7" fmla="*/ 614855 w 2112579"/>
                  <a:gd name="connsiteY7" fmla="*/ 3342290 h 3390139"/>
                  <a:gd name="connsiteX8" fmla="*/ 173420 w 2112579"/>
                  <a:gd name="connsiteY8" fmla="*/ 2995449 h 3390139"/>
                  <a:gd name="connsiteX9" fmla="*/ 0 w 2112579"/>
                  <a:gd name="connsiteY9" fmla="*/ 2569780 h 3390139"/>
                  <a:gd name="connsiteX10" fmla="*/ 31531 w 2112579"/>
                  <a:gd name="connsiteY10" fmla="*/ 2081049 h 3390139"/>
                  <a:gd name="connsiteX11" fmla="*/ 425669 w 2112579"/>
                  <a:gd name="connsiteY11" fmla="*/ 1781504 h 3390139"/>
                  <a:gd name="connsiteX12" fmla="*/ 457200 w 2112579"/>
                  <a:gd name="connsiteY12" fmla="*/ 0 h 3390139"/>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69531 w 2124910"/>
                  <a:gd name="connsiteY0" fmla="*/ 0 h 3400082"/>
                  <a:gd name="connsiteX1" fmla="*/ 1573117 w 2124910"/>
                  <a:gd name="connsiteY1" fmla="*/ 31531 h 3400082"/>
                  <a:gd name="connsiteX2" fmla="*/ 1588882 w 2124910"/>
                  <a:gd name="connsiteY2" fmla="*/ 1844566 h 3400082"/>
                  <a:gd name="connsiteX3" fmla="*/ 1983020 w 2124910"/>
                  <a:gd name="connsiteY3" fmla="*/ 2017987 h 3400082"/>
                  <a:gd name="connsiteX4" fmla="*/ 2124910 w 2124910"/>
                  <a:gd name="connsiteY4" fmla="*/ 2506718 h 3400082"/>
                  <a:gd name="connsiteX5" fmla="*/ 1904193 w 2124910"/>
                  <a:gd name="connsiteY5" fmla="*/ 3058511 h 3400082"/>
                  <a:gd name="connsiteX6" fmla="*/ 1289337 w 2124910"/>
                  <a:gd name="connsiteY6" fmla="*/ 3389587 h 3400082"/>
                  <a:gd name="connsiteX7" fmla="*/ 627186 w 2124910"/>
                  <a:gd name="connsiteY7" fmla="*/ 3342290 h 3400082"/>
                  <a:gd name="connsiteX8" fmla="*/ 185751 w 2124910"/>
                  <a:gd name="connsiteY8" fmla="*/ 2995449 h 3400082"/>
                  <a:gd name="connsiteX9" fmla="*/ 12331 w 2124910"/>
                  <a:gd name="connsiteY9" fmla="*/ 2569780 h 3400082"/>
                  <a:gd name="connsiteX10" fmla="*/ 43862 w 2124910"/>
                  <a:gd name="connsiteY10" fmla="*/ 2081049 h 3400082"/>
                  <a:gd name="connsiteX11" fmla="*/ 438000 w 2124910"/>
                  <a:gd name="connsiteY11" fmla="*/ 1781504 h 3400082"/>
                  <a:gd name="connsiteX12" fmla="*/ 469531 w 2124910"/>
                  <a:gd name="connsiteY12" fmla="*/ 0 h 3400082"/>
                  <a:gd name="connsiteX0" fmla="*/ 471039 w 2126418"/>
                  <a:gd name="connsiteY0" fmla="*/ 0 h 3400082"/>
                  <a:gd name="connsiteX1" fmla="*/ 1574625 w 2126418"/>
                  <a:gd name="connsiteY1" fmla="*/ 31531 h 3400082"/>
                  <a:gd name="connsiteX2" fmla="*/ 1590390 w 2126418"/>
                  <a:gd name="connsiteY2" fmla="*/ 1844566 h 3400082"/>
                  <a:gd name="connsiteX3" fmla="*/ 1984528 w 2126418"/>
                  <a:gd name="connsiteY3" fmla="*/ 2017987 h 3400082"/>
                  <a:gd name="connsiteX4" fmla="*/ 2126418 w 2126418"/>
                  <a:gd name="connsiteY4" fmla="*/ 2506718 h 3400082"/>
                  <a:gd name="connsiteX5" fmla="*/ 1905701 w 2126418"/>
                  <a:gd name="connsiteY5" fmla="*/ 3058511 h 3400082"/>
                  <a:gd name="connsiteX6" fmla="*/ 1290845 w 2126418"/>
                  <a:gd name="connsiteY6" fmla="*/ 3389587 h 3400082"/>
                  <a:gd name="connsiteX7" fmla="*/ 628694 w 2126418"/>
                  <a:gd name="connsiteY7" fmla="*/ 3342290 h 3400082"/>
                  <a:gd name="connsiteX8" fmla="*/ 187259 w 2126418"/>
                  <a:gd name="connsiteY8" fmla="*/ 2995449 h 3400082"/>
                  <a:gd name="connsiteX9" fmla="*/ 13839 w 2126418"/>
                  <a:gd name="connsiteY9" fmla="*/ 2569780 h 3400082"/>
                  <a:gd name="connsiteX10" fmla="*/ 45370 w 2126418"/>
                  <a:gd name="connsiteY10" fmla="*/ 2081049 h 3400082"/>
                  <a:gd name="connsiteX11" fmla="*/ 439508 w 2126418"/>
                  <a:gd name="connsiteY11" fmla="*/ 1781504 h 3400082"/>
                  <a:gd name="connsiteX12" fmla="*/ 471039 w 2126418"/>
                  <a:gd name="connsiteY12" fmla="*/ 0 h 3400082"/>
                  <a:gd name="connsiteX0" fmla="*/ 471039 w 2126418"/>
                  <a:gd name="connsiteY0" fmla="*/ 0 h 3400082"/>
                  <a:gd name="connsiteX1" fmla="*/ 1574625 w 2126418"/>
                  <a:gd name="connsiteY1" fmla="*/ 31531 h 3400082"/>
                  <a:gd name="connsiteX2" fmla="*/ 1590390 w 2126418"/>
                  <a:gd name="connsiteY2" fmla="*/ 1844566 h 3400082"/>
                  <a:gd name="connsiteX3" fmla="*/ 1984528 w 2126418"/>
                  <a:gd name="connsiteY3" fmla="*/ 2017987 h 3400082"/>
                  <a:gd name="connsiteX4" fmla="*/ 2126418 w 2126418"/>
                  <a:gd name="connsiteY4" fmla="*/ 2506718 h 3400082"/>
                  <a:gd name="connsiteX5" fmla="*/ 1905701 w 2126418"/>
                  <a:gd name="connsiteY5" fmla="*/ 3058511 h 3400082"/>
                  <a:gd name="connsiteX6" fmla="*/ 1290845 w 2126418"/>
                  <a:gd name="connsiteY6" fmla="*/ 3389587 h 3400082"/>
                  <a:gd name="connsiteX7" fmla="*/ 628694 w 2126418"/>
                  <a:gd name="connsiteY7" fmla="*/ 3342290 h 3400082"/>
                  <a:gd name="connsiteX8" fmla="*/ 187259 w 2126418"/>
                  <a:gd name="connsiteY8" fmla="*/ 2995449 h 3400082"/>
                  <a:gd name="connsiteX9" fmla="*/ 13839 w 2126418"/>
                  <a:gd name="connsiteY9" fmla="*/ 2569780 h 3400082"/>
                  <a:gd name="connsiteX10" fmla="*/ 45370 w 2126418"/>
                  <a:gd name="connsiteY10" fmla="*/ 2081049 h 3400082"/>
                  <a:gd name="connsiteX11" fmla="*/ 439508 w 2126418"/>
                  <a:gd name="connsiteY11" fmla="*/ 1781504 h 3400082"/>
                  <a:gd name="connsiteX12" fmla="*/ 471039 w 2126418"/>
                  <a:gd name="connsiteY12" fmla="*/ 0 h 3400082"/>
                  <a:gd name="connsiteX0" fmla="*/ 471039 w 2126418"/>
                  <a:gd name="connsiteY0" fmla="*/ 0 h 3400082"/>
                  <a:gd name="connsiteX1" fmla="*/ 1574625 w 2126418"/>
                  <a:gd name="connsiteY1" fmla="*/ 31531 h 3400082"/>
                  <a:gd name="connsiteX2" fmla="*/ 1590390 w 2126418"/>
                  <a:gd name="connsiteY2" fmla="*/ 1844566 h 3400082"/>
                  <a:gd name="connsiteX3" fmla="*/ 1984528 w 2126418"/>
                  <a:gd name="connsiteY3" fmla="*/ 2017987 h 3400082"/>
                  <a:gd name="connsiteX4" fmla="*/ 2126418 w 2126418"/>
                  <a:gd name="connsiteY4" fmla="*/ 2506718 h 3400082"/>
                  <a:gd name="connsiteX5" fmla="*/ 1905701 w 2126418"/>
                  <a:gd name="connsiteY5" fmla="*/ 3058511 h 3400082"/>
                  <a:gd name="connsiteX6" fmla="*/ 1290845 w 2126418"/>
                  <a:gd name="connsiteY6" fmla="*/ 3389587 h 3400082"/>
                  <a:gd name="connsiteX7" fmla="*/ 628694 w 2126418"/>
                  <a:gd name="connsiteY7" fmla="*/ 3342290 h 3400082"/>
                  <a:gd name="connsiteX8" fmla="*/ 187259 w 2126418"/>
                  <a:gd name="connsiteY8" fmla="*/ 2995449 h 3400082"/>
                  <a:gd name="connsiteX9" fmla="*/ 13839 w 2126418"/>
                  <a:gd name="connsiteY9" fmla="*/ 2569780 h 3400082"/>
                  <a:gd name="connsiteX10" fmla="*/ 45370 w 2126418"/>
                  <a:gd name="connsiteY10" fmla="*/ 2081049 h 3400082"/>
                  <a:gd name="connsiteX11" fmla="*/ 439508 w 2126418"/>
                  <a:gd name="connsiteY11" fmla="*/ 1781504 h 3400082"/>
                  <a:gd name="connsiteX12" fmla="*/ 471039 w 2126418"/>
                  <a:gd name="connsiteY12" fmla="*/ 0 h 3400082"/>
                  <a:gd name="connsiteX0" fmla="*/ 471039 w 2013256"/>
                  <a:gd name="connsiteY0" fmla="*/ 0 h 3400082"/>
                  <a:gd name="connsiteX1" fmla="*/ 1574625 w 2013256"/>
                  <a:gd name="connsiteY1" fmla="*/ 31531 h 3400082"/>
                  <a:gd name="connsiteX2" fmla="*/ 1590390 w 2013256"/>
                  <a:gd name="connsiteY2" fmla="*/ 1844566 h 3400082"/>
                  <a:gd name="connsiteX3" fmla="*/ 1984528 w 2013256"/>
                  <a:gd name="connsiteY3" fmla="*/ 2017987 h 3400082"/>
                  <a:gd name="connsiteX4" fmla="*/ 1905701 w 2013256"/>
                  <a:gd name="connsiteY4" fmla="*/ 3058511 h 3400082"/>
                  <a:gd name="connsiteX5" fmla="*/ 1290845 w 2013256"/>
                  <a:gd name="connsiteY5" fmla="*/ 3389587 h 3400082"/>
                  <a:gd name="connsiteX6" fmla="*/ 628694 w 2013256"/>
                  <a:gd name="connsiteY6" fmla="*/ 3342290 h 3400082"/>
                  <a:gd name="connsiteX7" fmla="*/ 187259 w 2013256"/>
                  <a:gd name="connsiteY7" fmla="*/ 2995449 h 3400082"/>
                  <a:gd name="connsiteX8" fmla="*/ 13839 w 2013256"/>
                  <a:gd name="connsiteY8" fmla="*/ 2569780 h 3400082"/>
                  <a:gd name="connsiteX9" fmla="*/ 45370 w 2013256"/>
                  <a:gd name="connsiteY9" fmla="*/ 2081049 h 3400082"/>
                  <a:gd name="connsiteX10" fmla="*/ 439508 w 2013256"/>
                  <a:gd name="connsiteY10" fmla="*/ 1781504 h 3400082"/>
                  <a:gd name="connsiteX11" fmla="*/ 471039 w 2013256"/>
                  <a:gd name="connsiteY11" fmla="*/ 0 h 3400082"/>
                  <a:gd name="connsiteX0" fmla="*/ 471039 w 2117132"/>
                  <a:gd name="connsiteY0" fmla="*/ 0 h 3400082"/>
                  <a:gd name="connsiteX1" fmla="*/ 1574625 w 2117132"/>
                  <a:gd name="connsiteY1" fmla="*/ 31531 h 3400082"/>
                  <a:gd name="connsiteX2" fmla="*/ 1590390 w 2117132"/>
                  <a:gd name="connsiteY2" fmla="*/ 1844566 h 3400082"/>
                  <a:gd name="connsiteX3" fmla="*/ 1984528 w 2117132"/>
                  <a:gd name="connsiteY3" fmla="*/ 2017987 h 3400082"/>
                  <a:gd name="connsiteX4" fmla="*/ 1905701 w 2117132"/>
                  <a:gd name="connsiteY4" fmla="*/ 3058511 h 3400082"/>
                  <a:gd name="connsiteX5" fmla="*/ 1290845 w 2117132"/>
                  <a:gd name="connsiteY5" fmla="*/ 3389587 h 3400082"/>
                  <a:gd name="connsiteX6" fmla="*/ 628694 w 2117132"/>
                  <a:gd name="connsiteY6" fmla="*/ 3342290 h 3400082"/>
                  <a:gd name="connsiteX7" fmla="*/ 187259 w 2117132"/>
                  <a:gd name="connsiteY7" fmla="*/ 2995449 h 3400082"/>
                  <a:gd name="connsiteX8" fmla="*/ 13839 w 2117132"/>
                  <a:gd name="connsiteY8" fmla="*/ 2569780 h 3400082"/>
                  <a:gd name="connsiteX9" fmla="*/ 45370 w 2117132"/>
                  <a:gd name="connsiteY9" fmla="*/ 2081049 h 3400082"/>
                  <a:gd name="connsiteX10" fmla="*/ 439508 w 2117132"/>
                  <a:gd name="connsiteY10" fmla="*/ 1781504 h 3400082"/>
                  <a:gd name="connsiteX11" fmla="*/ 471039 w 2117132"/>
                  <a:gd name="connsiteY11" fmla="*/ 0 h 3400082"/>
                  <a:gd name="connsiteX0" fmla="*/ 471039 w 2117132"/>
                  <a:gd name="connsiteY0" fmla="*/ 0 h 3343260"/>
                  <a:gd name="connsiteX1" fmla="*/ 1574625 w 2117132"/>
                  <a:gd name="connsiteY1" fmla="*/ 31531 h 3343260"/>
                  <a:gd name="connsiteX2" fmla="*/ 1590390 w 2117132"/>
                  <a:gd name="connsiteY2" fmla="*/ 1844566 h 3343260"/>
                  <a:gd name="connsiteX3" fmla="*/ 1984528 w 2117132"/>
                  <a:gd name="connsiteY3" fmla="*/ 2017987 h 3343260"/>
                  <a:gd name="connsiteX4" fmla="*/ 1905701 w 2117132"/>
                  <a:gd name="connsiteY4" fmla="*/ 3058511 h 3343260"/>
                  <a:gd name="connsiteX5" fmla="*/ 628694 w 2117132"/>
                  <a:gd name="connsiteY5" fmla="*/ 3342290 h 3343260"/>
                  <a:gd name="connsiteX6" fmla="*/ 187259 w 2117132"/>
                  <a:gd name="connsiteY6" fmla="*/ 2995449 h 3343260"/>
                  <a:gd name="connsiteX7" fmla="*/ 13839 w 2117132"/>
                  <a:gd name="connsiteY7" fmla="*/ 2569780 h 3343260"/>
                  <a:gd name="connsiteX8" fmla="*/ 45370 w 2117132"/>
                  <a:gd name="connsiteY8" fmla="*/ 2081049 h 3343260"/>
                  <a:gd name="connsiteX9" fmla="*/ 439508 w 2117132"/>
                  <a:gd name="connsiteY9" fmla="*/ 1781504 h 3343260"/>
                  <a:gd name="connsiteX10" fmla="*/ 471039 w 2117132"/>
                  <a:gd name="connsiteY10" fmla="*/ 0 h 3343260"/>
                  <a:gd name="connsiteX0" fmla="*/ 471039 w 2117132"/>
                  <a:gd name="connsiteY0" fmla="*/ 0 h 3361661"/>
                  <a:gd name="connsiteX1" fmla="*/ 1574625 w 2117132"/>
                  <a:gd name="connsiteY1" fmla="*/ 31531 h 3361661"/>
                  <a:gd name="connsiteX2" fmla="*/ 1590390 w 2117132"/>
                  <a:gd name="connsiteY2" fmla="*/ 1844566 h 3361661"/>
                  <a:gd name="connsiteX3" fmla="*/ 1984528 w 2117132"/>
                  <a:gd name="connsiteY3" fmla="*/ 2017987 h 3361661"/>
                  <a:gd name="connsiteX4" fmla="*/ 1905701 w 2117132"/>
                  <a:gd name="connsiteY4" fmla="*/ 3058511 h 3361661"/>
                  <a:gd name="connsiteX5" fmla="*/ 628694 w 2117132"/>
                  <a:gd name="connsiteY5" fmla="*/ 3342290 h 3361661"/>
                  <a:gd name="connsiteX6" fmla="*/ 187259 w 2117132"/>
                  <a:gd name="connsiteY6" fmla="*/ 2995449 h 3361661"/>
                  <a:gd name="connsiteX7" fmla="*/ 13839 w 2117132"/>
                  <a:gd name="connsiteY7" fmla="*/ 2569780 h 3361661"/>
                  <a:gd name="connsiteX8" fmla="*/ 45370 w 2117132"/>
                  <a:gd name="connsiteY8" fmla="*/ 2081049 h 3361661"/>
                  <a:gd name="connsiteX9" fmla="*/ 439508 w 2117132"/>
                  <a:gd name="connsiteY9" fmla="*/ 1781504 h 3361661"/>
                  <a:gd name="connsiteX10" fmla="*/ 471039 w 2117132"/>
                  <a:gd name="connsiteY10" fmla="*/ 0 h 3361661"/>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87259 w 2117132"/>
                  <a:gd name="connsiteY6" fmla="*/ 2995449 h 3387572"/>
                  <a:gd name="connsiteX7" fmla="*/ 13839 w 2117132"/>
                  <a:gd name="connsiteY7" fmla="*/ 2569780 h 3387572"/>
                  <a:gd name="connsiteX8" fmla="*/ 45370 w 2117132"/>
                  <a:gd name="connsiteY8" fmla="*/ 2081049 h 3387572"/>
                  <a:gd name="connsiteX9" fmla="*/ 439508 w 2117132"/>
                  <a:gd name="connsiteY9" fmla="*/ 1781504 h 3387572"/>
                  <a:gd name="connsiteX10" fmla="*/ 471039 w 2117132"/>
                  <a:gd name="connsiteY10"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59050 w 2105143"/>
                  <a:gd name="connsiteY0" fmla="*/ 0 h 3387572"/>
                  <a:gd name="connsiteX1" fmla="*/ 1562636 w 2105143"/>
                  <a:gd name="connsiteY1" fmla="*/ 31531 h 3387572"/>
                  <a:gd name="connsiteX2" fmla="*/ 1578401 w 2105143"/>
                  <a:gd name="connsiteY2" fmla="*/ 1844566 h 3387572"/>
                  <a:gd name="connsiteX3" fmla="*/ 1972539 w 2105143"/>
                  <a:gd name="connsiteY3" fmla="*/ 2017987 h 3387572"/>
                  <a:gd name="connsiteX4" fmla="*/ 1893712 w 2105143"/>
                  <a:gd name="connsiteY4" fmla="*/ 3058511 h 3387572"/>
                  <a:gd name="connsiteX5" fmla="*/ 616705 w 2105143"/>
                  <a:gd name="connsiteY5" fmla="*/ 3342290 h 3387572"/>
                  <a:gd name="connsiteX6" fmla="*/ 1850 w 2105143"/>
                  <a:gd name="connsiteY6" fmla="*/ 2569780 h 3387572"/>
                  <a:gd name="connsiteX7" fmla="*/ 427519 w 2105143"/>
                  <a:gd name="connsiteY7" fmla="*/ 1781504 h 3387572"/>
                  <a:gd name="connsiteX8" fmla="*/ 459050 w 2105143"/>
                  <a:gd name="connsiteY8" fmla="*/ 0 h 3387572"/>
                  <a:gd name="connsiteX0" fmla="*/ 462516 w 2108609"/>
                  <a:gd name="connsiteY0" fmla="*/ 0 h 3387572"/>
                  <a:gd name="connsiteX1" fmla="*/ 1566102 w 2108609"/>
                  <a:gd name="connsiteY1" fmla="*/ 31531 h 3387572"/>
                  <a:gd name="connsiteX2" fmla="*/ 1581867 w 2108609"/>
                  <a:gd name="connsiteY2" fmla="*/ 1844566 h 3387572"/>
                  <a:gd name="connsiteX3" fmla="*/ 1976005 w 2108609"/>
                  <a:gd name="connsiteY3" fmla="*/ 2017987 h 3387572"/>
                  <a:gd name="connsiteX4" fmla="*/ 1897178 w 2108609"/>
                  <a:gd name="connsiteY4" fmla="*/ 3058511 h 3387572"/>
                  <a:gd name="connsiteX5" fmla="*/ 620171 w 2108609"/>
                  <a:gd name="connsiteY5" fmla="*/ 3342290 h 3387572"/>
                  <a:gd name="connsiteX6" fmla="*/ 5316 w 2108609"/>
                  <a:gd name="connsiteY6" fmla="*/ 2569780 h 3387572"/>
                  <a:gd name="connsiteX7" fmla="*/ 430985 w 2108609"/>
                  <a:gd name="connsiteY7" fmla="*/ 1781504 h 3387572"/>
                  <a:gd name="connsiteX8" fmla="*/ 462516 w 2108609"/>
                  <a:gd name="connsiteY8" fmla="*/ 0 h 3387572"/>
                  <a:gd name="connsiteX0" fmla="*/ 472295 w 2118388"/>
                  <a:gd name="connsiteY0" fmla="*/ 0 h 3387572"/>
                  <a:gd name="connsiteX1" fmla="*/ 1575881 w 2118388"/>
                  <a:gd name="connsiteY1" fmla="*/ 31531 h 3387572"/>
                  <a:gd name="connsiteX2" fmla="*/ 1591646 w 2118388"/>
                  <a:gd name="connsiteY2" fmla="*/ 1844566 h 3387572"/>
                  <a:gd name="connsiteX3" fmla="*/ 1985784 w 2118388"/>
                  <a:gd name="connsiteY3" fmla="*/ 2017987 h 3387572"/>
                  <a:gd name="connsiteX4" fmla="*/ 1906957 w 2118388"/>
                  <a:gd name="connsiteY4" fmla="*/ 3058511 h 3387572"/>
                  <a:gd name="connsiteX5" fmla="*/ 629950 w 2118388"/>
                  <a:gd name="connsiteY5" fmla="*/ 3342290 h 3387572"/>
                  <a:gd name="connsiteX6" fmla="*/ 15095 w 2118388"/>
                  <a:gd name="connsiteY6" fmla="*/ 2569780 h 3387572"/>
                  <a:gd name="connsiteX7" fmla="*/ 440764 w 2118388"/>
                  <a:gd name="connsiteY7" fmla="*/ 1781504 h 3387572"/>
                  <a:gd name="connsiteX8" fmla="*/ 472295 w 2118388"/>
                  <a:gd name="connsiteY8" fmla="*/ 0 h 3387572"/>
                  <a:gd name="connsiteX0" fmla="*/ 457200 w 2103293"/>
                  <a:gd name="connsiteY0" fmla="*/ 0 h 3387572"/>
                  <a:gd name="connsiteX1" fmla="*/ 1560786 w 2103293"/>
                  <a:gd name="connsiteY1" fmla="*/ 31531 h 3387572"/>
                  <a:gd name="connsiteX2" fmla="*/ 1576551 w 2103293"/>
                  <a:gd name="connsiteY2" fmla="*/ 1844566 h 3387572"/>
                  <a:gd name="connsiteX3" fmla="*/ 1970689 w 2103293"/>
                  <a:gd name="connsiteY3" fmla="*/ 2017987 h 3387572"/>
                  <a:gd name="connsiteX4" fmla="*/ 1891862 w 2103293"/>
                  <a:gd name="connsiteY4" fmla="*/ 3058511 h 3387572"/>
                  <a:gd name="connsiteX5" fmla="*/ 614855 w 2103293"/>
                  <a:gd name="connsiteY5" fmla="*/ 3342290 h 3387572"/>
                  <a:gd name="connsiteX6" fmla="*/ 0 w 2103293"/>
                  <a:gd name="connsiteY6" fmla="*/ 2569780 h 3387572"/>
                  <a:gd name="connsiteX7" fmla="*/ 425669 w 2103293"/>
                  <a:gd name="connsiteY7" fmla="*/ 1781504 h 3387572"/>
                  <a:gd name="connsiteX8" fmla="*/ 457200 w 2103293"/>
                  <a:gd name="connsiteY8" fmla="*/ 0 h 3387572"/>
                  <a:gd name="connsiteX0" fmla="*/ 457200 w 2203409"/>
                  <a:gd name="connsiteY0" fmla="*/ 0 h 3387572"/>
                  <a:gd name="connsiteX1" fmla="*/ 1560786 w 2203409"/>
                  <a:gd name="connsiteY1" fmla="*/ 31531 h 3387572"/>
                  <a:gd name="connsiteX2" fmla="*/ 1576551 w 2203409"/>
                  <a:gd name="connsiteY2" fmla="*/ 1844566 h 3387572"/>
                  <a:gd name="connsiteX3" fmla="*/ 2098279 w 2203409"/>
                  <a:gd name="connsiteY3" fmla="*/ 2507085 h 3387572"/>
                  <a:gd name="connsiteX4" fmla="*/ 1891862 w 2203409"/>
                  <a:gd name="connsiteY4" fmla="*/ 3058511 h 3387572"/>
                  <a:gd name="connsiteX5" fmla="*/ 614855 w 2203409"/>
                  <a:gd name="connsiteY5" fmla="*/ 3342290 h 3387572"/>
                  <a:gd name="connsiteX6" fmla="*/ 0 w 2203409"/>
                  <a:gd name="connsiteY6" fmla="*/ 2569780 h 3387572"/>
                  <a:gd name="connsiteX7" fmla="*/ 425669 w 2203409"/>
                  <a:gd name="connsiteY7" fmla="*/ 1781504 h 3387572"/>
                  <a:gd name="connsiteX8" fmla="*/ 457200 w 2203409"/>
                  <a:gd name="connsiteY8" fmla="*/ 0 h 3387572"/>
                  <a:gd name="connsiteX0" fmla="*/ 457200 w 2203409"/>
                  <a:gd name="connsiteY0" fmla="*/ 0 h 3387572"/>
                  <a:gd name="connsiteX1" fmla="*/ 1560786 w 2203409"/>
                  <a:gd name="connsiteY1" fmla="*/ 31531 h 3387572"/>
                  <a:gd name="connsiteX2" fmla="*/ 1576551 w 2203409"/>
                  <a:gd name="connsiteY2" fmla="*/ 1844566 h 3387572"/>
                  <a:gd name="connsiteX3" fmla="*/ 2098279 w 2203409"/>
                  <a:gd name="connsiteY3" fmla="*/ 2507085 h 3387572"/>
                  <a:gd name="connsiteX4" fmla="*/ 1891862 w 2203409"/>
                  <a:gd name="connsiteY4" fmla="*/ 3058511 h 3387572"/>
                  <a:gd name="connsiteX5" fmla="*/ 614855 w 2203409"/>
                  <a:gd name="connsiteY5" fmla="*/ 3342290 h 3387572"/>
                  <a:gd name="connsiteX6" fmla="*/ 0 w 2203409"/>
                  <a:gd name="connsiteY6" fmla="*/ 2569780 h 3387572"/>
                  <a:gd name="connsiteX7" fmla="*/ 425669 w 2203409"/>
                  <a:gd name="connsiteY7" fmla="*/ 1781504 h 3387572"/>
                  <a:gd name="connsiteX8" fmla="*/ 457200 w 2203409"/>
                  <a:gd name="connsiteY8" fmla="*/ 0 h 3387572"/>
                  <a:gd name="connsiteX0" fmla="*/ 457200 w 2098629"/>
                  <a:gd name="connsiteY0" fmla="*/ 0 h 3342290"/>
                  <a:gd name="connsiteX1" fmla="*/ 1560786 w 2098629"/>
                  <a:gd name="connsiteY1" fmla="*/ 31531 h 3342290"/>
                  <a:gd name="connsiteX2" fmla="*/ 1576551 w 2098629"/>
                  <a:gd name="connsiteY2" fmla="*/ 1844566 h 3342290"/>
                  <a:gd name="connsiteX3" fmla="*/ 2098279 w 2098629"/>
                  <a:gd name="connsiteY3" fmla="*/ 2507085 h 3342290"/>
                  <a:gd name="connsiteX4" fmla="*/ 614855 w 2098629"/>
                  <a:gd name="connsiteY4" fmla="*/ 3342290 h 3342290"/>
                  <a:gd name="connsiteX5" fmla="*/ 0 w 2098629"/>
                  <a:gd name="connsiteY5" fmla="*/ 2569780 h 3342290"/>
                  <a:gd name="connsiteX6" fmla="*/ 425669 w 2098629"/>
                  <a:gd name="connsiteY6" fmla="*/ 1781504 h 3342290"/>
                  <a:gd name="connsiteX7" fmla="*/ 457200 w 2098629"/>
                  <a:gd name="connsiteY7" fmla="*/ 0 h 3342290"/>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60018 w 2101447"/>
                  <a:gd name="connsiteY0" fmla="*/ 0 h 3379504"/>
                  <a:gd name="connsiteX1" fmla="*/ 1563604 w 2101447"/>
                  <a:gd name="connsiteY1" fmla="*/ 31531 h 3379504"/>
                  <a:gd name="connsiteX2" fmla="*/ 1579369 w 2101447"/>
                  <a:gd name="connsiteY2" fmla="*/ 1844566 h 3379504"/>
                  <a:gd name="connsiteX3" fmla="*/ 2101097 w 2101447"/>
                  <a:gd name="connsiteY3" fmla="*/ 2507085 h 3379504"/>
                  <a:gd name="connsiteX4" fmla="*/ 1128036 w 2101447"/>
                  <a:gd name="connsiteY4" fmla="*/ 3379504 h 3379504"/>
                  <a:gd name="connsiteX5" fmla="*/ 2818 w 2101447"/>
                  <a:gd name="connsiteY5" fmla="*/ 2569780 h 3379504"/>
                  <a:gd name="connsiteX6" fmla="*/ 428487 w 2101447"/>
                  <a:gd name="connsiteY6" fmla="*/ 1781504 h 3379504"/>
                  <a:gd name="connsiteX7" fmla="*/ 460018 w 2101447"/>
                  <a:gd name="connsiteY7" fmla="*/ 0 h 3379504"/>
                  <a:gd name="connsiteX0" fmla="*/ 461974 w 2103403"/>
                  <a:gd name="connsiteY0" fmla="*/ 0 h 3379504"/>
                  <a:gd name="connsiteX1" fmla="*/ 1565560 w 2103403"/>
                  <a:gd name="connsiteY1" fmla="*/ 31531 h 3379504"/>
                  <a:gd name="connsiteX2" fmla="*/ 1581325 w 2103403"/>
                  <a:gd name="connsiteY2" fmla="*/ 1844566 h 3379504"/>
                  <a:gd name="connsiteX3" fmla="*/ 2103053 w 2103403"/>
                  <a:gd name="connsiteY3" fmla="*/ 2507085 h 3379504"/>
                  <a:gd name="connsiteX4" fmla="*/ 1129992 w 2103403"/>
                  <a:gd name="connsiteY4" fmla="*/ 3379504 h 3379504"/>
                  <a:gd name="connsiteX5" fmla="*/ 4774 w 2103403"/>
                  <a:gd name="connsiteY5" fmla="*/ 2569780 h 3379504"/>
                  <a:gd name="connsiteX6" fmla="*/ 430443 w 2103403"/>
                  <a:gd name="connsiteY6" fmla="*/ 1781504 h 3379504"/>
                  <a:gd name="connsiteX7" fmla="*/ 461974 w 2103403"/>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098"/>
                  <a:gd name="connsiteY0" fmla="*/ 0 h 3379504"/>
                  <a:gd name="connsiteX1" fmla="*/ 1563605 w 2101098"/>
                  <a:gd name="connsiteY1" fmla="*/ 31531 h 3379504"/>
                  <a:gd name="connsiteX2" fmla="*/ 1579370 w 2101098"/>
                  <a:gd name="connsiteY2" fmla="*/ 1844566 h 3379504"/>
                  <a:gd name="connsiteX3" fmla="*/ 2101098 w 2101098"/>
                  <a:gd name="connsiteY3" fmla="*/ 2507085 h 3379504"/>
                  <a:gd name="connsiteX4" fmla="*/ 1128037 w 2101098"/>
                  <a:gd name="connsiteY4" fmla="*/ 3379504 h 3379504"/>
                  <a:gd name="connsiteX5" fmla="*/ 2819 w 2101098"/>
                  <a:gd name="connsiteY5" fmla="*/ 2569780 h 3379504"/>
                  <a:gd name="connsiteX6" fmla="*/ 428488 w 2101098"/>
                  <a:gd name="connsiteY6" fmla="*/ 1781504 h 3379504"/>
                  <a:gd name="connsiteX7" fmla="*/ 460019 w 2101098"/>
                  <a:gd name="connsiteY7" fmla="*/ 0 h 3379504"/>
                  <a:gd name="connsiteX0" fmla="*/ 460019 w 2101098"/>
                  <a:gd name="connsiteY0" fmla="*/ 0 h 3379504"/>
                  <a:gd name="connsiteX1" fmla="*/ 1563605 w 2101098"/>
                  <a:gd name="connsiteY1" fmla="*/ 31531 h 3379504"/>
                  <a:gd name="connsiteX2" fmla="*/ 1579370 w 2101098"/>
                  <a:gd name="connsiteY2" fmla="*/ 1844566 h 3379504"/>
                  <a:gd name="connsiteX3" fmla="*/ 2101098 w 2101098"/>
                  <a:gd name="connsiteY3" fmla="*/ 2507085 h 3379504"/>
                  <a:gd name="connsiteX4" fmla="*/ 1128037 w 2101098"/>
                  <a:gd name="connsiteY4" fmla="*/ 3379504 h 3379504"/>
                  <a:gd name="connsiteX5" fmla="*/ 2819 w 2101098"/>
                  <a:gd name="connsiteY5" fmla="*/ 2569780 h 3379504"/>
                  <a:gd name="connsiteX6" fmla="*/ 428488 w 2101098"/>
                  <a:gd name="connsiteY6" fmla="*/ 1781504 h 3379504"/>
                  <a:gd name="connsiteX7" fmla="*/ 460019 w 2101098"/>
                  <a:gd name="connsiteY7" fmla="*/ 0 h 3379504"/>
                  <a:gd name="connsiteX0" fmla="*/ 460019 w 2101098"/>
                  <a:gd name="connsiteY0" fmla="*/ 0 h 3379504"/>
                  <a:gd name="connsiteX1" fmla="*/ 1563605 w 2101098"/>
                  <a:gd name="connsiteY1" fmla="*/ 31531 h 3379504"/>
                  <a:gd name="connsiteX2" fmla="*/ 1579370 w 2101098"/>
                  <a:gd name="connsiteY2" fmla="*/ 1844566 h 3379504"/>
                  <a:gd name="connsiteX3" fmla="*/ 2101098 w 2101098"/>
                  <a:gd name="connsiteY3" fmla="*/ 2507085 h 3379504"/>
                  <a:gd name="connsiteX4" fmla="*/ 1128037 w 2101098"/>
                  <a:gd name="connsiteY4" fmla="*/ 3379504 h 3379504"/>
                  <a:gd name="connsiteX5" fmla="*/ 2819 w 2101098"/>
                  <a:gd name="connsiteY5" fmla="*/ 2569780 h 3379504"/>
                  <a:gd name="connsiteX6" fmla="*/ 428488 w 2101098"/>
                  <a:gd name="connsiteY6" fmla="*/ 1781504 h 3379504"/>
                  <a:gd name="connsiteX7" fmla="*/ 460019 w 2101098"/>
                  <a:gd name="connsiteY7" fmla="*/ 0 h 3379504"/>
                  <a:gd name="connsiteX0" fmla="*/ 478310 w 2119389"/>
                  <a:gd name="connsiteY0" fmla="*/ 0 h 3379504"/>
                  <a:gd name="connsiteX1" fmla="*/ 1581896 w 2119389"/>
                  <a:gd name="connsiteY1" fmla="*/ 31531 h 3379504"/>
                  <a:gd name="connsiteX2" fmla="*/ 1597661 w 2119389"/>
                  <a:gd name="connsiteY2" fmla="*/ 1844566 h 3379504"/>
                  <a:gd name="connsiteX3" fmla="*/ 2119389 w 2119389"/>
                  <a:gd name="connsiteY3" fmla="*/ 2507085 h 3379504"/>
                  <a:gd name="connsiteX4" fmla="*/ 1146328 w 2119389"/>
                  <a:gd name="connsiteY4" fmla="*/ 3379504 h 3379504"/>
                  <a:gd name="connsiteX5" fmla="*/ 21110 w 2119389"/>
                  <a:gd name="connsiteY5" fmla="*/ 2569780 h 3379504"/>
                  <a:gd name="connsiteX6" fmla="*/ 446779 w 2119389"/>
                  <a:gd name="connsiteY6" fmla="*/ 1781504 h 3379504"/>
                  <a:gd name="connsiteX7" fmla="*/ 478310 w 2119389"/>
                  <a:gd name="connsiteY7" fmla="*/ 0 h 3379504"/>
                  <a:gd name="connsiteX0" fmla="*/ 478310 w 2143333"/>
                  <a:gd name="connsiteY0" fmla="*/ 0 h 3379504"/>
                  <a:gd name="connsiteX1" fmla="*/ 1581896 w 2143333"/>
                  <a:gd name="connsiteY1" fmla="*/ 31531 h 3379504"/>
                  <a:gd name="connsiteX2" fmla="*/ 1597661 w 2143333"/>
                  <a:gd name="connsiteY2" fmla="*/ 1844566 h 3379504"/>
                  <a:gd name="connsiteX3" fmla="*/ 2119389 w 2143333"/>
                  <a:gd name="connsiteY3" fmla="*/ 2507085 h 3379504"/>
                  <a:gd name="connsiteX4" fmla="*/ 1146328 w 2143333"/>
                  <a:gd name="connsiteY4" fmla="*/ 3379504 h 3379504"/>
                  <a:gd name="connsiteX5" fmla="*/ 21110 w 2143333"/>
                  <a:gd name="connsiteY5" fmla="*/ 2569780 h 3379504"/>
                  <a:gd name="connsiteX6" fmla="*/ 446779 w 2143333"/>
                  <a:gd name="connsiteY6" fmla="*/ 1781504 h 3379504"/>
                  <a:gd name="connsiteX7" fmla="*/ 478310 w 2143333"/>
                  <a:gd name="connsiteY7" fmla="*/ 0 h 3379504"/>
                  <a:gd name="connsiteX0" fmla="*/ 478310 w 2122771"/>
                  <a:gd name="connsiteY0" fmla="*/ 0 h 3379504"/>
                  <a:gd name="connsiteX1" fmla="*/ 1581896 w 2122771"/>
                  <a:gd name="connsiteY1" fmla="*/ 31531 h 3379504"/>
                  <a:gd name="connsiteX2" fmla="*/ 1597661 w 2122771"/>
                  <a:gd name="connsiteY2" fmla="*/ 1844566 h 3379504"/>
                  <a:gd name="connsiteX3" fmla="*/ 2119389 w 2122771"/>
                  <a:gd name="connsiteY3" fmla="*/ 2507085 h 3379504"/>
                  <a:gd name="connsiteX4" fmla="*/ 1146328 w 2122771"/>
                  <a:gd name="connsiteY4" fmla="*/ 3379504 h 3379504"/>
                  <a:gd name="connsiteX5" fmla="*/ 21110 w 2122771"/>
                  <a:gd name="connsiteY5" fmla="*/ 2569780 h 3379504"/>
                  <a:gd name="connsiteX6" fmla="*/ 446779 w 2122771"/>
                  <a:gd name="connsiteY6" fmla="*/ 1781504 h 3379504"/>
                  <a:gd name="connsiteX7" fmla="*/ 478310 w 2122771"/>
                  <a:gd name="connsiteY7" fmla="*/ 0 h 3379504"/>
                  <a:gd name="connsiteX0" fmla="*/ 478310 w 2122771"/>
                  <a:gd name="connsiteY0" fmla="*/ 0 h 3406085"/>
                  <a:gd name="connsiteX1" fmla="*/ 1581896 w 2122771"/>
                  <a:gd name="connsiteY1" fmla="*/ 31531 h 3406085"/>
                  <a:gd name="connsiteX2" fmla="*/ 1597661 w 2122771"/>
                  <a:gd name="connsiteY2" fmla="*/ 1844566 h 3406085"/>
                  <a:gd name="connsiteX3" fmla="*/ 2119389 w 2122771"/>
                  <a:gd name="connsiteY3" fmla="*/ 2507085 h 3406085"/>
                  <a:gd name="connsiteX4" fmla="*/ 1167593 w 2122771"/>
                  <a:gd name="connsiteY4" fmla="*/ 3406085 h 3406085"/>
                  <a:gd name="connsiteX5" fmla="*/ 21110 w 2122771"/>
                  <a:gd name="connsiteY5" fmla="*/ 2569780 h 3406085"/>
                  <a:gd name="connsiteX6" fmla="*/ 446779 w 2122771"/>
                  <a:gd name="connsiteY6" fmla="*/ 1781504 h 3406085"/>
                  <a:gd name="connsiteX7" fmla="*/ 478310 w 2122771"/>
                  <a:gd name="connsiteY7" fmla="*/ 0 h 3406085"/>
                  <a:gd name="connsiteX0" fmla="*/ 478310 w 2122771"/>
                  <a:gd name="connsiteY0" fmla="*/ 0 h 3406085"/>
                  <a:gd name="connsiteX1" fmla="*/ 1581896 w 2122771"/>
                  <a:gd name="connsiteY1" fmla="*/ 31531 h 3406085"/>
                  <a:gd name="connsiteX2" fmla="*/ 1597661 w 2122771"/>
                  <a:gd name="connsiteY2" fmla="*/ 1844566 h 3406085"/>
                  <a:gd name="connsiteX3" fmla="*/ 2119389 w 2122771"/>
                  <a:gd name="connsiteY3" fmla="*/ 2507085 h 3406085"/>
                  <a:gd name="connsiteX4" fmla="*/ 1167593 w 2122771"/>
                  <a:gd name="connsiteY4" fmla="*/ 3406085 h 3406085"/>
                  <a:gd name="connsiteX5" fmla="*/ 21110 w 2122771"/>
                  <a:gd name="connsiteY5" fmla="*/ 2569780 h 3406085"/>
                  <a:gd name="connsiteX6" fmla="*/ 446779 w 2122771"/>
                  <a:gd name="connsiteY6" fmla="*/ 1781504 h 3406085"/>
                  <a:gd name="connsiteX7" fmla="*/ 478310 w 2122771"/>
                  <a:gd name="connsiteY7" fmla="*/ 0 h 3406085"/>
                  <a:gd name="connsiteX0" fmla="*/ 490053 w 2134514"/>
                  <a:gd name="connsiteY0" fmla="*/ 0 h 3406085"/>
                  <a:gd name="connsiteX1" fmla="*/ 1593639 w 2134514"/>
                  <a:gd name="connsiteY1" fmla="*/ 31531 h 3406085"/>
                  <a:gd name="connsiteX2" fmla="*/ 1609404 w 2134514"/>
                  <a:gd name="connsiteY2" fmla="*/ 1844566 h 3406085"/>
                  <a:gd name="connsiteX3" fmla="*/ 2131132 w 2134514"/>
                  <a:gd name="connsiteY3" fmla="*/ 2507085 h 3406085"/>
                  <a:gd name="connsiteX4" fmla="*/ 1179336 w 2134514"/>
                  <a:gd name="connsiteY4" fmla="*/ 3406085 h 3406085"/>
                  <a:gd name="connsiteX5" fmla="*/ 16904 w 2134514"/>
                  <a:gd name="connsiteY5" fmla="*/ 2479403 h 3406085"/>
                  <a:gd name="connsiteX6" fmla="*/ 458522 w 2134514"/>
                  <a:gd name="connsiteY6" fmla="*/ 1781504 h 3406085"/>
                  <a:gd name="connsiteX7" fmla="*/ 490053 w 2134514"/>
                  <a:gd name="connsiteY7" fmla="*/ 0 h 3406085"/>
                  <a:gd name="connsiteX0" fmla="*/ 490053 w 2134514"/>
                  <a:gd name="connsiteY0" fmla="*/ 0 h 3406085"/>
                  <a:gd name="connsiteX1" fmla="*/ 1593639 w 2134514"/>
                  <a:gd name="connsiteY1" fmla="*/ 31531 h 3406085"/>
                  <a:gd name="connsiteX2" fmla="*/ 1609404 w 2134514"/>
                  <a:gd name="connsiteY2" fmla="*/ 1844566 h 3406085"/>
                  <a:gd name="connsiteX3" fmla="*/ 2131132 w 2134514"/>
                  <a:gd name="connsiteY3" fmla="*/ 2507085 h 3406085"/>
                  <a:gd name="connsiteX4" fmla="*/ 1179336 w 2134514"/>
                  <a:gd name="connsiteY4" fmla="*/ 3406085 h 3406085"/>
                  <a:gd name="connsiteX5" fmla="*/ 16904 w 2134514"/>
                  <a:gd name="connsiteY5" fmla="*/ 2479403 h 3406085"/>
                  <a:gd name="connsiteX6" fmla="*/ 458522 w 2134514"/>
                  <a:gd name="connsiteY6" fmla="*/ 1781504 h 3406085"/>
                  <a:gd name="connsiteX7" fmla="*/ 490053 w 2134514"/>
                  <a:gd name="connsiteY7" fmla="*/ 0 h 3406085"/>
                  <a:gd name="connsiteX0" fmla="*/ 473149 w 2117610"/>
                  <a:gd name="connsiteY0" fmla="*/ 0 h 3406085"/>
                  <a:gd name="connsiteX1" fmla="*/ 1576735 w 2117610"/>
                  <a:gd name="connsiteY1" fmla="*/ 31531 h 3406085"/>
                  <a:gd name="connsiteX2" fmla="*/ 1592500 w 2117610"/>
                  <a:gd name="connsiteY2" fmla="*/ 1844566 h 3406085"/>
                  <a:gd name="connsiteX3" fmla="*/ 2114228 w 2117610"/>
                  <a:gd name="connsiteY3" fmla="*/ 2507085 h 3406085"/>
                  <a:gd name="connsiteX4" fmla="*/ 1162432 w 2117610"/>
                  <a:gd name="connsiteY4" fmla="*/ 3406085 h 3406085"/>
                  <a:gd name="connsiteX5" fmla="*/ 0 w 2117610"/>
                  <a:gd name="connsiteY5" fmla="*/ 2479403 h 3406085"/>
                  <a:gd name="connsiteX6" fmla="*/ 441618 w 2117610"/>
                  <a:gd name="connsiteY6" fmla="*/ 1781504 h 3406085"/>
                  <a:gd name="connsiteX7" fmla="*/ 473149 w 2117610"/>
                  <a:gd name="connsiteY7" fmla="*/ 0 h 3406085"/>
                  <a:gd name="connsiteX0" fmla="*/ 473149 w 2117610"/>
                  <a:gd name="connsiteY0" fmla="*/ 0 h 3406085"/>
                  <a:gd name="connsiteX1" fmla="*/ 1576735 w 2117610"/>
                  <a:gd name="connsiteY1" fmla="*/ 31531 h 3406085"/>
                  <a:gd name="connsiteX2" fmla="*/ 1592500 w 2117610"/>
                  <a:gd name="connsiteY2" fmla="*/ 1844566 h 3406085"/>
                  <a:gd name="connsiteX3" fmla="*/ 2114228 w 2117610"/>
                  <a:gd name="connsiteY3" fmla="*/ 2507085 h 3406085"/>
                  <a:gd name="connsiteX4" fmla="*/ 1162432 w 2117610"/>
                  <a:gd name="connsiteY4" fmla="*/ 3406085 h 3406085"/>
                  <a:gd name="connsiteX5" fmla="*/ 0 w 2117610"/>
                  <a:gd name="connsiteY5" fmla="*/ 2479403 h 3406085"/>
                  <a:gd name="connsiteX6" fmla="*/ 441618 w 2117610"/>
                  <a:gd name="connsiteY6" fmla="*/ 1781504 h 3406085"/>
                  <a:gd name="connsiteX7" fmla="*/ 473149 w 2117610"/>
                  <a:gd name="connsiteY7" fmla="*/ 0 h 3406085"/>
                  <a:gd name="connsiteX0" fmla="*/ 480561 w 2125022"/>
                  <a:gd name="connsiteY0" fmla="*/ 0 h 3406085"/>
                  <a:gd name="connsiteX1" fmla="*/ 1584147 w 2125022"/>
                  <a:gd name="connsiteY1" fmla="*/ 31531 h 3406085"/>
                  <a:gd name="connsiteX2" fmla="*/ 1599912 w 2125022"/>
                  <a:gd name="connsiteY2" fmla="*/ 1844566 h 3406085"/>
                  <a:gd name="connsiteX3" fmla="*/ 2121640 w 2125022"/>
                  <a:gd name="connsiteY3" fmla="*/ 2507085 h 3406085"/>
                  <a:gd name="connsiteX4" fmla="*/ 1169844 w 2125022"/>
                  <a:gd name="connsiteY4" fmla="*/ 3406085 h 3406085"/>
                  <a:gd name="connsiteX5" fmla="*/ 7412 w 2125022"/>
                  <a:gd name="connsiteY5" fmla="*/ 2479403 h 3406085"/>
                  <a:gd name="connsiteX6" fmla="*/ 449030 w 2125022"/>
                  <a:gd name="connsiteY6" fmla="*/ 1781504 h 3406085"/>
                  <a:gd name="connsiteX7" fmla="*/ 480561 w 2125022"/>
                  <a:gd name="connsiteY7" fmla="*/ 0 h 3406085"/>
                  <a:gd name="connsiteX0" fmla="*/ 480561 w 2125076"/>
                  <a:gd name="connsiteY0" fmla="*/ 0 h 3406085"/>
                  <a:gd name="connsiteX1" fmla="*/ 1584147 w 2125076"/>
                  <a:gd name="connsiteY1" fmla="*/ 31531 h 3406085"/>
                  <a:gd name="connsiteX2" fmla="*/ 1605228 w 2125076"/>
                  <a:gd name="connsiteY2" fmla="*/ 1796720 h 3406085"/>
                  <a:gd name="connsiteX3" fmla="*/ 2121640 w 2125076"/>
                  <a:gd name="connsiteY3" fmla="*/ 2507085 h 3406085"/>
                  <a:gd name="connsiteX4" fmla="*/ 1169844 w 2125076"/>
                  <a:gd name="connsiteY4" fmla="*/ 3406085 h 3406085"/>
                  <a:gd name="connsiteX5" fmla="*/ 7412 w 2125076"/>
                  <a:gd name="connsiteY5" fmla="*/ 2479403 h 3406085"/>
                  <a:gd name="connsiteX6" fmla="*/ 449030 w 2125076"/>
                  <a:gd name="connsiteY6" fmla="*/ 1781504 h 3406085"/>
                  <a:gd name="connsiteX7" fmla="*/ 480561 w 2125076"/>
                  <a:gd name="connsiteY7" fmla="*/ 0 h 3406085"/>
                  <a:gd name="connsiteX0" fmla="*/ 480561 w 2125076"/>
                  <a:gd name="connsiteY0" fmla="*/ 0 h 3416717"/>
                  <a:gd name="connsiteX1" fmla="*/ 1584147 w 2125076"/>
                  <a:gd name="connsiteY1" fmla="*/ 31531 h 3416717"/>
                  <a:gd name="connsiteX2" fmla="*/ 1605228 w 2125076"/>
                  <a:gd name="connsiteY2" fmla="*/ 1796720 h 3416717"/>
                  <a:gd name="connsiteX3" fmla="*/ 2121640 w 2125076"/>
                  <a:gd name="connsiteY3" fmla="*/ 2507085 h 3416717"/>
                  <a:gd name="connsiteX4" fmla="*/ 1074151 w 2125076"/>
                  <a:gd name="connsiteY4" fmla="*/ 3416717 h 3416717"/>
                  <a:gd name="connsiteX5" fmla="*/ 7412 w 2125076"/>
                  <a:gd name="connsiteY5" fmla="*/ 2479403 h 3416717"/>
                  <a:gd name="connsiteX6" fmla="*/ 449030 w 2125076"/>
                  <a:gd name="connsiteY6" fmla="*/ 1781504 h 3416717"/>
                  <a:gd name="connsiteX7" fmla="*/ 480561 w 2125076"/>
                  <a:gd name="connsiteY7" fmla="*/ 0 h 3416717"/>
                  <a:gd name="connsiteX0" fmla="*/ 480561 w 2125076"/>
                  <a:gd name="connsiteY0" fmla="*/ 0 h 3416717"/>
                  <a:gd name="connsiteX1" fmla="*/ 1584147 w 2125076"/>
                  <a:gd name="connsiteY1" fmla="*/ 31531 h 3416717"/>
                  <a:gd name="connsiteX2" fmla="*/ 1605228 w 2125076"/>
                  <a:gd name="connsiteY2" fmla="*/ 1796720 h 3416717"/>
                  <a:gd name="connsiteX3" fmla="*/ 2121640 w 2125076"/>
                  <a:gd name="connsiteY3" fmla="*/ 2507085 h 3416717"/>
                  <a:gd name="connsiteX4" fmla="*/ 1074151 w 2125076"/>
                  <a:gd name="connsiteY4" fmla="*/ 3416717 h 3416717"/>
                  <a:gd name="connsiteX5" fmla="*/ 7412 w 2125076"/>
                  <a:gd name="connsiteY5" fmla="*/ 2479403 h 3416717"/>
                  <a:gd name="connsiteX6" fmla="*/ 449030 w 2125076"/>
                  <a:gd name="connsiteY6" fmla="*/ 1781504 h 3416717"/>
                  <a:gd name="connsiteX7" fmla="*/ 480561 w 2125076"/>
                  <a:gd name="connsiteY7" fmla="*/ 0 h 3416717"/>
                  <a:gd name="connsiteX0" fmla="*/ 480561 w 2125076"/>
                  <a:gd name="connsiteY0" fmla="*/ 0 h 3416717"/>
                  <a:gd name="connsiteX1" fmla="*/ 1584147 w 2125076"/>
                  <a:gd name="connsiteY1" fmla="*/ 31531 h 3416717"/>
                  <a:gd name="connsiteX2" fmla="*/ 1605228 w 2125076"/>
                  <a:gd name="connsiteY2" fmla="*/ 1796720 h 3416717"/>
                  <a:gd name="connsiteX3" fmla="*/ 2121640 w 2125076"/>
                  <a:gd name="connsiteY3" fmla="*/ 2507085 h 3416717"/>
                  <a:gd name="connsiteX4" fmla="*/ 1074151 w 2125076"/>
                  <a:gd name="connsiteY4" fmla="*/ 3416717 h 3416717"/>
                  <a:gd name="connsiteX5" fmla="*/ 7412 w 2125076"/>
                  <a:gd name="connsiteY5" fmla="*/ 2479403 h 3416717"/>
                  <a:gd name="connsiteX6" fmla="*/ 449030 w 2125076"/>
                  <a:gd name="connsiteY6" fmla="*/ 1781504 h 3416717"/>
                  <a:gd name="connsiteX7" fmla="*/ 480561 w 2125076"/>
                  <a:gd name="connsiteY7" fmla="*/ 0 h 3416717"/>
                  <a:gd name="connsiteX0" fmla="*/ 486966 w 2131481"/>
                  <a:gd name="connsiteY0" fmla="*/ 0 h 3416717"/>
                  <a:gd name="connsiteX1" fmla="*/ 1590552 w 2131481"/>
                  <a:gd name="connsiteY1" fmla="*/ 31531 h 3416717"/>
                  <a:gd name="connsiteX2" fmla="*/ 1611633 w 2131481"/>
                  <a:gd name="connsiteY2" fmla="*/ 1796720 h 3416717"/>
                  <a:gd name="connsiteX3" fmla="*/ 2128045 w 2131481"/>
                  <a:gd name="connsiteY3" fmla="*/ 2507085 h 3416717"/>
                  <a:gd name="connsiteX4" fmla="*/ 1080556 w 2131481"/>
                  <a:gd name="connsiteY4" fmla="*/ 3416717 h 3416717"/>
                  <a:gd name="connsiteX5" fmla="*/ 13817 w 2131481"/>
                  <a:gd name="connsiteY5" fmla="*/ 2479403 h 3416717"/>
                  <a:gd name="connsiteX6" fmla="*/ 455435 w 2131481"/>
                  <a:gd name="connsiteY6" fmla="*/ 1781504 h 3416717"/>
                  <a:gd name="connsiteX7" fmla="*/ 486966 w 2131481"/>
                  <a:gd name="connsiteY7" fmla="*/ 0 h 3416717"/>
                  <a:gd name="connsiteX0" fmla="*/ 511197 w 2155712"/>
                  <a:gd name="connsiteY0" fmla="*/ 0 h 3416717"/>
                  <a:gd name="connsiteX1" fmla="*/ 1614783 w 2155712"/>
                  <a:gd name="connsiteY1" fmla="*/ 31531 h 3416717"/>
                  <a:gd name="connsiteX2" fmla="*/ 1635864 w 2155712"/>
                  <a:gd name="connsiteY2" fmla="*/ 1796720 h 3416717"/>
                  <a:gd name="connsiteX3" fmla="*/ 2152276 w 2155712"/>
                  <a:gd name="connsiteY3" fmla="*/ 2507085 h 3416717"/>
                  <a:gd name="connsiteX4" fmla="*/ 1104787 w 2155712"/>
                  <a:gd name="connsiteY4" fmla="*/ 3416717 h 3416717"/>
                  <a:gd name="connsiteX5" fmla="*/ 11467 w 2155712"/>
                  <a:gd name="connsiteY5" fmla="*/ 2490036 h 3416717"/>
                  <a:gd name="connsiteX6" fmla="*/ 479666 w 2155712"/>
                  <a:gd name="connsiteY6" fmla="*/ 1781504 h 3416717"/>
                  <a:gd name="connsiteX7" fmla="*/ 511197 w 2155712"/>
                  <a:gd name="connsiteY7" fmla="*/ 0 h 3416717"/>
                  <a:gd name="connsiteX0" fmla="*/ 511197 w 2155712"/>
                  <a:gd name="connsiteY0" fmla="*/ 0 h 3416717"/>
                  <a:gd name="connsiteX1" fmla="*/ 1614783 w 2155712"/>
                  <a:gd name="connsiteY1" fmla="*/ 31531 h 3416717"/>
                  <a:gd name="connsiteX2" fmla="*/ 1635864 w 2155712"/>
                  <a:gd name="connsiteY2" fmla="*/ 1796720 h 3416717"/>
                  <a:gd name="connsiteX3" fmla="*/ 2152276 w 2155712"/>
                  <a:gd name="connsiteY3" fmla="*/ 2507085 h 3416717"/>
                  <a:gd name="connsiteX4" fmla="*/ 1104787 w 2155712"/>
                  <a:gd name="connsiteY4" fmla="*/ 3416717 h 3416717"/>
                  <a:gd name="connsiteX5" fmla="*/ 11467 w 2155712"/>
                  <a:gd name="connsiteY5" fmla="*/ 2490036 h 3416717"/>
                  <a:gd name="connsiteX6" fmla="*/ 479666 w 2155712"/>
                  <a:gd name="connsiteY6" fmla="*/ 1781504 h 3416717"/>
                  <a:gd name="connsiteX7" fmla="*/ 511197 w 2155712"/>
                  <a:gd name="connsiteY7" fmla="*/ 0 h 3416717"/>
                  <a:gd name="connsiteX0" fmla="*/ 499730 w 2144245"/>
                  <a:gd name="connsiteY0" fmla="*/ 0 h 3416717"/>
                  <a:gd name="connsiteX1" fmla="*/ 1603316 w 2144245"/>
                  <a:gd name="connsiteY1" fmla="*/ 31531 h 3416717"/>
                  <a:gd name="connsiteX2" fmla="*/ 1624397 w 2144245"/>
                  <a:gd name="connsiteY2" fmla="*/ 1796720 h 3416717"/>
                  <a:gd name="connsiteX3" fmla="*/ 2140809 w 2144245"/>
                  <a:gd name="connsiteY3" fmla="*/ 2507085 h 3416717"/>
                  <a:gd name="connsiteX4" fmla="*/ 1093320 w 2144245"/>
                  <a:gd name="connsiteY4" fmla="*/ 3416717 h 3416717"/>
                  <a:gd name="connsiteX5" fmla="*/ 0 w 2144245"/>
                  <a:gd name="connsiteY5" fmla="*/ 2490036 h 3416717"/>
                  <a:gd name="connsiteX6" fmla="*/ 468199 w 2144245"/>
                  <a:gd name="connsiteY6" fmla="*/ 1781504 h 3416717"/>
                  <a:gd name="connsiteX7" fmla="*/ 499730 w 2144245"/>
                  <a:gd name="connsiteY7" fmla="*/ 0 h 3416717"/>
                  <a:gd name="connsiteX0" fmla="*/ 499730 w 2144356"/>
                  <a:gd name="connsiteY0" fmla="*/ 0 h 3416717"/>
                  <a:gd name="connsiteX1" fmla="*/ 1603316 w 2144356"/>
                  <a:gd name="connsiteY1" fmla="*/ 31531 h 3416717"/>
                  <a:gd name="connsiteX2" fmla="*/ 1624397 w 2144356"/>
                  <a:gd name="connsiteY2" fmla="*/ 1796720 h 3416717"/>
                  <a:gd name="connsiteX3" fmla="*/ 2140809 w 2144356"/>
                  <a:gd name="connsiteY3" fmla="*/ 2507085 h 3416717"/>
                  <a:gd name="connsiteX4" fmla="*/ 1093320 w 2144356"/>
                  <a:gd name="connsiteY4" fmla="*/ 3416717 h 3416717"/>
                  <a:gd name="connsiteX5" fmla="*/ 0 w 2144356"/>
                  <a:gd name="connsiteY5" fmla="*/ 2490036 h 3416717"/>
                  <a:gd name="connsiteX6" fmla="*/ 468199 w 2144356"/>
                  <a:gd name="connsiteY6" fmla="*/ 1781504 h 3416717"/>
                  <a:gd name="connsiteX7" fmla="*/ 499730 w 2144356"/>
                  <a:gd name="connsiteY7" fmla="*/ 0 h 3416717"/>
                  <a:gd name="connsiteX0" fmla="*/ 499730 w 2140816"/>
                  <a:gd name="connsiteY0" fmla="*/ 0 h 3416717"/>
                  <a:gd name="connsiteX1" fmla="*/ 1603316 w 2140816"/>
                  <a:gd name="connsiteY1" fmla="*/ 31531 h 3416717"/>
                  <a:gd name="connsiteX2" fmla="*/ 1624397 w 2140816"/>
                  <a:gd name="connsiteY2" fmla="*/ 1796720 h 3416717"/>
                  <a:gd name="connsiteX3" fmla="*/ 2140809 w 2140816"/>
                  <a:gd name="connsiteY3" fmla="*/ 2507085 h 3416717"/>
                  <a:gd name="connsiteX4" fmla="*/ 1093320 w 2140816"/>
                  <a:gd name="connsiteY4" fmla="*/ 3416717 h 3416717"/>
                  <a:gd name="connsiteX5" fmla="*/ 0 w 2140816"/>
                  <a:gd name="connsiteY5" fmla="*/ 2490036 h 3416717"/>
                  <a:gd name="connsiteX6" fmla="*/ 468199 w 2140816"/>
                  <a:gd name="connsiteY6" fmla="*/ 1781504 h 3416717"/>
                  <a:gd name="connsiteX7" fmla="*/ 499730 w 2140816"/>
                  <a:gd name="connsiteY7" fmla="*/ 0 h 3416717"/>
                  <a:gd name="connsiteX0" fmla="*/ 499730 w 2140816"/>
                  <a:gd name="connsiteY0" fmla="*/ 0 h 3416717"/>
                  <a:gd name="connsiteX1" fmla="*/ 1603316 w 2140816"/>
                  <a:gd name="connsiteY1" fmla="*/ 31531 h 3416717"/>
                  <a:gd name="connsiteX2" fmla="*/ 1624397 w 2140816"/>
                  <a:gd name="connsiteY2" fmla="*/ 1796720 h 3416717"/>
                  <a:gd name="connsiteX3" fmla="*/ 2140809 w 2140816"/>
                  <a:gd name="connsiteY3" fmla="*/ 2507085 h 3416717"/>
                  <a:gd name="connsiteX4" fmla="*/ 1093320 w 2140816"/>
                  <a:gd name="connsiteY4" fmla="*/ 3416717 h 3416717"/>
                  <a:gd name="connsiteX5" fmla="*/ 0 w 2140816"/>
                  <a:gd name="connsiteY5" fmla="*/ 2490036 h 3416717"/>
                  <a:gd name="connsiteX6" fmla="*/ 468199 w 2140816"/>
                  <a:gd name="connsiteY6" fmla="*/ 1781504 h 3416717"/>
                  <a:gd name="connsiteX7" fmla="*/ 499730 w 2140816"/>
                  <a:gd name="connsiteY7" fmla="*/ 0 h 3416717"/>
                  <a:gd name="connsiteX0" fmla="*/ 499730 w 2140816"/>
                  <a:gd name="connsiteY0" fmla="*/ 0 h 3416717"/>
                  <a:gd name="connsiteX1" fmla="*/ 1603316 w 2140816"/>
                  <a:gd name="connsiteY1" fmla="*/ 31531 h 3416717"/>
                  <a:gd name="connsiteX2" fmla="*/ 1624397 w 2140816"/>
                  <a:gd name="connsiteY2" fmla="*/ 1796720 h 3416717"/>
                  <a:gd name="connsiteX3" fmla="*/ 2140809 w 2140816"/>
                  <a:gd name="connsiteY3" fmla="*/ 2507085 h 3416717"/>
                  <a:gd name="connsiteX4" fmla="*/ 1093320 w 2140816"/>
                  <a:gd name="connsiteY4" fmla="*/ 3416717 h 3416717"/>
                  <a:gd name="connsiteX5" fmla="*/ 0 w 2140816"/>
                  <a:gd name="connsiteY5" fmla="*/ 2490036 h 3416717"/>
                  <a:gd name="connsiteX6" fmla="*/ 468199 w 2140816"/>
                  <a:gd name="connsiteY6" fmla="*/ 1781504 h 3416717"/>
                  <a:gd name="connsiteX7" fmla="*/ 499730 w 2140816"/>
                  <a:gd name="connsiteY7" fmla="*/ 0 h 3416717"/>
                  <a:gd name="connsiteX0" fmla="*/ 499730 w 2140816"/>
                  <a:gd name="connsiteY0" fmla="*/ 0 h 3416717"/>
                  <a:gd name="connsiteX1" fmla="*/ 1624581 w 2140816"/>
                  <a:gd name="connsiteY1" fmla="*/ 42163 h 3416717"/>
                  <a:gd name="connsiteX2" fmla="*/ 1624397 w 2140816"/>
                  <a:gd name="connsiteY2" fmla="*/ 1796720 h 3416717"/>
                  <a:gd name="connsiteX3" fmla="*/ 2140809 w 2140816"/>
                  <a:gd name="connsiteY3" fmla="*/ 2507085 h 3416717"/>
                  <a:gd name="connsiteX4" fmla="*/ 1093320 w 2140816"/>
                  <a:gd name="connsiteY4" fmla="*/ 3416717 h 3416717"/>
                  <a:gd name="connsiteX5" fmla="*/ 0 w 2140816"/>
                  <a:gd name="connsiteY5" fmla="*/ 2490036 h 3416717"/>
                  <a:gd name="connsiteX6" fmla="*/ 468199 w 2140816"/>
                  <a:gd name="connsiteY6" fmla="*/ 1781504 h 3416717"/>
                  <a:gd name="connsiteX7" fmla="*/ 499730 w 2140816"/>
                  <a:gd name="connsiteY7" fmla="*/ 0 h 3416717"/>
                  <a:gd name="connsiteX0" fmla="*/ 505047 w 2140816"/>
                  <a:gd name="connsiteY0" fmla="*/ 0 h 3390135"/>
                  <a:gd name="connsiteX1" fmla="*/ 1624581 w 2140816"/>
                  <a:gd name="connsiteY1" fmla="*/ 15581 h 3390135"/>
                  <a:gd name="connsiteX2" fmla="*/ 1624397 w 2140816"/>
                  <a:gd name="connsiteY2" fmla="*/ 1770138 h 3390135"/>
                  <a:gd name="connsiteX3" fmla="*/ 2140809 w 2140816"/>
                  <a:gd name="connsiteY3" fmla="*/ 2480503 h 3390135"/>
                  <a:gd name="connsiteX4" fmla="*/ 1093320 w 2140816"/>
                  <a:gd name="connsiteY4" fmla="*/ 3390135 h 3390135"/>
                  <a:gd name="connsiteX5" fmla="*/ 0 w 2140816"/>
                  <a:gd name="connsiteY5" fmla="*/ 2463454 h 3390135"/>
                  <a:gd name="connsiteX6" fmla="*/ 468199 w 2140816"/>
                  <a:gd name="connsiteY6" fmla="*/ 1754922 h 3390135"/>
                  <a:gd name="connsiteX7" fmla="*/ 505047 w 2140816"/>
                  <a:gd name="connsiteY7" fmla="*/ 0 h 3390135"/>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468199 w 2140816"/>
                  <a:gd name="connsiteY6" fmla="*/ 1739341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7 w 2140816"/>
                  <a:gd name="connsiteY6" fmla="*/ 1744658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16045 w 2140816"/>
                  <a:gd name="connsiteY6" fmla="*/ 1749974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60607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60607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60607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17343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60607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17343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18076 h 3374554"/>
                  <a:gd name="connsiteX7" fmla="*/ 510364 w 2140816"/>
                  <a:gd name="connsiteY7" fmla="*/ 367 h 337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0816" h="3374554">
                    <a:moveTo>
                      <a:pt x="510364" y="367"/>
                    </a:moveTo>
                    <a:lnTo>
                      <a:pt x="1624581" y="0"/>
                    </a:lnTo>
                    <a:cubicBezTo>
                      <a:pt x="1624520" y="584852"/>
                      <a:pt x="1624458" y="1132491"/>
                      <a:pt x="1624397" y="1717343"/>
                    </a:cubicBezTo>
                    <a:cubicBezTo>
                      <a:pt x="1894000" y="1865526"/>
                      <a:pt x="2142337" y="1992446"/>
                      <a:pt x="2140809" y="2464922"/>
                    </a:cubicBezTo>
                    <a:cubicBezTo>
                      <a:pt x="2007108" y="3145162"/>
                      <a:pt x="1575940" y="3364105"/>
                      <a:pt x="1093320" y="3374554"/>
                    </a:cubicBezTo>
                    <a:cubicBezTo>
                      <a:pt x="411185" y="3319680"/>
                      <a:pt x="38741" y="3046169"/>
                      <a:pt x="0" y="2447873"/>
                    </a:cubicBezTo>
                    <a:cubicBezTo>
                      <a:pt x="5682" y="2262171"/>
                      <a:pt x="46440" y="1869928"/>
                      <a:pt x="500096" y="1718076"/>
                    </a:cubicBezTo>
                    <a:cubicBezTo>
                      <a:pt x="508835" y="424264"/>
                      <a:pt x="506942" y="581797"/>
                      <a:pt x="510364" y="367"/>
                    </a:cubicBezTo>
                    <a:close/>
                  </a:path>
                </a:pathLst>
              </a:custGeom>
              <a:solidFill>
                <a:schemeClr val="bg2">
                  <a:lumMod val="20000"/>
                  <a:lumOff val="80000"/>
                </a:schemeClr>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7BDBF9B9-2457-5844-8B61-4ACEC5FAD13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717" r="35746"/>
              <a:stretch/>
            </p:blipFill>
            <p:spPr bwMode="auto">
              <a:xfrm>
                <a:off x="4093145" y="1915055"/>
                <a:ext cx="378158" cy="132517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Bent Arrow 10">
              <a:extLst>
                <a:ext uri="{FF2B5EF4-FFF2-40B4-BE49-F238E27FC236}">
                  <a16:creationId xmlns:a16="http://schemas.microsoft.com/office/drawing/2014/main" id="{4BD0E412-7622-3545-8068-E0185B4D8EEA}"/>
                </a:ext>
              </a:extLst>
            </p:cNvPr>
            <p:cNvSpPr/>
            <p:nvPr/>
          </p:nvSpPr>
          <p:spPr>
            <a:xfrm rot="5400000">
              <a:off x="3493181" y="2520267"/>
              <a:ext cx="348455" cy="851471"/>
            </a:xfrm>
            <a:prstGeom prst="bentArrow">
              <a:avLst>
                <a:gd name="adj1" fmla="val 69188"/>
                <a:gd name="adj2" fmla="val 43837"/>
                <a:gd name="adj3" fmla="val 0"/>
                <a:gd name="adj4" fmla="val 59169"/>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91440" bIns="91440" rtlCol="0" anchor="ctr"/>
            <a:lstStyle/>
            <a:p>
              <a:r>
                <a:rPr lang="en-US" sz="1100" dirty="0">
                  <a:solidFill>
                    <a:schemeClr val="tx1"/>
                  </a:solidFill>
                </a:rPr>
                <a:t>Intake</a:t>
              </a:r>
            </a:p>
          </p:txBody>
        </p:sp>
        <p:sp>
          <p:nvSpPr>
            <p:cNvPr id="85" name="Bent Arrow 84">
              <a:extLst>
                <a:ext uri="{FF2B5EF4-FFF2-40B4-BE49-F238E27FC236}">
                  <a16:creationId xmlns:a16="http://schemas.microsoft.com/office/drawing/2014/main" id="{321F579B-C3F6-7949-B543-0C916F8712FD}"/>
                </a:ext>
              </a:extLst>
            </p:cNvPr>
            <p:cNvSpPr/>
            <p:nvPr/>
          </p:nvSpPr>
          <p:spPr>
            <a:xfrm rot="5400000" flipV="1">
              <a:off x="4727988" y="2513448"/>
              <a:ext cx="348455" cy="851470"/>
            </a:xfrm>
            <a:prstGeom prst="bentArrow">
              <a:avLst>
                <a:gd name="adj1" fmla="val 69188"/>
                <a:gd name="adj2" fmla="val 43837"/>
                <a:gd name="adj3" fmla="val 0"/>
                <a:gd name="adj4" fmla="val 59169"/>
              </a:avLst>
            </a:prstGeom>
            <a:solidFill>
              <a:schemeClr val="accent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182880" tIns="0" rIns="91440" bIns="91440" rtlCol="0" anchor="ctr"/>
            <a:lstStyle/>
            <a:p>
              <a:pPr algn="r"/>
              <a:r>
                <a:rPr lang="en-US" sz="1100" dirty="0">
                  <a:solidFill>
                    <a:schemeClr val="tx1"/>
                  </a:solidFill>
                </a:rPr>
                <a:t>Exhaust</a:t>
              </a:r>
            </a:p>
          </p:txBody>
        </p:sp>
      </p:grpSp>
      <p:grpSp>
        <p:nvGrpSpPr>
          <p:cNvPr id="577" name="Google Shape;577;gb520c5eab2_0_4817"/>
          <p:cNvGrpSpPr/>
          <p:nvPr/>
        </p:nvGrpSpPr>
        <p:grpSpPr>
          <a:xfrm>
            <a:off x="18973" y="833128"/>
            <a:ext cx="15445340" cy="9482529"/>
            <a:chOff x="43841" y="541749"/>
            <a:chExt cx="12116843" cy="5774635"/>
          </a:xfrm>
        </p:grpSpPr>
        <p:grpSp>
          <p:nvGrpSpPr>
            <p:cNvPr id="578" name="Google Shape;578;gb520c5eab2_0_4817"/>
            <p:cNvGrpSpPr/>
            <p:nvPr/>
          </p:nvGrpSpPr>
          <p:grpSpPr>
            <a:xfrm>
              <a:off x="43841" y="541749"/>
              <a:ext cx="300601" cy="5774635"/>
              <a:chOff x="43841" y="541749"/>
              <a:chExt cx="300601" cy="5774635"/>
            </a:xfrm>
          </p:grpSpPr>
          <p:sp>
            <p:nvSpPr>
              <p:cNvPr id="579" name="Google Shape;579;gb520c5eab2_0_4817"/>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80" name="Google Shape;580;gb520c5eab2_0_4817"/>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81" name="Google Shape;581;gb520c5eab2_0_4817"/>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82" name="Google Shape;582;gb520c5eab2_0_4817"/>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83" name="Google Shape;583;gb520c5eab2_0_4817"/>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84" name="Google Shape;584;gb520c5eab2_0_4817"/>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85" name="Google Shape;585;gb520c5eab2_0_4817"/>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586" name="Google Shape;586;gb520c5eab2_0_4817"/>
            <p:cNvGrpSpPr/>
            <p:nvPr/>
          </p:nvGrpSpPr>
          <p:grpSpPr>
            <a:xfrm>
              <a:off x="11860084" y="541749"/>
              <a:ext cx="300600" cy="5774635"/>
              <a:chOff x="11860084" y="541749"/>
              <a:chExt cx="300600" cy="5774635"/>
            </a:xfrm>
          </p:grpSpPr>
          <p:sp>
            <p:nvSpPr>
              <p:cNvPr id="587" name="Google Shape;587;gb520c5eab2_0_4817"/>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88" name="Google Shape;588;gb520c5eab2_0_4817"/>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89" name="Google Shape;589;gb520c5eab2_0_4817"/>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90" name="Google Shape;590;gb520c5eab2_0_4817"/>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91" name="Google Shape;591;gb520c5eab2_0_4817"/>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92" name="Google Shape;592;gb520c5eab2_0_4817"/>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593" name="Google Shape;593;gb520c5eab2_0_4817"/>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pic>
        <p:nvPicPr>
          <p:cNvPr id="594" name="Google Shape;594;gb520c5eab2_0_4817"/>
          <p:cNvPicPr preferRelativeResize="0"/>
          <p:nvPr/>
        </p:nvPicPr>
        <p:blipFill rotWithShape="1">
          <a:blip r:embed="rId4">
            <a:alphaModFix/>
          </a:blip>
          <a:srcRect/>
          <a:stretch/>
        </p:blipFill>
        <p:spPr>
          <a:xfrm>
            <a:off x="-9604" y="10363710"/>
            <a:ext cx="897607" cy="609089"/>
          </a:xfrm>
          <a:prstGeom prst="rect">
            <a:avLst/>
          </a:prstGeom>
          <a:noFill/>
          <a:ln>
            <a:noFill/>
          </a:ln>
        </p:spPr>
      </p:pic>
      <p:grpSp>
        <p:nvGrpSpPr>
          <p:cNvPr id="595" name="Google Shape;595;gb520c5eab2_0_4817"/>
          <p:cNvGrpSpPr/>
          <p:nvPr/>
        </p:nvGrpSpPr>
        <p:grpSpPr>
          <a:xfrm>
            <a:off x="12561421" y="10649148"/>
            <a:ext cx="2983379" cy="323709"/>
            <a:chOff x="9802367" y="6604000"/>
            <a:chExt cx="2339905" cy="253889"/>
          </a:xfrm>
        </p:grpSpPr>
        <p:sp>
          <p:nvSpPr>
            <p:cNvPr id="596" name="Google Shape;596;gb520c5eab2_0_4817"/>
            <p:cNvSpPr/>
            <p:nvPr/>
          </p:nvSpPr>
          <p:spPr>
            <a:xfrm>
              <a:off x="9802367" y="6719289"/>
              <a:ext cx="18846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148" b="1">
                  <a:solidFill>
                    <a:srgbClr val="FFFFFF"/>
                  </a:solidFill>
                  <a:latin typeface="Source Sans Pro"/>
                  <a:ea typeface="Source Sans Pro"/>
                  <a:cs typeface="Source Sans Pro"/>
                  <a:sym typeface="Source Sans Pro"/>
                </a:rPr>
                <a:t>Attribution 3.0 Unported (CC BY 3.0)</a:t>
              </a:r>
              <a:endParaRPr/>
            </a:p>
          </p:txBody>
        </p:sp>
        <p:pic>
          <p:nvPicPr>
            <p:cNvPr id="597" name="Google Shape;597;gb520c5eab2_0_4817" descr="cc logo"/>
            <p:cNvPicPr preferRelativeResize="0"/>
            <p:nvPr/>
          </p:nvPicPr>
          <p:blipFill rotWithShape="1">
            <a:blip r:embed="rId5">
              <a:alphaModFix/>
            </a:blip>
            <a:srcRect/>
            <a:stretch/>
          </p:blipFill>
          <p:spPr>
            <a:xfrm>
              <a:off x="11687044" y="6604000"/>
              <a:ext cx="215900" cy="215900"/>
            </a:xfrm>
            <a:prstGeom prst="rect">
              <a:avLst/>
            </a:prstGeom>
            <a:noFill/>
            <a:ln>
              <a:noFill/>
            </a:ln>
          </p:spPr>
        </p:pic>
        <p:pic>
          <p:nvPicPr>
            <p:cNvPr id="598" name="Google Shape;598;gb520c5eab2_0_4817"/>
            <p:cNvPicPr preferRelativeResize="0"/>
            <p:nvPr/>
          </p:nvPicPr>
          <p:blipFill rotWithShape="1">
            <a:blip r:embed="rId6">
              <a:alphaModFix/>
            </a:blip>
            <a:srcRect/>
            <a:stretch/>
          </p:blipFill>
          <p:spPr>
            <a:xfrm>
              <a:off x="11926372" y="6604001"/>
              <a:ext cx="215900" cy="215900"/>
            </a:xfrm>
            <a:prstGeom prst="rect">
              <a:avLst/>
            </a:prstGeom>
            <a:noFill/>
            <a:ln>
              <a:noFill/>
            </a:ln>
          </p:spPr>
        </p:pic>
      </p:grpSp>
      <p:pic>
        <p:nvPicPr>
          <p:cNvPr id="599" name="Google Shape;599;gb520c5eab2_0_4817"/>
          <p:cNvPicPr preferRelativeResize="0"/>
          <p:nvPr/>
        </p:nvPicPr>
        <p:blipFill rotWithShape="1">
          <a:blip r:embed="rId7">
            <a:alphaModFix/>
          </a:blip>
          <a:srcRect/>
          <a:stretch/>
        </p:blipFill>
        <p:spPr>
          <a:xfrm>
            <a:off x="59614" y="85793"/>
            <a:ext cx="399164" cy="419577"/>
          </a:xfrm>
          <a:prstGeom prst="rect">
            <a:avLst/>
          </a:prstGeom>
          <a:noFill/>
          <a:ln w="12700" cap="flat" cmpd="sng">
            <a:solidFill>
              <a:schemeClr val="dk1"/>
            </a:solidFill>
            <a:prstDash val="solid"/>
            <a:round/>
            <a:headEnd type="none" w="sm" len="sm"/>
            <a:tailEnd type="none" w="sm" len="sm"/>
          </a:ln>
        </p:spPr>
      </p:pic>
      <p:grpSp>
        <p:nvGrpSpPr>
          <p:cNvPr id="600" name="Google Shape;600;gb520c5eab2_0_4817"/>
          <p:cNvGrpSpPr/>
          <p:nvPr/>
        </p:nvGrpSpPr>
        <p:grpSpPr>
          <a:xfrm>
            <a:off x="11419139" y="1225021"/>
            <a:ext cx="3316201" cy="9261574"/>
            <a:chOff x="11419139" y="1225021"/>
            <a:chExt cx="3316201" cy="9261574"/>
          </a:xfrm>
        </p:grpSpPr>
        <p:cxnSp>
          <p:nvCxnSpPr>
            <p:cNvPr id="601" name="Google Shape;601;gb520c5eab2_0_4817"/>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02" name="Google Shape;602;gb520c5eab2_0_4817"/>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03" name="Google Shape;603;gb520c5eab2_0_4817"/>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04" name="Google Shape;604;gb520c5eab2_0_4817"/>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05" name="Google Shape;605;gb520c5eab2_0_4817"/>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06" name="Google Shape;606;gb520c5eab2_0_4817"/>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07" name="Google Shape;607;gb520c5eab2_0_4817"/>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08" name="Google Shape;608;gb520c5eab2_0_4817"/>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09" name="Google Shape;609;gb520c5eab2_0_4817"/>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10" name="Google Shape;610;gb520c5eab2_0_4817"/>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11" name="Google Shape;611;gb520c5eab2_0_4817"/>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12" name="Google Shape;612;gb520c5eab2_0_4817"/>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13" name="Google Shape;613;gb520c5eab2_0_4817"/>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14" name="Google Shape;614;gb520c5eab2_0_4817"/>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15" name="Google Shape;615;gb520c5eab2_0_4817"/>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16" name="Google Shape;616;gb520c5eab2_0_4817"/>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17" name="Google Shape;617;gb520c5eab2_0_4817"/>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18" name="Google Shape;618;gb520c5eab2_0_4817"/>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19" name="Google Shape;619;gb520c5eab2_0_4817"/>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20" name="Google Shape;620;gb520c5eab2_0_4817"/>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21" name="Google Shape;621;gb520c5eab2_0_4817"/>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22" name="Google Shape;622;gb520c5eab2_0_4817"/>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23" name="Google Shape;623;gb520c5eab2_0_4817"/>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24" name="Google Shape;624;gb520c5eab2_0_4817"/>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25" name="Google Shape;625;gb520c5eab2_0_4817"/>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26" name="Google Shape;626;gb520c5eab2_0_4817"/>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27" name="Google Shape;627;gb520c5eab2_0_4817"/>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28" name="Google Shape;628;gb520c5eab2_0_4817"/>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29" name="Google Shape;629;gb520c5eab2_0_4817"/>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30" name="Google Shape;630;gb520c5eab2_0_4817"/>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31" name="Google Shape;631;gb520c5eab2_0_4817"/>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32" name="Google Shape;632;gb520c5eab2_0_4817"/>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33" name="Google Shape;633;gb520c5eab2_0_4817"/>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34" name="Google Shape;634;gb520c5eab2_0_4817"/>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35" name="Google Shape;635;gb520c5eab2_0_4817"/>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36" name="Google Shape;636;gb520c5eab2_0_4817"/>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37" name="Google Shape;637;gb520c5eab2_0_4817"/>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38" name="Google Shape;638;gb520c5eab2_0_4817"/>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
        <p:nvSpPr>
          <p:cNvPr id="5" name="Rounded Rectangle 4">
            <a:extLst>
              <a:ext uri="{FF2B5EF4-FFF2-40B4-BE49-F238E27FC236}">
                <a16:creationId xmlns:a16="http://schemas.microsoft.com/office/drawing/2014/main" id="{1FE006A0-2EDB-A446-BAF5-71537014904B}"/>
              </a:ext>
            </a:extLst>
          </p:cNvPr>
          <p:cNvSpPr>
            <a:spLocks noChangeAspect="1"/>
          </p:cNvSpPr>
          <p:nvPr/>
        </p:nvSpPr>
        <p:spPr>
          <a:xfrm rot="1264235">
            <a:off x="2330791" y="2324223"/>
            <a:ext cx="273999" cy="145936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59A702EC-64F9-9447-B728-11925B827B9C}"/>
              </a:ext>
            </a:extLst>
          </p:cNvPr>
          <p:cNvGrpSpPr>
            <a:grpSpLocks noChangeAspect="1"/>
          </p:cNvGrpSpPr>
          <p:nvPr/>
        </p:nvGrpSpPr>
        <p:grpSpPr>
          <a:xfrm>
            <a:off x="2077616" y="1803898"/>
            <a:ext cx="1094654" cy="793720"/>
            <a:chOff x="6911497" y="5438316"/>
            <a:chExt cx="2174729" cy="1639032"/>
          </a:xfrm>
        </p:grpSpPr>
        <p:sp>
          <p:nvSpPr>
            <p:cNvPr id="70" name="Can 69">
              <a:extLst>
                <a:ext uri="{FF2B5EF4-FFF2-40B4-BE49-F238E27FC236}">
                  <a16:creationId xmlns:a16="http://schemas.microsoft.com/office/drawing/2014/main" id="{C094971F-5565-AB4E-894A-C4E88F1CD9AA}"/>
                </a:ext>
              </a:extLst>
            </p:cNvPr>
            <p:cNvSpPr/>
            <p:nvPr/>
          </p:nvSpPr>
          <p:spPr>
            <a:xfrm>
              <a:off x="6911497" y="5438316"/>
              <a:ext cx="2174729" cy="1639032"/>
            </a:xfrm>
            <a:prstGeom prst="can">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Arc 70">
              <a:extLst>
                <a:ext uri="{FF2B5EF4-FFF2-40B4-BE49-F238E27FC236}">
                  <a16:creationId xmlns:a16="http://schemas.microsoft.com/office/drawing/2014/main" id="{E0103456-323F-3548-A3D8-C16B34485414}"/>
                </a:ext>
              </a:extLst>
            </p:cNvPr>
            <p:cNvSpPr/>
            <p:nvPr/>
          </p:nvSpPr>
          <p:spPr>
            <a:xfrm rot="10800000">
              <a:off x="6915297" y="5480342"/>
              <a:ext cx="2167128" cy="527177"/>
            </a:xfrm>
            <a:prstGeom prst="arc">
              <a:avLst>
                <a:gd name="adj1" fmla="val 10802105"/>
                <a:gd name="adj2"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Arc 71">
              <a:extLst>
                <a:ext uri="{FF2B5EF4-FFF2-40B4-BE49-F238E27FC236}">
                  <a16:creationId xmlns:a16="http://schemas.microsoft.com/office/drawing/2014/main" id="{DAD603C4-4334-2146-9A64-924536CB3C38}"/>
                </a:ext>
              </a:extLst>
            </p:cNvPr>
            <p:cNvSpPr/>
            <p:nvPr/>
          </p:nvSpPr>
          <p:spPr>
            <a:xfrm rot="10800000">
              <a:off x="6915297" y="5632742"/>
              <a:ext cx="2167128" cy="527177"/>
            </a:xfrm>
            <a:prstGeom prst="arc">
              <a:avLst>
                <a:gd name="adj1" fmla="val 10802105"/>
                <a:gd name="adj2"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Arc 72">
              <a:extLst>
                <a:ext uri="{FF2B5EF4-FFF2-40B4-BE49-F238E27FC236}">
                  <a16:creationId xmlns:a16="http://schemas.microsoft.com/office/drawing/2014/main" id="{52EA1E62-BB80-8B42-A754-FC8578461E03}"/>
                </a:ext>
              </a:extLst>
            </p:cNvPr>
            <p:cNvSpPr/>
            <p:nvPr/>
          </p:nvSpPr>
          <p:spPr>
            <a:xfrm rot="10800000">
              <a:off x="6933585" y="5785142"/>
              <a:ext cx="2130552" cy="527177"/>
            </a:xfrm>
            <a:prstGeom prst="arc">
              <a:avLst>
                <a:gd name="adj1" fmla="val 10802105"/>
                <a:gd name="adj2" fmla="val 0"/>
              </a:avLst>
            </a:prstGeom>
            <a:ln w="47625"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Oval 73">
              <a:extLst>
                <a:ext uri="{FF2B5EF4-FFF2-40B4-BE49-F238E27FC236}">
                  <a16:creationId xmlns:a16="http://schemas.microsoft.com/office/drawing/2014/main" id="{041DB3A4-F732-E04B-8765-80ADD22DB8D9}"/>
                </a:ext>
              </a:extLst>
            </p:cNvPr>
            <p:cNvSpPr/>
            <p:nvPr/>
          </p:nvSpPr>
          <p:spPr>
            <a:xfrm>
              <a:off x="7747401" y="6481594"/>
              <a:ext cx="502920" cy="500626"/>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Freeform 82">
            <a:extLst>
              <a:ext uri="{FF2B5EF4-FFF2-40B4-BE49-F238E27FC236}">
                <a16:creationId xmlns:a16="http://schemas.microsoft.com/office/drawing/2014/main" id="{F9813E37-1235-E344-AE44-5352AAA8C3D5}"/>
              </a:ext>
            </a:extLst>
          </p:cNvPr>
          <p:cNvSpPr>
            <a:spLocks noChangeAspect="1"/>
          </p:cNvSpPr>
          <p:nvPr/>
        </p:nvSpPr>
        <p:spPr>
          <a:xfrm>
            <a:off x="2755820" y="370978"/>
            <a:ext cx="433437" cy="1289214"/>
          </a:xfrm>
          <a:custGeom>
            <a:avLst/>
            <a:gdLst>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422910 w 720090"/>
              <a:gd name="connsiteY6" fmla="*/ 1977390 h 2171700"/>
              <a:gd name="connsiteX7" fmla="*/ 422910 w 720090"/>
              <a:gd name="connsiteY7" fmla="*/ 11430 h 2171700"/>
              <a:gd name="connsiteX8" fmla="*/ 251460 w 720090"/>
              <a:gd name="connsiteY8" fmla="*/ 0 h 2171700"/>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661827 w 720090"/>
              <a:gd name="connsiteY6" fmla="*/ 2135387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62182 w 720090"/>
              <a:gd name="connsiteY1" fmla="*/ 1947146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62182 w 720090"/>
              <a:gd name="connsiteY1" fmla="*/ 1947146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2910 w 720090"/>
              <a:gd name="connsiteY7" fmla="*/ 1978098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57868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5070 h 2176770"/>
              <a:gd name="connsiteX1" fmla="*/ 249134 w 720090"/>
              <a:gd name="connsiteY1" fmla="*/ 214553 h 2176770"/>
              <a:gd name="connsiteX2" fmla="*/ 262182 w 720090"/>
              <a:gd name="connsiteY2" fmla="*/ 1952216 h 2176770"/>
              <a:gd name="connsiteX3" fmla="*/ 0 w 720090"/>
              <a:gd name="connsiteY3" fmla="*/ 2114866 h 2176770"/>
              <a:gd name="connsiteX4" fmla="*/ 0 w 720090"/>
              <a:gd name="connsiteY4" fmla="*/ 2165340 h 2176770"/>
              <a:gd name="connsiteX5" fmla="*/ 720090 w 720090"/>
              <a:gd name="connsiteY5" fmla="*/ 2176770 h 2176770"/>
              <a:gd name="connsiteX6" fmla="*/ 720090 w 720090"/>
              <a:gd name="connsiteY6" fmla="*/ 2176770 h 2176770"/>
              <a:gd name="connsiteX7" fmla="*/ 718472 w 720090"/>
              <a:gd name="connsiteY7" fmla="*/ 2124273 h 2176770"/>
              <a:gd name="connsiteX8" fmla="*/ 426956 w 720090"/>
              <a:gd name="connsiteY8" fmla="*/ 1954138 h 2176770"/>
              <a:gd name="connsiteX9" fmla="*/ 422910 w 720090"/>
              <a:gd name="connsiteY9" fmla="*/ 4362 h 2176770"/>
              <a:gd name="connsiteX10" fmla="*/ 251460 w 720090"/>
              <a:gd name="connsiteY10" fmla="*/ 5070 h 2176770"/>
              <a:gd name="connsiteX0" fmla="*/ 251460 w 720090"/>
              <a:gd name="connsiteY0" fmla="*/ 708 h 2172408"/>
              <a:gd name="connsiteX1" fmla="*/ 249134 w 720090"/>
              <a:gd name="connsiteY1" fmla="*/ 210191 h 2172408"/>
              <a:gd name="connsiteX2" fmla="*/ 262182 w 720090"/>
              <a:gd name="connsiteY2" fmla="*/ 1947854 h 2172408"/>
              <a:gd name="connsiteX3" fmla="*/ 0 w 720090"/>
              <a:gd name="connsiteY3" fmla="*/ 2110504 h 2172408"/>
              <a:gd name="connsiteX4" fmla="*/ 0 w 720090"/>
              <a:gd name="connsiteY4" fmla="*/ 2160978 h 2172408"/>
              <a:gd name="connsiteX5" fmla="*/ 720090 w 720090"/>
              <a:gd name="connsiteY5" fmla="*/ 2172408 h 2172408"/>
              <a:gd name="connsiteX6" fmla="*/ 720090 w 720090"/>
              <a:gd name="connsiteY6" fmla="*/ 2172408 h 2172408"/>
              <a:gd name="connsiteX7" fmla="*/ 718472 w 720090"/>
              <a:gd name="connsiteY7" fmla="*/ 2119911 h 2172408"/>
              <a:gd name="connsiteX8" fmla="*/ 426956 w 720090"/>
              <a:gd name="connsiteY8" fmla="*/ 1949776 h 2172408"/>
              <a:gd name="connsiteX9" fmla="*/ 422910 w 720090"/>
              <a:gd name="connsiteY9" fmla="*/ 0 h 2172408"/>
              <a:gd name="connsiteX10" fmla="*/ 251460 w 720090"/>
              <a:gd name="connsiteY10" fmla="*/ 708 h 2172408"/>
              <a:gd name="connsiteX0" fmla="*/ 251460 w 720090"/>
              <a:gd name="connsiteY0" fmla="*/ 708 h 2172408"/>
              <a:gd name="connsiteX1" fmla="*/ 257226 w 720090"/>
              <a:gd name="connsiteY1" fmla="*/ 1171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74955 w 720090"/>
              <a:gd name="connsiteY1" fmla="*/ 13151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94005 w 720090"/>
              <a:gd name="connsiteY1" fmla="*/ 17596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94005 w 720090"/>
              <a:gd name="connsiteY1" fmla="*/ 17596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43205 w 720090"/>
              <a:gd name="connsiteY1" fmla="*/ 1188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8027 w 720090"/>
              <a:gd name="connsiteY4" fmla="*/ 217810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66920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4689 w 720090"/>
              <a:gd name="connsiteY3" fmla="*/ 22508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67976 w 720090"/>
              <a:gd name="connsiteY0" fmla="*/ 21026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67976 w 720090"/>
              <a:gd name="connsiteY13" fmla="*/ 21026 h 2172408"/>
              <a:gd name="connsiteX0" fmla="*/ 262894 w 720090"/>
              <a:gd name="connsiteY0" fmla="*/ 14677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62894 w 720090"/>
              <a:gd name="connsiteY13" fmla="*/ 14677 h 2172408"/>
              <a:gd name="connsiteX0" fmla="*/ 262894 w 720090"/>
              <a:gd name="connsiteY0" fmla="*/ 0 h 2157731"/>
              <a:gd name="connsiteX1" fmla="*/ 258448 w 720090"/>
              <a:gd name="connsiteY1" fmla="*/ 151130 h 2157731"/>
              <a:gd name="connsiteX2" fmla="*/ 289557 w 720090"/>
              <a:gd name="connsiteY2" fmla="*/ 153036 h 2157731"/>
              <a:gd name="connsiteX3" fmla="*/ 287066 w 720090"/>
              <a:gd name="connsiteY3" fmla="*/ 211674 h 2157731"/>
              <a:gd name="connsiteX4" fmla="*/ 259297 w 720090"/>
              <a:gd name="connsiteY4" fmla="*/ 210752 h 2157731"/>
              <a:gd name="connsiteX5" fmla="*/ 262182 w 720090"/>
              <a:gd name="connsiteY5" fmla="*/ 1933177 h 2157731"/>
              <a:gd name="connsiteX6" fmla="*/ 0 w 720090"/>
              <a:gd name="connsiteY6" fmla="*/ 2095827 h 2157731"/>
              <a:gd name="connsiteX7" fmla="*/ 0 w 720090"/>
              <a:gd name="connsiteY7" fmla="*/ 2146301 h 2157731"/>
              <a:gd name="connsiteX8" fmla="*/ 720090 w 720090"/>
              <a:gd name="connsiteY8" fmla="*/ 2157731 h 2157731"/>
              <a:gd name="connsiteX9" fmla="*/ 720090 w 720090"/>
              <a:gd name="connsiteY9" fmla="*/ 2157731 h 2157731"/>
              <a:gd name="connsiteX10" fmla="*/ 718472 w 720090"/>
              <a:gd name="connsiteY10" fmla="*/ 2105234 h 2157731"/>
              <a:gd name="connsiteX11" fmla="*/ 426956 w 720090"/>
              <a:gd name="connsiteY11" fmla="*/ 1935099 h 2157731"/>
              <a:gd name="connsiteX12" fmla="*/ 397500 w 720090"/>
              <a:gd name="connsiteY12" fmla="*/ 9450 h 2157731"/>
              <a:gd name="connsiteX13" fmla="*/ 262894 w 720090"/>
              <a:gd name="connsiteY13" fmla="*/ 0 h 2157731"/>
              <a:gd name="connsiteX0" fmla="*/ 262894 w 720090"/>
              <a:gd name="connsiteY0" fmla="*/ 1979 h 2159710"/>
              <a:gd name="connsiteX1" fmla="*/ 258448 w 720090"/>
              <a:gd name="connsiteY1" fmla="*/ 15310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8448 w 720090"/>
              <a:gd name="connsiteY1" fmla="*/ 15310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2259 w 720090"/>
              <a:gd name="connsiteY1" fmla="*/ 15437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7341 w 720090"/>
              <a:gd name="connsiteY1" fmla="*/ 15564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6071 w 720090"/>
              <a:gd name="connsiteY1" fmla="*/ 128982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94022 w 720090"/>
              <a:gd name="connsiteY1" fmla="*/ 120093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3369 w 720090"/>
              <a:gd name="connsiteY2" fmla="*/ 125808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0828 w 720090"/>
              <a:gd name="connsiteY2" fmla="*/ 13088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0828 w 720090"/>
              <a:gd name="connsiteY2" fmla="*/ 13088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56130 h 2213861"/>
              <a:gd name="connsiteX1" fmla="*/ 260990 w 720090"/>
              <a:gd name="connsiteY1" fmla="*/ 180593 h 2213861"/>
              <a:gd name="connsiteX2" fmla="*/ 288287 w 720090"/>
              <a:gd name="connsiteY2" fmla="*/ 185038 h 2213861"/>
              <a:gd name="connsiteX3" fmla="*/ 288337 w 720090"/>
              <a:gd name="connsiteY3" fmla="*/ 266534 h 2213861"/>
              <a:gd name="connsiteX4" fmla="*/ 259297 w 720090"/>
              <a:gd name="connsiteY4" fmla="*/ 266882 h 2213861"/>
              <a:gd name="connsiteX5" fmla="*/ 262182 w 720090"/>
              <a:gd name="connsiteY5" fmla="*/ 1989307 h 2213861"/>
              <a:gd name="connsiteX6" fmla="*/ 0 w 720090"/>
              <a:gd name="connsiteY6" fmla="*/ 2151957 h 2213861"/>
              <a:gd name="connsiteX7" fmla="*/ 0 w 720090"/>
              <a:gd name="connsiteY7" fmla="*/ 2202431 h 2213861"/>
              <a:gd name="connsiteX8" fmla="*/ 720090 w 720090"/>
              <a:gd name="connsiteY8" fmla="*/ 2213861 h 2213861"/>
              <a:gd name="connsiteX9" fmla="*/ 720090 w 720090"/>
              <a:gd name="connsiteY9" fmla="*/ 2213861 h 2213861"/>
              <a:gd name="connsiteX10" fmla="*/ 718472 w 720090"/>
              <a:gd name="connsiteY10" fmla="*/ 2161364 h 2213861"/>
              <a:gd name="connsiteX11" fmla="*/ 426956 w 720090"/>
              <a:gd name="connsiteY11" fmla="*/ 1991229 h 2213861"/>
              <a:gd name="connsiteX12" fmla="*/ 415935 w 720090"/>
              <a:gd name="connsiteY12" fmla="*/ 177846 h 2213861"/>
              <a:gd name="connsiteX13" fmla="*/ 416557 w 720090"/>
              <a:gd name="connsiteY13" fmla="*/ 54151 h 2213861"/>
              <a:gd name="connsiteX14" fmla="*/ 262894 w 720090"/>
              <a:gd name="connsiteY14" fmla="*/ 56130 h 2213861"/>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2123 w 720090"/>
              <a:gd name="connsiteY12" fmla="*/ 213854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2123 w 720090"/>
              <a:gd name="connsiteY13" fmla="*/ 180838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3066 w 720090"/>
              <a:gd name="connsiteY13" fmla="*/ 221473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85443 w 720090"/>
              <a:gd name="connsiteY13" fmla="*/ 217663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89255 w 720090"/>
              <a:gd name="connsiteY13" fmla="*/ 21258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94336 w 720090"/>
              <a:gd name="connsiteY14" fmla="*/ 160521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6713 w 720090"/>
              <a:gd name="connsiteY14" fmla="*/ 136394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1631 w 720090"/>
              <a:gd name="connsiteY14" fmla="*/ 131314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1631 w 720090"/>
              <a:gd name="connsiteY14" fmla="*/ 13131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21017 w 720090"/>
              <a:gd name="connsiteY15" fmla="*/ 12115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26680 w 746770"/>
              <a:gd name="connsiteY7" fmla="*/ 214828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3811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22451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07038 w 746770"/>
              <a:gd name="connsiteY10" fmla="*/ 2113562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22631 w 746770"/>
              <a:gd name="connsiteY9" fmla="*/ 2157170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22631 w 746770"/>
              <a:gd name="connsiteY9" fmla="*/ 2143202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19743 w 746770"/>
              <a:gd name="connsiteY9" fmla="*/ 2105943 h 2159710"/>
              <a:gd name="connsiteX10" fmla="*/ 453636 w 746770"/>
              <a:gd name="connsiteY10" fmla="*/ 1935808 h 2159710"/>
              <a:gd name="connsiteX11" fmla="*/ 441344 w 746770"/>
              <a:gd name="connsiteY11" fmla="*/ 212584 h 2159710"/>
              <a:gd name="connsiteX12" fmla="*/ 415935 w 746770"/>
              <a:gd name="connsiteY12" fmla="*/ 212584 h 2159710"/>
              <a:gd name="connsiteX13" fmla="*/ 415934 w 746770"/>
              <a:gd name="connsiteY13" fmla="*/ 128774 h 2159710"/>
              <a:gd name="connsiteX14" fmla="*/ 443885 w 746770"/>
              <a:gd name="connsiteY14" fmla="*/ 123696 h 2159710"/>
              <a:gd name="connsiteX15" fmla="*/ 443237 w 746770"/>
              <a:gd name="connsiteY15" fmla="*/ 0 h 2159710"/>
              <a:gd name="connsiteX16" fmla="*/ 289574 w 746770"/>
              <a:gd name="connsiteY16" fmla="*/ 1979 h 2159710"/>
              <a:gd name="connsiteX0" fmla="*/ 289574 w 725172"/>
              <a:gd name="connsiteY0" fmla="*/ 1979 h 2158440"/>
              <a:gd name="connsiteX1" fmla="*/ 287670 w 725172"/>
              <a:gd name="connsiteY1" fmla="*/ 126442 h 2158440"/>
              <a:gd name="connsiteX2" fmla="*/ 314967 w 725172"/>
              <a:gd name="connsiteY2" fmla="*/ 130887 h 2158440"/>
              <a:gd name="connsiteX3" fmla="*/ 315017 w 725172"/>
              <a:gd name="connsiteY3" fmla="*/ 212383 h 2158440"/>
              <a:gd name="connsiteX4" fmla="*/ 285977 w 725172"/>
              <a:gd name="connsiteY4" fmla="*/ 212731 h 2158440"/>
              <a:gd name="connsiteX5" fmla="*/ 281239 w 725172"/>
              <a:gd name="connsiteY5" fmla="*/ 1938966 h 2158440"/>
              <a:gd name="connsiteX6" fmla="*/ 0 w 725172"/>
              <a:gd name="connsiteY6" fmla="*/ 2113044 h 2158440"/>
              <a:gd name="connsiteX7" fmla="*/ 0 w 725172"/>
              <a:gd name="connsiteY7" fmla="*/ 2150820 h 2158440"/>
              <a:gd name="connsiteX8" fmla="*/ 725172 w 725172"/>
              <a:gd name="connsiteY8" fmla="*/ 2158440 h 2158440"/>
              <a:gd name="connsiteX9" fmla="*/ 719743 w 725172"/>
              <a:gd name="connsiteY9" fmla="*/ 2105943 h 2158440"/>
              <a:gd name="connsiteX10" fmla="*/ 453636 w 725172"/>
              <a:gd name="connsiteY10" fmla="*/ 1935808 h 2158440"/>
              <a:gd name="connsiteX11" fmla="*/ 441344 w 725172"/>
              <a:gd name="connsiteY11" fmla="*/ 212584 h 2158440"/>
              <a:gd name="connsiteX12" fmla="*/ 415935 w 725172"/>
              <a:gd name="connsiteY12" fmla="*/ 212584 h 2158440"/>
              <a:gd name="connsiteX13" fmla="*/ 415934 w 725172"/>
              <a:gd name="connsiteY13" fmla="*/ 128774 h 2158440"/>
              <a:gd name="connsiteX14" fmla="*/ 443885 w 725172"/>
              <a:gd name="connsiteY14" fmla="*/ 123696 h 2158440"/>
              <a:gd name="connsiteX15" fmla="*/ 443237 w 725172"/>
              <a:gd name="connsiteY15" fmla="*/ 0 h 2158440"/>
              <a:gd name="connsiteX16" fmla="*/ 289574 w 725172"/>
              <a:gd name="connsiteY16" fmla="*/ 1979 h 2158440"/>
              <a:gd name="connsiteX0" fmla="*/ 289574 w 719743"/>
              <a:gd name="connsiteY0" fmla="*/ 1979 h 2157170"/>
              <a:gd name="connsiteX1" fmla="*/ 287670 w 719743"/>
              <a:gd name="connsiteY1" fmla="*/ 126442 h 2157170"/>
              <a:gd name="connsiteX2" fmla="*/ 314967 w 719743"/>
              <a:gd name="connsiteY2" fmla="*/ 130887 h 2157170"/>
              <a:gd name="connsiteX3" fmla="*/ 315017 w 719743"/>
              <a:gd name="connsiteY3" fmla="*/ 212383 h 2157170"/>
              <a:gd name="connsiteX4" fmla="*/ 285977 w 719743"/>
              <a:gd name="connsiteY4" fmla="*/ 212731 h 2157170"/>
              <a:gd name="connsiteX5" fmla="*/ 281239 w 719743"/>
              <a:gd name="connsiteY5" fmla="*/ 1938966 h 2157170"/>
              <a:gd name="connsiteX6" fmla="*/ 0 w 719743"/>
              <a:gd name="connsiteY6" fmla="*/ 2113044 h 2157170"/>
              <a:gd name="connsiteX7" fmla="*/ 0 w 719743"/>
              <a:gd name="connsiteY7" fmla="*/ 2150820 h 2157170"/>
              <a:gd name="connsiteX8" fmla="*/ 707385 w 719743"/>
              <a:gd name="connsiteY8" fmla="*/ 2157170 h 2157170"/>
              <a:gd name="connsiteX9" fmla="*/ 719743 w 719743"/>
              <a:gd name="connsiteY9" fmla="*/ 2105943 h 2157170"/>
              <a:gd name="connsiteX10" fmla="*/ 453636 w 719743"/>
              <a:gd name="connsiteY10" fmla="*/ 1935808 h 2157170"/>
              <a:gd name="connsiteX11" fmla="*/ 441344 w 719743"/>
              <a:gd name="connsiteY11" fmla="*/ 212584 h 2157170"/>
              <a:gd name="connsiteX12" fmla="*/ 415935 w 719743"/>
              <a:gd name="connsiteY12" fmla="*/ 212584 h 2157170"/>
              <a:gd name="connsiteX13" fmla="*/ 415934 w 719743"/>
              <a:gd name="connsiteY13" fmla="*/ 128774 h 2157170"/>
              <a:gd name="connsiteX14" fmla="*/ 443885 w 719743"/>
              <a:gd name="connsiteY14" fmla="*/ 123696 h 2157170"/>
              <a:gd name="connsiteX15" fmla="*/ 443237 w 719743"/>
              <a:gd name="connsiteY15" fmla="*/ 0 h 2157170"/>
              <a:gd name="connsiteX16" fmla="*/ 289574 w 719743"/>
              <a:gd name="connsiteY16" fmla="*/ 1979 h 2157170"/>
              <a:gd name="connsiteX0" fmla="*/ 289574 w 722631"/>
              <a:gd name="connsiteY0" fmla="*/ 1979 h 2150820"/>
              <a:gd name="connsiteX1" fmla="*/ 287670 w 722631"/>
              <a:gd name="connsiteY1" fmla="*/ 126442 h 2150820"/>
              <a:gd name="connsiteX2" fmla="*/ 314967 w 722631"/>
              <a:gd name="connsiteY2" fmla="*/ 130887 h 2150820"/>
              <a:gd name="connsiteX3" fmla="*/ 315017 w 722631"/>
              <a:gd name="connsiteY3" fmla="*/ 212383 h 2150820"/>
              <a:gd name="connsiteX4" fmla="*/ 285977 w 722631"/>
              <a:gd name="connsiteY4" fmla="*/ 212731 h 2150820"/>
              <a:gd name="connsiteX5" fmla="*/ 281239 w 722631"/>
              <a:gd name="connsiteY5" fmla="*/ 1938966 h 2150820"/>
              <a:gd name="connsiteX6" fmla="*/ 0 w 722631"/>
              <a:gd name="connsiteY6" fmla="*/ 2113044 h 2150820"/>
              <a:gd name="connsiteX7" fmla="*/ 0 w 722631"/>
              <a:gd name="connsiteY7" fmla="*/ 2150820 h 2150820"/>
              <a:gd name="connsiteX8" fmla="*/ 722631 w 722631"/>
              <a:gd name="connsiteY8" fmla="*/ 2145741 h 2150820"/>
              <a:gd name="connsiteX9" fmla="*/ 719743 w 722631"/>
              <a:gd name="connsiteY9" fmla="*/ 2105943 h 2150820"/>
              <a:gd name="connsiteX10" fmla="*/ 453636 w 722631"/>
              <a:gd name="connsiteY10" fmla="*/ 1935808 h 2150820"/>
              <a:gd name="connsiteX11" fmla="*/ 441344 w 722631"/>
              <a:gd name="connsiteY11" fmla="*/ 212584 h 2150820"/>
              <a:gd name="connsiteX12" fmla="*/ 415935 w 722631"/>
              <a:gd name="connsiteY12" fmla="*/ 212584 h 2150820"/>
              <a:gd name="connsiteX13" fmla="*/ 415934 w 722631"/>
              <a:gd name="connsiteY13" fmla="*/ 128774 h 2150820"/>
              <a:gd name="connsiteX14" fmla="*/ 443885 w 722631"/>
              <a:gd name="connsiteY14" fmla="*/ 123696 h 2150820"/>
              <a:gd name="connsiteX15" fmla="*/ 443237 w 722631"/>
              <a:gd name="connsiteY15" fmla="*/ 0 h 2150820"/>
              <a:gd name="connsiteX16" fmla="*/ 289574 w 722631"/>
              <a:gd name="connsiteY16" fmla="*/ 1979 h 2150820"/>
              <a:gd name="connsiteX0" fmla="*/ 289574 w 722631"/>
              <a:gd name="connsiteY0" fmla="*/ 1979 h 2150820"/>
              <a:gd name="connsiteX1" fmla="*/ 287670 w 722631"/>
              <a:gd name="connsiteY1" fmla="*/ 126442 h 2150820"/>
              <a:gd name="connsiteX2" fmla="*/ 314967 w 722631"/>
              <a:gd name="connsiteY2" fmla="*/ 130887 h 2150820"/>
              <a:gd name="connsiteX3" fmla="*/ 315017 w 722631"/>
              <a:gd name="connsiteY3" fmla="*/ 212383 h 2150820"/>
              <a:gd name="connsiteX4" fmla="*/ 285977 w 722631"/>
              <a:gd name="connsiteY4" fmla="*/ 212731 h 2150820"/>
              <a:gd name="connsiteX5" fmla="*/ 281239 w 722631"/>
              <a:gd name="connsiteY5" fmla="*/ 1938966 h 2150820"/>
              <a:gd name="connsiteX6" fmla="*/ 0 w 722631"/>
              <a:gd name="connsiteY6" fmla="*/ 2113044 h 2150820"/>
              <a:gd name="connsiteX7" fmla="*/ 0 w 722631"/>
              <a:gd name="connsiteY7" fmla="*/ 2150820 h 2150820"/>
              <a:gd name="connsiteX8" fmla="*/ 722631 w 722631"/>
              <a:gd name="connsiteY8" fmla="*/ 2145741 h 2150820"/>
              <a:gd name="connsiteX9" fmla="*/ 719743 w 722631"/>
              <a:gd name="connsiteY9" fmla="*/ 2105943 h 2150820"/>
              <a:gd name="connsiteX10" fmla="*/ 453636 w 722631"/>
              <a:gd name="connsiteY10" fmla="*/ 1935808 h 2150820"/>
              <a:gd name="connsiteX11" fmla="*/ 441344 w 722631"/>
              <a:gd name="connsiteY11" fmla="*/ 212584 h 2150820"/>
              <a:gd name="connsiteX12" fmla="*/ 415935 w 722631"/>
              <a:gd name="connsiteY12" fmla="*/ 212584 h 2150820"/>
              <a:gd name="connsiteX13" fmla="*/ 415934 w 722631"/>
              <a:gd name="connsiteY13" fmla="*/ 128774 h 2150820"/>
              <a:gd name="connsiteX14" fmla="*/ 443885 w 722631"/>
              <a:gd name="connsiteY14" fmla="*/ 123696 h 2150820"/>
              <a:gd name="connsiteX15" fmla="*/ 443237 w 722631"/>
              <a:gd name="connsiteY15" fmla="*/ 0 h 2150820"/>
              <a:gd name="connsiteX16" fmla="*/ 289574 w 722631"/>
              <a:gd name="connsiteY16" fmla="*/ 1979 h 2150820"/>
              <a:gd name="connsiteX0" fmla="*/ 289574 w 723033"/>
              <a:gd name="connsiteY0" fmla="*/ 1979 h 2150820"/>
              <a:gd name="connsiteX1" fmla="*/ 287670 w 723033"/>
              <a:gd name="connsiteY1" fmla="*/ 126442 h 2150820"/>
              <a:gd name="connsiteX2" fmla="*/ 314967 w 723033"/>
              <a:gd name="connsiteY2" fmla="*/ 130887 h 2150820"/>
              <a:gd name="connsiteX3" fmla="*/ 315017 w 723033"/>
              <a:gd name="connsiteY3" fmla="*/ 212383 h 2150820"/>
              <a:gd name="connsiteX4" fmla="*/ 285977 w 723033"/>
              <a:gd name="connsiteY4" fmla="*/ 212731 h 2150820"/>
              <a:gd name="connsiteX5" fmla="*/ 281239 w 723033"/>
              <a:gd name="connsiteY5" fmla="*/ 1938966 h 2150820"/>
              <a:gd name="connsiteX6" fmla="*/ 0 w 723033"/>
              <a:gd name="connsiteY6" fmla="*/ 2113044 h 2150820"/>
              <a:gd name="connsiteX7" fmla="*/ 0 w 723033"/>
              <a:gd name="connsiteY7" fmla="*/ 2150820 h 2150820"/>
              <a:gd name="connsiteX8" fmla="*/ 722631 w 723033"/>
              <a:gd name="connsiteY8" fmla="*/ 2145741 h 2150820"/>
              <a:gd name="connsiteX9" fmla="*/ 719743 w 723033"/>
              <a:gd name="connsiteY9" fmla="*/ 2105943 h 2150820"/>
              <a:gd name="connsiteX10" fmla="*/ 453636 w 723033"/>
              <a:gd name="connsiteY10" fmla="*/ 1935808 h 2150820"/>
              <a:gd name="connsiteX11" fmla="*/ 441344 w 723033"/>
              <a:gd name="connsiteY11" fmla="*/ 212584 h 2150820"/>
              <a:gd name="connsiteX12" fmla="*/ 415935 w 723033"/>
              <a:gd name="connsiteY12" fmla="*/ 212584 h 2150820"/>
              <a:gd name="connsiteX13" fmla="*/ 415934 w 723033"/>
              <a:gd name="connsiteY13" fmla="*/ 128774 h 2150820"/>
              <a:gd name="connsiteX14" fmla="*/ 443885 w 723033"/>
              <a:gd name="connsiteY14" fmla="*/ 123696 h 2150820"/>
              <a:gd name="connsiteX15" fmla="*/ 443237 w 723033"/>
              <a:gd name="connsiteY15" fmla="*/ 0 h 2150820"/>
              <a:gd name="connsiteX16" fmla="*/ 289574 w 723033"/>
              <a:gd name="connsiteY16" fmla="*/ 1979 h 2150820"/>
              <a:gd name="connsiteX0" fmla="*/ 289574 w 723179"/>
              <a:gd name="connsiteY0" fmla="*/ 1979 h 2150820"/>
              <a:gd name="connsiteX1" fmla="*/ 287670 w 723179"/>
              <a:gd name="connsiteY1" fmla="*/ 126442 h 2150820"/>
              <a:gd name="connsiteX2" fmla="*/ 314967 w 723179"/>
              <a:gd name="connsiteY2" fmla="*/ 130887 h 2150820"/>
              <a:gd name="connsiteX3" fmla="*/ 315017 w 723179"/>
              <a:gd name="connsiteY3" fmla="*/ 212383 h 2150820"/>
              <a:gd name="connsiteX4" fmla="*/ 285977 w 723179"/>
              <a:gd name="connsiteY4" fmla="*/ 212731 h 2150820"/>
              <a:gd name="connsiteX5" fmla="*/ 281239 w 723179"/>
              <a:gd name="connsiteY5" fmla="*/ 1938966 h 2150820"/>
              <a:gd name="connsiteX6" fmla="*/ 0 w 723179"/>
              <a:gd name="connsiteY6" fmla="*/ 2113044 h 2150820"/>
              <a:gd name="connsiteX7" fmla="*/ 0 w 723179"/>
              <a:gd name="connsiteY7" fmla="*/ 2150820 h 2150820"/>
              <a:gd name="connsiteX8" fmla="*/ 722631 w 723179"/>
              <a:gd name="connsiteY8" fmla="*/ 2145741 h 2150820"/>
              <a:gd name="connsiteX9" fmla="*/ 721013 w 723179"/>
              <a:gd name="connsiteY9" fmla="*/ 2111022 h 2150820"/>
              <a:gd name="connsiteX10" fmla="*/ 453636 w 723179"/>
              <a:gd name="connsiteY10" fmla="*/ 1935808 h 2150820"/>
              <a:gd name="connsiteX11" fmla="*/ 441344 w 723179"/>
              <a:gd name="connsiteY11" fmla="*/ 212584 h 2150820"/>
              <a:gd name="connsiteX12" fmla="*/ 415935 w 723179"/>
              <a:gd name="connsiteY12" fmla="*/ 212584 h 2150820"/>
              <a:gd name="connsiteX13" fmla="*/ 415934 w 723179"/>
              <a:gd name="connsiteY13" fmla="*/ 128774 h 2150820"/>
              <a:gd name="connsiteX14" fmla="*/ 443885 w 723179"/>
              <a:gd name="connsiteY14" fmla="*/ 123696 h 2150820"/>
              <a:gd name="connsiteX15" fmla="*/ 443237 w 723179"/>
              <a:gd name="connsiteY15" fmla="*/ 0 h 2150820"/>
              <a:gd name="connsiteX16" fmla="*/ 289574 w 723179"/>
              <a:gd name="connsiteY16" fmla="*/ 1979 h 2150820"/>
              <a:gd name="connsiteX0" fmla="*/ 289574 w 723468"/>
              <a:gd name="connsiteY0" fmla="*/ 1979 h 2150820"/>
              <a:gd name="connsiteX1" fmla="*/ 287670 w 723468"/>
              <a:gd name="connsiteY1" fmla="*/ 126442 h 2150820"/>
              <a:gd name="connsiteX2" fmla="*/ 314967 w 723468"/>
              <a:gd name="connsiteY2" fmla="*/ 130887 h 2150820"/>
              <a:gd name="connsiteX3" fmla="*/ 315017 w 723468"/>
              <a:gd name="connsiteY3" fmla="*/ 212383 h 2150820"/>
              <a:gd name="connsiteX4" fmla="*/ 285977 w 723468"/>
              <a:gd name="connsiteY4" fmla="*/ 212731 h 2150820"/>
              <a:gd name="connsiteX5" fmla="*/ 281239 w 723468"/>
              <a:gd name="connsiteY5" fmla="*/ 1938966 h 2150820"/>
              <a:gd name="connsiteX6" fmla="*/ 0 w 723468"/>
              <a:gd name="connsiteY6" fmla="*/ 2113044 h 2150820"/>
              <a:gd name="connsiteX7" fmla="*/ 0 w 723468"/>
              <a:gd name="connsiteY7" fmla="*/ 2150820 h 2150820"/>
              <a:gd name="connsiteX8" fmla="*/ 722631 w 723468"/>
              <a:gd name="connsiteY8" fmla="*/ 2145741 h 2150820"/>
              <a:gd name="connsiteX9" fmla="*/ 722283 w 723468"/>
              <a:gd name="connsiteY9" fmla="*/ 2113562 h 2150820"/>
              <a:gd name="connsiteX10" fmla="*/ 453636 w 723468"/>
              <a:gd name="connsiteY10" fmla="*/ 1935808 h 2150820"/>
              <a:gd name="connsiteX11" fmla="*/ 441344 w 723468"/>
              <a:gd name="connsiteY11" fmla="*/ 212584 h 2150820"/>
              <a:gd name="connsiteX12" fmla="*/ 415935 w 723468"/>
              <a:gd name="connsiteY12" fmla="*/ 212584 h 2150820"/>
              <a:gd name="connsiteX13" fmla="*/ 415934 w 723468"/>
              <a:gd name="connsiteY13" fmla="*/ 128774 h 2150820"/>
              <a:gd name="connsiteX14" fmla="*/ 443885 w 723468"/>
              <a:gd name="connsiteY14" fmla="*/ 123696 h 2150820"/>
              <a:gd name="connsiteX15" fmla="*/ 443237 w 723468"/>
              <a:gd name="connsiteY15" fmla="*/ 0 h 2150820"/>
              <a:gd name="connsiteX16" fmla="*/ 289574 w 723468"/>
              <a:gd name="connsiteY16" fmla="*/ 1979 h 215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3468" h="2150820">
                <a:moveTo>
                  <a:pt x="289574" y="1979"/>
                </a:moveTo>
                <a:cubicBezTo>
                  <a:pt x="291373" y="78932"/>
                  <a:pt x="287563" y="81352"/>
                  <a:pt x="287670" y="126442"/>
                </a:cubicBezTo>
                <a:cubicBezTo>
                  <a:pt x="303638" y="128985"/>
                  <a:pt x="301939" y="127991"/>
                  <a:pt x="314967" y="130887"/>
                </a:cubicBezTo>
                <a:cubicBezTo>
                  <a:pt x="315184" y="152198"/>
                  <a:pt x="314239" y="192922"/>
                  <a:pt x="315017" y="212383"/>
                </a:cubicBezTo>
                <a:cubicBezTo>
                  <a:pt x="300039" y="212372"/>
                  <a:pt x="305469" y="211777"/>
                  <a:pt x="285977" y="212731"/>
                </a:cubicBezTo>
                <a:cubicBezTo>
                  <a:pt x="281412" y="548684"/>
                  <a:pt x="279565" y="1596850"/>
                  <a:pt x="281239" y="1938966"/>
                </a:cubicBezTo>
                <a:cubicBezTo>
                  <a:pt x="179029" y="2025867"/>
                  <a:pt x="96894" y="2066131"/>
                  <a:pt x="0" y="2113044"/>
                </a:cubicBezTo>
                <a:lnTo>
                  <a:pt x="0" y="2150820"/>
                </a:lnTo>
                <a:cubicBezTo>
                  <a:pt x="284536" y="2130354"/>
                  <a:pt x="446655" y="2126544"/>
                  <a:pt x="722631" y="2145741"/>
                </a:cubicBezTo>
                <a:cubicBezTo>
                  <a:pt x="724209" y="2129935"/>
                  <a:pt x="723246" y="2126828"/>
                  <a:pt x="722283" y="2113562"/>
                </a:cubicBezTo>
                <a:cubicBezTo>
                  <a:pt x="559339" y="2020199"/>
                  <a:pt x="561578" y="2023147"/>
                  <a:pt x="453636" y="1935808"/>
                </a:cubicBezTo>
                <a:cubicBezTo>
                  <a:pt x="436881" y="1460247"/>
                  <a:pt x="443181" y="514814"/>
                  <a:pt x="441344" y="212584"/>
                </a:cubicBezTo>
                <a:cubicBezTo>
                  <a:pt x="432520" y="214482"/>
                  <a:pt x="427581" y="213219"/>
                  <a:pt x="415935" y="212584"/>
                </a:cubicBezTo>
                <a:cubicBezTo>
                  <a:pt x="412547" y="203907"/>
                  <a:pt x="414028" y="155018"/>
                  <a:pt x="415934" y="128774"/>
                </a:cubicBezTo>
                <a:cubicBezTo>
                  <a:pt x="429274" y="129197"/>
                  <a:pt x="428747" y="126322"/>
                  <a:pt x="443885" y="123696"/>
                </a:cubicBezTo>
                <a:cubicBezTo>
                  <a:pt x="442152" y="82757"/>
                  <a:pt x="444605" y="55842"/>
                  <a:pt x="443237" y="0"/>
                </a:cubicBezTo>
                <a:lnTo>
                  <a:pt x="289574" y="1979"/>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9821C902-6086-554F-AF07-2F6305D7900F}"/>
              </a:ext>
            </a:extLst>
          </p:cNvPr>
          <p:cNvSpPr>
            <a:spLocks noChangeAspect="1"/>
          </p:cNvSpPr>
          <p:nvPr/>
        </p:nvSpPr>
        <p:spPr>
          <a:xfrm>
            <a:off x="2064933" y="365592"/>
            <a:ext cx="433437" cy="1289214"/>
          </a:xfrm>
          <a:custGeom>
            <a:avLst/>
            <a:gdLst>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422910 w 720090"/>
              <a:gd name="connsiteY6" fmla="*/ 1977390 h 2171700"/>
              <a:gd name="connsiteX7" fmla="*/ 422910 w 720090"/>
              <a:gd name="connsiteY7" fmla="*/ 11430 h 2171700"/>
              <a:gd name="connsiteX8" fmla="*/ 251460 w 720090"/>
              <a:gd name="connsiteY8" fmla="*/ 0 h 2171700"/>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661827 w 720090"/>
              <a:gd name="connsiteY6" fmla="*/ 2135387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62182 w 720090"/>
              <a:gd name="connsiteY1" fmla="*/ 1947146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62182 w 720090"/>
              <a:gd name="connsiteY1" fmla="*/ 1947146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2910 w 720090"/>
              <a:gd name="connsiteY7" fmla="*/ 1978098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57868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5070 h 2176770"/>
              <a:gd name="connsiteX1" fmla="*/ 249134 w 720090"/>
              <a:gd name="connsiteY1" fmla="*/ 214553 h 2176770"/>
              <a:gd name="connsiteX2" fmla="*/ 262182 w 720090"/>
              <a:gd name="connsiteY2" fmla="*/ 1952216 h 2176770"/>
              <a:gd name="connsiteX3" fmla="*/ 0 w 720090"/>
              <a:gd name="connsiteY3" fmla="*/ 2114866 h 2176770"/>
              <a:gd name="connsiteX4" fmla="*/ 0 w 720090"/>
              <a:gd name="connsiteY4" fmla="*/ 2165340 h 2176770"/>
              <a:gd name="connsiteX5" fmla="*/ 720090 w 720090"/>
              <a:gd name="connsiteY5" fmla="*/ 2176770 h 2176770"/>
              <a:gd name="connsiteX6" fmla="*/ 720090 w 720090"/>
              <a:gd name="connsiteY6" fmla="*/ 2176770 h 2176770"/>
              <a:gd name="connsiteX7" fmla="*/ 718472 w 720090"/>
              <a:gd name="connsiteY7" fmla="*/ 2124273 h 2176770"/>
              <a:gd name="connsiteX8" fmla="*/ 426956 w 720090"/>
              <a:gd name="connsiteY8" fmla="*/ 1954138 h 2176770"/>
              <a:gd name="connsiteX9" fmla="*/ 422910 w 720090"/>
              <a:gd name="connsiteY9" fmla="*/ 4362 h 2176770"/>
              <a:gd name="connsiteX10" fmla="*/ 251460 w 720090"/>
              <a:gd name="connsiteY10" fmla="*/ 5070 h 2176770"/>
              <a:gd name="connsiteX0" fmla="*/ 251460 w 720090"/>
              <a:gd name="connsiteY0" fmla="*/ 708 h 2172408"/>
              <a:gd name="connsiteX1" fmla="*/ 249134 w 720090"/>
              <a:gd name="connsiteY1" fmla="*/ 210191 h 2172408"/>
              <a:gd name="connsiteX2" fmla="*/ 262182 w 720090"/>
              <a:gd name="connsiteY2" fmla="*/ 1947854 h 2172408"/>
              <a:gd name="connsiteX3" fmla="*/ 0 w 720090"/>
              <a:gd name="connsiteY3" fmla="*/ 2110504 h 2172408"/>
              <a:gd name="connsiteX4" fmla="*/ 0 w 720090"/>
              <a:gd name="connsiteY4" fmla="*/ 2160978 h 2172408"/>
              <a:gd name="connsiteX5" fmla="*/ 720090 w 720090"/>
              <a:gd name="connsiteY5" fmla="*/ 2172408 h 2172408"/>
              <a:gd name="connsiteX6" fmla="*/ 720090 w 720090"/>
              <a:gd name="connsiteY6" fmla="*/ 2172408 h 2172408"/>
              <a:gd name="connsiteX7" fmla="*/ 718472 w 720090"/>
              <a:gd name="connsiteY7" fmla="*/ 2119911 h 2172408"/>
              <a:gd name="connsiteX8" fmla="*/ 426956 w 720090"/>
              <a:gd name="connsiteY8" fmla="*/ 1949776 h 2172408"/>
              <a:gd name="connsiteX9" fmla="*/ 422910 w 720090"/>
              <a:gd name="connsiteY9" fmla="*/ 0 h 2172408"/>
              <a:gd name="connsiteX10" fmla="*/ 251460 w 720090"/>
              <a:gd name="connsiteY10" fmla="*/ 708 h 2172408"/>
              <a:gd name="connsiteX0" fmla="*/ 251460 w 720090"/>
              <a:gd name="connsiteY0" fmla="*/ 708 h 2172408"/>
              <a:gd name="connsiteX1" fmla="*/ 257226 w 720090"/>
              <a:gd name="connsiteY1" fmla="*/ 1171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74955 w 720090"/>
              <a:gd name="connsiteY1" fmla="*/ 13151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94005 w 720090"/>
              <a:gd name="connsiteY1" fmla="*/ 17596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94005 w 720090"/>
              <a:gd name="connsiteY1" fmla="*/ 17596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43205 w 720090"/>
              <a:gd name="connsiteY1" fmla="*/ 1188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8027 w 720090"/>
              <a:gd name="connsiteY4" fmla="*/ 217810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66920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4689 w 720090"/>
              <a:gd name="connsiteY3" fmla="*/ 22508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67976 w 720090"/>
              <a:gd name="connsiteY0" fmla="*/ 21026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67976 w 720090"/>
              <a:gd name="connsiteY13" fmla="*/ 21026 h 2172408"/>
              <a:gd name="connsiteX0" fmla="*/ 262894 w 720090"/>
              <a:gd name="connsiteY0" fmla="*/ 14677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62894 w 720090"/>
              <a:gd name="connsiteY13" fmla="*/ 14677 h 2172408"/>
              <a:gd name="connsiteX0" fmla="*/ 262894 w 720090"/>
              <a:gd name="connsiteY0" fmla="*/ 0 h 2157731"/>
              <a:gd name="connsiteX1" fmla="*/ 258448 w 720090"/>
              <a:gd name="connsiteY1" fmla="*/ 151130 h 2157731"/>
              <a:gd name="connsiteX2" fmla="*/ 289557 w 720090"/>
              <a:gd name="connsiteY2" fmla="*/ 153036 h 2157731"/>
              <a:gd name="connsiteX3" fmla="*/ 287066 w 720090"/>
              <a:gd name="connsiteY3" fmla="*/ 211674 h 2157731"/>
              <a:gd name="connsiteX4" fmla="*/ 259297 w 720090"/>
              <a:gd name="connsiteY4" fmla="*/ 210752 h 2157731"/>
              <a:gd name="connsiteX5" fmla="*/ 262182 w 720090"/>
              <a:gd name="connsiteY5" fmla="*/ 1933177 h 2157731"/>
              <a:gd name="connsiteX6" fmla="*/ 0 w 720090"/>
              <a:gd name="connsiteY6" fmla="*/ 2095827 h 2157731"/>
              <a:gd name="connsiteX7" fmla="*/ 0 w 720090"/>
              <a:gd name="connsiteY7" fmla="*/ 2146301 h 2157731"/>
              <a:gd name="connsiteX8" fmla="*/ 720090 w 720090"/>
              <a:gd name="connsiteY8" fmla="*/ 2157731 h 2157731"/>
              <a:gd name="connsiteX9" fmla="*/ 720090 w 720090"/>
              <a:gd name="connsiteY9" fmla="*/ 2157731 h 2157731"/>
              <a:gd name="connsiteX10" fmla="*/ 718472 w 720090"/>
              <a:gd name="connsiteY10" fmla="*/ 2105234 h 2157731"/>
              <a:gd name="connsiteX11" fmla="*/ 426956 w 720090"/>
              <a:gd name="connsiteY11" fmla="*/ 1935099 h 2157731"/>
              <a:gd name="connsiteX12" fmla="*/ 397500 w 720090"/>
              <a:gd name="connsiteY12" fmla="*/ 9450 h 2157731"/>
              <a:gd name="connsiteX13" fmla="*/ 262894 w 720090"/>
              <a:gd name="connsiteY13" fmla="*/ 0 h 2157731"/>
              <a:gd name="connsiteX0" fmla="*/ 262894 w 720090"/>
              <a:gd name="connsiteY0" fmla="*/ 1979 h 2159710"/>
              <a:gd name="connsiteX1" fmla="*/ 258448 w 720090"/>
              <a:gd name="connsiteY1" fmla="*/ 15310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8448 w 720090"/>
              <a:gd name="connsiteY1" fmla="*/ 15310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2259 w 720090"/>
              <a:gd name="connsiteY1" fmla="*/ 15437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7341 w 720090"/>
              <a:gd name="connsiteY1" fmla="*/ 15564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6071 w 720090"/>
              <a:gd name="connsiteY1" fmla="*/ 128982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94022 w 720090"/>
              <a:gd name="connsiteY1" fmla="*/ 120093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3369 w 720090"/>
              <a:gd name="connsiteY2" fmla="*/ 125808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0828 w 720090"/>
              <a:gd name="connsiteY2" fmla="*/ 13088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0828 w 720090"/>
              <a:gd name="connsiteY2" fmla="*/ 13088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56130 h 2213861"/>
              <a:gd name="connsiteX1" fmla="*/ 260990 w 720090"/>
              <a:gd name="connsiteY1" fmla="*/ 180593 h 2213861"/>
              <a:gd name="connsiteX2" fmla="*/ 288287 w 720090"/>
              <a:gd name="connsiteY2" fmla="*/ 185038 h 2213861"/>
              <a:gd name="connsiteX3" fmla="*/ 288337 w 720090"/>
              <a:gd name="connsiteY3" fmla="*/ 266534 h 2213861"/>
              <a:gd name="connsiteX4" fmla="*/ 259297 w 720090"/>
              <a:gd name="connsiteY4" fmla="*/ 266882 h 2213861"/>
              <a:gd name="connsiteX5" fmla="*/ 262182 w 720090"/>
              <a:gd name="connsiteY5" fmla="*/ 1989307 h 2213861"/>
              <a:gd name="connsiteX6" fmla="*/ 0 w 720090"/>
              <a:gd name="connsiteY6" fmla="*/ 2151957 h 2213861"/>
              <a:gd name="connsiteX7" fmla="*/ 0 w 720090"/>
              <a:gd name="connsiteY7" fmla="*/ 2202431 h 2213861"/>
              <a:gd name="connsiteX8" fmla="*/ 720090 w 720090"/>
              <a:gd name="connsiteY8" fmla="*/ 2213861 h 2213861"/>
              <a:gd name="connsiteX9" fmla="*/ 720090 w 720090"/>
              <a:gd name="connsiteY9" fmla="*/ 2213861 h 2213861"/>
              <a:gd name="connsiteX10" fmla="*/ 718472 w 720090"/>
              <a:gd name="connsiteY10" fmla="*/ 2161364 h 2213861"/>
              <a:gd name="connsiteX11" fmla="*/ 426956 w 720090"/>
              <a:gd name="connsiteY11" fmla="*/ 1991229 h 2213861"/>
              <a:gd name="connsiteX12" fmla="*/ 415935 w 720090"/>
              <a:gd name="connsiteY12" fmla="*/ 177846 h 2213861"/>
              <a:gd name="connsiteX13" fmla="*/ 416557 w 720090"/>
              <a:gd name="connsiteY13" fmla="*/ 54151 h 2213861"/>
              <a:gd name="connsiteX14" fmla="*/ 262894 w 720090"/>
              <a:gd name="connsiteY14" fmla="*/ 56130 h 2213861"/>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2123 w 720090"/>
              <a:gd name="connsiteY12" fmla="*/ 213854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2123 w 720090"/>
              <a:gd name="connsiteY13" fmla="*/ 180838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3066 w 720090"/>
              <a:gd name="connsiteY13" fmla="*/ 221473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85443 w 720090"/>
              <a:gd name="connsiteY13" fmla="*/ 217663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89255 w 720090"/>
              <a:gd name="connsiteY13" fmla="*/ 21258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94336 w 720090"/>
              <a:gd name="connsiteY14" fmla="*/ 160521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6713 w 720090"/>
              <a:gd name="connsiteY14" fmla="*/ 136394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1631 w 720090"/>
              <a:gd name="connsiteY14" fmla="*/ 131314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1631 w 720090"/>
              <a:gd name="connsiteY14" fmla="*/ 13131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21017 w 720090"/>
              <a:gd name="connsiteY15" fmla="*/ 12115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26680 w 746770"/>
              <a:gd name="connsiteY7" fmla="*/ 214828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3811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22451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07038 w 746770"/>
              <a:gd name="connsiteY10" fmla="*/ 2113562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22631 w 746770"/>
              <a:gd name="connsiteY9" fmla="*/ 2157170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22631 w 746770"/>
              <a:gd name="connsiteY9" fmla="*/ 2143202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19743 w 746770"/>
              <a:gd name="connsiteY9" fmla="*/ 2105943 h 2159710"/>
              <a:gd name="connsiteX10" fmla="*/ 453636 w 746770"/>
              <a:gd name="connsiteY10" fmla="*/ 1935808 h 2159710"/>
              <a:gd name="connsiteX11" fmla="*/ 441344 w 746770"/>
              <a:gd name="connsiteY11" fmla="*/ 212584 h 2159710"/>
              <a:gd name="connsiteX12" fmla="*/ 415935 w 746770"/>
              <a:gd name="connsiteY12" fmla="*/ 212584 h 2159710"/>
              <a:gd name="connsiteX13" fmla="*/ 415934 w 746770"/>
              <a:gd name="connsiteY13" fmla="*/ 128774 h 2159710"/>
              <a:gd name="connsiteX14" fmla="*/ 443885 w 746770"/>
              <a:gd name="connsiteY14" fmla="*/ 123696 h 2159710"/>
              <a:gd name="connsiteX15" fmla="*/ 443237 w 746770"/>
              <a:gd name="connsiteY15" fmla="*/ 0 h 2159710"/>
              <a:gd name="connsiteX16" fmla="*/ 289574 w 746770"/>
              <a:gd name="connsiteY16" fmla="*/ 1979 h 2159710"/>
              <a:gd name="connsiteX0" fmla="*/ 289574 w 725172"/>
              <a:gd name="connsiteY0" fmla="*/ 1979 h 2158440"/>
              <a:gd name="connsiteX1" fmla="*/ 287670 w 725172"/>
              <a:gd name="connsiteY1" fmla="*/ 126442 h 2158440"/>
              <a:gd name="connsiteX2" fmla="*/ 314967 w 725172"/>
              <a:gd name="connsiteY2" fmla="*/ 130887 h 2158440"/>
              <a:gd name="connsiteX3" fmla="*/ 315017 w 725172"/>
              <a:gd name="connsiteY3" fmla="*/ 212383 h 2158440"/>
              <a:gd name="connsiteX4" fmla="*/ 285977 w 725172"/>
              <a:gd name="connsiteY4" fmla="*/ 212731 h 2158440"/>
              <a:gd name="connsiteX5" fmla="*/ 281239 w 725172"/>
              <a:gd name="connsiteY5" fmla="*/ 1938966 h 2158440"/>
              <a:gd name="connsiteX6" fmla="*/ 0 w 725172"/>
              <a:gd name="connsiteY6" fmla="*/ 2113044 h 2158440"/>
              <a:gd name="connsiteX7" fmla="*/ 0 w 725172"/>
              <a:gd name="connsiteY7" fmla="*/ 2150820 h 2158440"/>
              <a:gd name="connsiteX8" fmla="*/ 725172 w 725172"/>
              <a:gd name="connsiteY8" fmla="*/ 2158440 h 2158440"/>
              <a:gd name="connsiteX9" fmla="*/ 719743 w 725172"/>
              <a:gd name="connsiteY9" fmla="*/ 2105943 h 2158440"/>
              <a:gd name="connsiteX10" fmla="*/ 453636 w 725172"/>
              <a:gd name="connsiteY10" fmla="*/ 1935808 h 2158440"/>
              <a:gd name="connsiteX11" fmla="*/ 441344 w 725172"/>
              <a:gd name="connsiteY11" fmla="*/ 212584 h 2158440"/>
              <a:gd name="connsiteX12" fmla="*/ 415935 w 725172"/>
              <a:gd name="connsiteY12" fmla="*/ 212584 h 2158440"/>
              <a:gd name="connsiteX13" fmla="*/ 415934 w 725172"/>
              <a:gd name="connsiteY13" fmla="*/ 128774 h 2158440"/>
              <a:gd name="connsiteX14" fmla="*/ 443885 w 725172"/>
              <a:gd name="connsiteY14" fmla="*/ 123696 h 2158440"/>
              <a:gd name="connsiteX15" fmla="*/ 443237 w 725172"/>
              <a:gd name="connsiteY15" fmla="*/ 0 h 2158440"/>
              <a:gd name="connsiteX16" fmla="*/ 289574 w 725172"/>
              <a:gd name="connsiteY16" fmla="*/ 1979 h 2158440"/>
              <a:gd name="connsiteX0" fmla="*/ 289574 w 719743"/>
              <a:gd name="connsiteY0" fmla="*/ 1979 h 2157170"/>
              <a:gd name="connsiteX1" fmla="*/ 287670 w 719743"/>
              <a:gd name="connsiteY1" fmla="*/ 126442 h 2157170"/>
              <a:gd name="connsiteX2" fmla="*/ 314967 w 719743"/>
              <a:gd name="connsiteY2" fmla="*/ 130887 h 2157170"/>
              <a:gd name="connsiteX3" fmla="*/ 315017 w 719743"/>
              <a:gd name="connsiteY3" fmla="*/ 212383 h 2157170"/>
              <a:gd name="connsiteX4" fmla="*/ 285977 w 719743"/>
              <a:gd name="connsiteY4" fmla="*/ 212731 h 2157170"/>
              <a:gd name="connsiteX5" fmla="*/ 281239 w 719743"/>
              <a:gd name="connsiteY5" fmla="*/ 1938966 h 2157170"/>
              <a:gd name="connsiteX6" fmla="*/ 0 w 719743"/>
              <a:gd name="connsiteY6" fmla="*/ 2113044 h 2157170"/>
              <a:gd name="connsiteX7" fmla="*/ 0 w 719743"/>
              <a:gd name="connsiteY7" fmla="*/ 2150820 h 2157170"/>
              <a:gd name="connsiteX8" fmla="*/ 707385 w 719743"/>
              <a:gd name="connsiteY8" fmla="*/ 2157170 h 2157170"/>
              <a:gd name="connsiteX9" fmla="*/ 719743 w 719743"/>
              <a:gd name="connsiteY9" fmla="*/ 2105943 h 2157170"/>
              <a:gd name="connsiteX10" fmla="*/ 453636 w 719743"/>
              <a:gd name="connsiteY10" fmla="*/ 1935808 h 2157170"/>
              <a:gd name="connsiteX11" fmla="*/ 441344 w 719743"/>
              <a:gd name="connsiteY11" fmla="*/ 212584 h 2157170"/>
              <a:gd name="connsiteX12" fmla="*/ 415935 w 719743"/>
              <a:gd name="connsiteY12" fmla="*/ 212584 h 2157170"/>
              <a:gd name="connsiteX13" fmla="*/ 415934 w 719743"/>
              <a:gd name="connsiteY13" fmla="*/ 128774 h 2157170"/>
              <a:gd name="connsiteX14" fmla="*/ 443885 w 719743"/>
              <a:gd name="connsiteY14" fmla="*/ 123696 h 2157170"/>
              <a:gd name="connsiteX15" fmla="*/ 443237 w 719743"/>
              <a:gd name="connsiteY15" fmla="*/ 0 h 2157170"/>
              <a:gd name="connsiteX16" fmla="*/ 289574 w 719743"/>
              <a:gd name="connsiteY16" fmla="*/ 1979 h 2157170"/>
              <a:gd name="connsiteX0" fmla="*/ 289574 w 722631"/>
              <a:gd name="connsiteY0" fmla="*/ 1979 h 2150820"/>
              <a:gd name="connsiteX1" fmla="*/ 287670 w 722631"/>
              <a:gd name="connsiteY1" fmla="*/ 126442 h 2150820"/>
              <a:gd name="connsiteX2" fmla="*/ 314967 w 722631"/>
              <a:gd name="connsiteY2" fmla="*/ 130887 h 2150820"/>
              <a:gd name="connsiteX3" fmla="*/ 315017 w 722631"/>
              <a:gd name="connsiteY3" fmla="*/ 212383 h 2150820"/>
              <a:gd name="connsiteX4" fmla="*/ 285977 w 722631"/>
              <a:gd name="connsiteY4" fmla="*/ 212731 h 2150820"/>
              <a:gd name="connsiteX5" fmla="*/ 281239 w 722631"/>
              <a:gd name="connsiteY5" fmla="*/ 1938966 h 2150820"/>
              <a:gd name="connsiteX6" fmla="*/ 0 w 722631"/>
              <a:gd name="connsiteY6" fmla="*/ 2113044 h 2150820"/>
              <a:gd name="connsiteX7" fmla="*/ 0 w 722631"/>
              <a:gd name="connsiteY7" fmla="*/ 2150820 h 2150820"/>
              <a:gd name="connsiteX8" fmla="*/ 722631 w 722631"/>
              <a:gd name="connsiteY8" fmla="*/ 2145741 h 2150820"/>
              <a:gd name="connsiteX9" fmla="*/ 719743 w 722631"/>
              <a:gd name="connsiteY9" fmla="*/ 2105943 h 2150820"/>
              <a:gd name="connsiteX10" fmla="*/ 453636 w 722631"/>
              <a:gd name="connsiteY10" fmla="*/ 1935808 h 2150820"/>
              <a:gd name="connsiteX11" fmla="*/ 441344 w 722631"/>
              <a:gd name="connsiteY11" fmla="*/ 212584 h 2150820"/>
              <a:gd name="connsiteX12" fmla="*/ 415935 w 722631"/>
              <a:gd name="connsiteY12" fmla="*/ 212584 h 2150820"/>
              <a:gd name="connsiteX13" fmla="*/ 415934 w 722631"/>
              <a:gd name="connsiteY13" fmla="*/ 128774 h 2150820"/>
              <a:gd name="connsiteX14" fmla="*/ 443885 w 722631"/>
              <a:gd name="connsiteY14" fmla="*/ 123696 h 2150820"/>
              <a:gd name="connsiteX15" fmla="*/ 443237 w 722631"/>
              <a:gd name="connsiteY15" fmla="*/ 0 h 2150820"/>
              <a:gd name="connsiteX16" fmla="*/ 289574 w 722631"/>
              <a:gd name="connsiteY16" fmla="*/ 1979 h 2150820"/>
              <a:gd name="connsiteX0" fmla="*/ 289574 w 722631"/>
              <a:gd name="connsiteY0" fmla="*/ 1979 h 2150820"/>
              <a:gd name="connsiteX1" fmla="*/ 287670 w 722631"/>
              <a:gd name="connsiteY1" fmla="*/ 126442 h 2150820"/>
              <a:gd name="connsiteX2" fmla="*/ 314967 w 722631"/>
              <a:gd name="connsiteY2" fmla="*/ 130887 h 2150820"/>
              <a:gd name="connsiteX3" fmla="*/ 315017 w 722631"/>
              <a:gd name="connsiteY3" fmla="*/ 212383 h 2150820"/>
              <a:gd name="connsiteX4" fmla="*/ 285977 w 722631"/>
              <a:gd name="connsiteY4" fmla="*/ 212731 h 2150820"/>
              <a:gd name="connsiteX5" fmla="*/ 281239 w 722631"/>
              <a:gd name="connsiteY5" fmla="*/ 1938966 h 2150820"/>
              <a:gd name="connsiteX6" fmla="*/ 0 w 722631"/>
              <a:gd name="connsiteY6" fmla="*/ 2113044 h 2150820"/>
              <a:gd name="connsiteX7" fmla="*/ 0 w 722631"/>
              <a:gd name="connsiteY7" fmla="*/ 2150820 h 2150820"/>
              <a:gd name="connsiteX8" fmla="*/ 722631 w 722631"/>
              <a:gd name="connsiteY8" fmla="*/ 2145741 h 2150820"/>
              <a:gd name="connsiteX9" fmla="*/ 719743 w 722631"/>
              <a:gd name="connsiteY9" fmla="*/ 2105943 h 2150820"/>
              <a:gd name="connsiteX10" fmla="*/ 453636 w 722631"/>
              <a:gd name="connsiteY10" fmla="*/ 1935808 h 2150820"/>
              <a:gd name="connsiteX11" fmla="*/ 441344 w 722631"/>
              <a:gd name="connsiteY11" fmla="*/ 212584 h 2150820"/>
              <a:gd name="connsiteX12" fmla="*/ 415935 w 722631"/>
              <a:gd name="connsiteY12" fmla="*/ 212584 h 2150820"/>
              <a:gd name="connsiteX13" fmla="*/ 415934 w 722631"/>
              <a:gd name="connsiteY13" fmla="*/ 128774 h 2150820"/>
              <a:gd name="connsiteX14" fmla="*/ 443885 w 722631"/>
              <a:gd name="connsiteY14" fmla="*/ 123696 h 2150820"/>
              <a:gd name="connsiteX15" fmla="*/ 443237 w 722631"/>
              <a:gd name="connsiteY15" fmla="*/ 0 h 2150820"/>
              <a:gd name="connsiteX16" fmla="*/ 289574 w 722631"/>
              <a:gd name="connsiteY16" fmla="*/ 1979 h 2150820"/>
              <a:gd name="connsiteX0" fmla="*/ 289574 w 723033"/>
              <a:gd name="connsiteY0" fmla="*/ 1979 h 2150820"/>
              <a:gd name="connsiteX1" fmla="*/ 287670 w 723033"/>
              <a:gd name="connsiteY1" fmla="*/ 126442 h 2150820"/>
              <a:gd name="connsiteX2" fmla="*/ 314967 w 723033"/>
              <a:gd name="connsiteY2" fmla="*/ 130887 h 2150820"/>
              <a:gd name="connsiteX3" fmla="*/ 315017 w 723033"/>
              <a:gd name="connsiteY3" fmla="*/ 212383 h 2150820"/>
              <a:gd name="connsiteX4" fmla="*/ 285977 w 723033"/>
              <a:gd name="connsiteY4" fmla="*/ 212731 h 2150820"/>
              <a:gd name="connsiteX5" fmla="*/ 281239 w 723033"/>
              <a:gd name="connsiteY5" fmla="*/ 1938966 h 2150820"/>
              <a:gd name="connsiteX6" fmla="*/ 0 w 723033"/>
              <a:gd name="connsiteY6" fmla="*/ 2113044 h 2150820"/>
              <a:gd name="connsiteX7" fmla="*/ 0 w 723033"/>
              <a:gd name="connsiteY7" fmla="*/ 2150820 h 2150820"/>
              <a:gd name="connsiteX8" fmla="*/ 722631 w 723033"/>
              <a:gd name="connsiteY8" fmla="*/ 2145741 h 2150820"/>
              <a:gd name="connsiteX9" fmla="*/ 719743 w 723033"/>
              <a:gd name="connsiteY9" fmla="*/ 2105943 h 2150820"/>
              <a:gd name="connsiteX10" fmla="*/ 453636 w 723033"/>
              <a:gd name="connsiteY10" fmla="*/ 1935808 h 2150820"/>
              <a:gd name="connsiteX11" fmla="*/ 441344 w 723033"/>
              <a:gd name="connsiteY11" fmla="*/ 212584 h 2150820"/>
              <a:gd name="connsiteX12" fmla="*/ 415935 w 723033"/>
              <a:gd name="connsiteY12" fmla="*/ 212584 h 2150820"/>
              <a:gd name="connsiteX13" fmla="*/ 415934 w 723033"/>
              <a:gd name="connsiteY13" fmla="*/ 128774 h 2150820"/>
              <a:gd name="connsiteX14" fmla="*/ 443885 w 723033"/>
              <a:gd name="connsiteY14" fmla="*/ 123696 h 2150820"/>
              <a:gd name="connsiteX15" fmla="*/ 443237 w 723033"/>
              <a:gd name="connsiteY15" fmla="*/ 0 h 2150820"/>
              <a:gd name="connsiteX16" fmla="*/ 289574 w 723033"/>
              <a:gd name="connsiteY16" fmla="*/ 1979 h 2150820"/>
              <a:gd name="connsiteX0" fmla="*/ 289574 w 723179"/>
              <a:gd name="connsiteY0" fmla="*/ 1979 h 2150820"/>
              <a:gd name="connsiteX1" fmla="*/ 287670 w 723179"/>
              <a:gd name="connsiteY1" fmla="*/ 126442 h 2150820"/>
              <a:gd name="connsiteX2" fmla="*/ 314967 w 723179"/>
              <a:gd name="connsiteY2" fmla="*/ 130887 h 2150820"/>
              <a:gd name="connsiteX3" fmla="*/ 315017 w 723179"/>
              <a:gd name="connsiteY3" fmla="*/ 212383 h 2150820"/>
              <a:gd name="connsiteX4" fmla="*/ 285977 w 723179"/>
              <a:gd name="connsiteY4" fmla="*/ 212731 h 2150820"/>
              <a:gd name="connsiteX5" fmla="*/ 281239 w 723179"/>
              <a:gd name="connsiteY5" fmla="*/ 1938966 h 2150820"/>
              <a:gd name="connsiteX6" fmla="*/ 0 w 723179"/>
              <a:gd name="connsiteY6" fmla="*/ 2113044 h 2150820"/>
              <a:gd name="connsiteX7" fmla="*/ 0 w 723179"/>
              <a:gd name="connsiteY7" fmla="*/ 2150820 h 2150820"/>
              <a:gd name="connsiteX8" fmla="*/ 722631 w 723179"/>
              <a:gd name="connsiteY8" fmla="*/ 2145741 h 2150820"/>
              <a:gd name="connsiteX9" fmla="*/ 721013 w 723179"/>
              <a:gd name="connsiteY9" fmla="*/ 2111022 h 2150820"/>
              <a:gd name="connsiteX10" fmla="*/ 453636 w 723179"/>
              <a:gd name="connsiteY10" fmla="*/ 1935808 h 2150820"/>
              <a:gd name="connsiteX11" fmla="*/ 441344 w 723179"/>
              <a:gd name="connsiteY11" fmla="*/ 212584 h 2150820"/>
              <a:gd name="connsiteX12" fmla="*/ 415935 w 723179"/>
              <a:gd name="connsiteY12" fmla="*/ 212584 h 2150820"/>
              <a:gd name="connsiteX13" fmla="*/ 415934 w 723179"/>
              <a:gd name="connsiteY13" fmla="*/ 128774 h 2150820"/>
              <a:gd name="connsiteX14" fmla="*/ 443885 w 723179"/>
              <a:gd name="connsiteY14" fmla="*/ 123696 h 2150820"/>
              <a:gd name="connsiteX15" fmla="*/ 443237 w 723179"/>
              <a:gd name="connsiteY15" fmla="*/ 0 h 2150820"/>
              <a:gd name="connsiteX16" fmla="*/ 289574 w 723179"/>
              <a:gd name="connsiteY16" fmla="*/ 1979 h 2150820"/>
              <a:gd name="connsiteX0" fmla="*/ 289574 w 723468"/>
              <a:gd name="connsiteY0" fmla="*/ 1979 h 2150820"/>
              <a:gd name="connsiteX1" fmla="*/ 287670 w 723468"/>
              <a:gd name="connsiteY1" fmla="*/ 126442 h 2150820"/>
              <a:gd name="connsiteX2" fmla="*/ 314967 w 723468"/>
              <a:gd name="connsiteY2" fmla="*/ 130887 h 2150820"/>
              <a:gd name="connsiteX3" fmla="*/ 315017 w 723468"/>
              <a:gd name="connsiteY3" fmla="*/ 212383 h 2150820"/>
              <a:gd name="connsiteX4" fmla="*/ 285977 w 723468"/>
              <a:gd name="connsiteY4" fmla="*/ 212731 h 2150820"/>
              <a:gd name="connsiteX5" fmla="*/ 281239 w 723468"/>
              <a:gd name="connsiteY5" fmla="*/ 1938966 h 2150820"/>
              <a:gd name="connsiteX6" fmla="*/ 0 w 723468"/>
              <a:gd name="connsiteY6" fmla="*/ 2113044 h 2150820"/>
              <a:gd name="connsiteX7" fmla="*/ 0 w 723468"/>
              <a:gd name="connsiteY7" fmla="*/ 2150820 h 2150820"/>
              <a:gd name="connsiteX8" fmla="*/ 722631 w 723468"/>
              <a:gd name="connsiteY8" fmla="*/ 2145741 h 2150820"/>
              <a:gd name="connsiteX9" fmla="*/ 722283 w 723468"/>
              <a:gd name="connsiteY9" fmla="*/ 2113562 h 2150820"/>
              <a:gd name="connsiteX10" fmla="*/ 453636 w 723468"/>
              <a:gd name="connsiteY10" fmla="*/ 1935808 h 2150820"/>
              <a:gd name="connsiteX11" fmla="*/ 441344 w 723468"/>
              <a:gd name="connsiteY11" fmla="*/ 212584 h 2150820"/>
              <a:gd name="connsiteX12" fmla="*/ 415935 w 723468"/>
              <a:gd name="connsiteY12" fmla="*/ 212584 h 2150820"/>
              <a:gd name="connsiteX13" fmla="*/ 415934 w 723468"/>
              <a:gd name="connsiteY13" fmla="*/ 128774 h 2150820"/>
              <a:gd name="connsiteX14" fmla="*/ 443885 w 723468"/>
              <a:gd name="connsiteY14" fmla="*/ 123696 h 2150820"/>
              <a:gd name="connsiteX15" fmla="*/ 443237 w 723468"/>
              <a:gd name="connsiteY15" fmla="*/ 0 h 2150820"/>
              <a:gd name="connsiteX16" fmla="*/ 289574 w 723468"/>
              <a:gd name="connsiteY16" fmla="*/ 1979 h 215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3468" h="2150820">
                <a:moveTo>
                  <a:pt x="289574" y="1979"/>
                </a:moveTo>
                <a:cubicBezTo>
                  <a:pt x="291373" y="78932"/>
                  <a:pt x="287563" y="81352"/>
                  <a:pt x="287670" y="126442"/>
                </a:cubicBezTo>
                <a:cubicBezTo>
                  <a:pt x="303638" y="128985"/>
                  <a:pt x="301939" y="127991"/>
                  <a:pt x="314967" y="130887"/>
                </a:cubicBezTo>
                <a:cubicBezTo>
                  <a:pt x="315184" y="152198"/>
                  <a:pt x="314239" y="192922"/>
                  <a:pt x="315017" y="212383"/>
                </a:cubicBezTo>
                <a:cubicBezTo>
                  <a:pt x="300039" y="212372"/>
                  <a:pt x="305469" y="211777"/>
                  <a:pt x="285977" y="212731"/>
                </a:cubicBezTo>
                <a:cubicBezTo>
                  <a:pt x="281412" y="548684"/>
                  <a:pt x="279565" y="1596850"/>
                  <a:pt x="281239" y="1938966"/>
                </a:cubicBezTo>
                <a:cubicBezTo>
                  <a:pt x="179029" y="2025867"/>
                  <a:pt x="96894" y="2066131"/>
                  <a:pt x="0" y="2113044"/>
                </a:cubicBezTo>
                <a:lnTo>
                  <a:pt x="0" y="2150820"/>
                </a:lnTo>
                <a:cubicBezTo>
                  <a:pt x="284536" y="2130354"/>
                  <a:pt x="446655" y="2126544"/>
                  <a:pt x="722631" y="2145741"/>
                </a:cubicBezTo>
                <a:cubicBezTo>
                  <a:pt x="724209" y="2129935"/>
                  <a:pt x="723246" y="2126828"/>
                  <a:pt x="722283" y="2113562"/>
                </a:cubicBezTo>
                <a:cubicBezTo>
                  <a:pt x="559339" y="2020199"/>
                  <a:pt x="561578" y="2023147"/>
                  <a:pt x="453636" y="1935808"/>
                </a:cubicBezTo>
                <a:cubicBezTo>
                  <a:pt x="436881" y="1460247"/>
                  <a:pt x="443181" y="514814"/>
                  <a:pt x="441344" y="212584"/>
                </a:cubicBezTo>
                <a:cubicBezTo>
                  <a:pt x="432520" y="214482"/>
                  <a:pt x="427581" y="213219"/>
                  <a:pt x="415935" y="212584"/>
                </a:cubicBezTo>
                <a:cubicBezTo>
                  <a:pt x="412547" y="203907"/>
                  <a:pt x="414028" y="155018"/>
                  <a:pt x="415934" y="128774"/>
                </a:cubicBezTo>
                <a:cubicBezTo>
                  <a:pt x="429274" y="129197"/>
                  <a:pt x="428747" y="126322"/>
                  <a:pt x="443885" y="123696"/>
                </a:cubicBezTo>
                <a:cubicBezTo>
                  <a:pt x="442152" y="82757"/>
                  <a:pt x="444605" y="55842"/>
                  <a:pt x="443237" y="0"/>
                </a:cubicBezTo>
                <a:lnTo>
                  <a:pt x="289574" y="1979"/>
                </a:lnTo>
                <a:close/>
              </a:path>
            </a:pathLst>
          </a:cu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22B46A73-8D9E-EE47-9491-8B5223ED8DD9}"/>
              </a:ext>
            </a:extLst>
          </p:cNvPr>
          <p:cNvGrpSpPr/>
          <p:nvPr/>
        </p:nvGrpSpPr>
        <p:grpSpPr>
          <a:xfrm rot="13464504">
            <a:off x="1943173" y="3541548"/>
            <a:ext cx="1353505" cy="1143000"/>
            <a:chOff x="3593805" y="5007935"/>
            <a:chExt cx="1353505" cy="1143000"/>
          </a:xfrm>
        </p:grpSpPr>
        <p:grpSp>
          <p:nvGrpSpPr>
            <p:cNvPr id="7" name="Group 6">
              <a:extLst>
                <a:ext uri="{FF2B5EF4-FFF2-40B4-BE49-F238E27FC236}">
                  <a16:creationId xmlns:a16="http://schemas.microsoft.com/office/drawing/2014/main" id="{CEEFE769-DCD5-924E-9CEC-3DCA56DCDC79}"/>
                </a:ext>
              </a:extLst>
            </p:cNvPr>
            <p:cNvGrpSpPr>
              <a:grpSpLocks noChangeAspect="1"/>
            </p:cNvGrpSpPr>
            <p:nvPr/>
          </p:nvGrpSpPr>
          <p:grpSpPr>
            <a:xfrm>
              <a:off x="3593805" y="5007935"/>
              <a:ext cx="1353505" cy="1143000"/>
              <a:chOff x="3593805" y="5007935"/>
              <a:chExt cx="1353505" cy="1143000"/>
            </a:xfrm>
          </p:grpSpPr>
          <p:sp>
            <p:nvSpPr>
              <p:cNvPr id="4" name="Freeform 3">
                <a:extLst>
                  <a:ext uri="{FF2B5EF4-FFF2-40B4-BE49-F238E27FC236}">
                    <a16:creationId xmlns:a16="http://schemas.microsoft.com/office/drawing/2014/main" id="{8148DA8F-1F40-0E46-BC5E-8BE232536AB4}"/>
                  </a:ext>
                </a:extLst>
              </p:cNvPr>
              <p:cNvSpPr/>
              <p:nvPr/>
            </p:nvSpPr>
            <p:spPr>
              <a:xfrm>
                <a:off x="3593805" y="5007935"/>
                <a:ext cx="1353505" cy="1143000"/>
              </a:xfrm>
              <a:custGeom>
                <a:avLst/>
                <a:gdLst>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80484 w 1345019"/>
                  <a:gd name="connsiteY0" fmla="*/ 0 h 1143000"/>
                  <a:gd name="connsiteX1" fmla="*/ 0 w 1345019"/>
                  <a:gd name="connsiteY1" fmla="*/ 547577 h 1143000"/>
                  <a:gd name="connsiteX2" fmla="*/ 685800 w 1345019"/>
                  <a:gd name="connsiteY2" fmla="*/ 1143000 h 1143000"/>
                  <a:gd name="connsiteX3" fmla="*/ 664535 w 1345019"/>
                  <a:gd name="connsiteY3" fmla="*/ 776177 h 1143000"/>
                  <a:gd name="connsiteX4" fmla="*/ 1100470 w 1345019"/>
                  <a:gd name="connsiteY4" fmla="*/ 701749 h 1143000"/>
                  <a:gd name="connsiteX5" fmla="*/ 1345019 w 1345019"/>
                  <a:gd name="connsiteY5" fmla="*/ 579474 h 1143000"/>
                  <a:gd name="connsiteX6" fmla="*/ 1100470 w 1345019"/>
                  <a:gd name="connsiteY6" fmla="*/ 446567 h 1143000"/>
                  <a:gd name="connsiteX7" fmla="*/ 781493 w 1345019"/>
                  <a:gd name="connsiteY7" fmla="*/ 425302 h 1143000"/>
                  <a:gd name="connsiteX8" fmla="*/ 664535 w 1345019"/>
                  <a:gd name="connsiteY8" fmla="*/ 329609 h 1143000"/>
                  <a:gd name="connsiteX9" fmla="*/ 680484 w 1345019"/>
                  <a:gd name="connsiteY9" fmla="*/ 0 h 1143000"/>
                  <a:gd name="connsiteX0" fmla="*/ 680484 w 1345019"/>
                  <a:gd name="connsiteY0" fmla="*/ 0 h 1143000"/>
                  <a:gd name="connsiteX1" fmla="*/ 0 w 1345019"/>
                  <a:gd name="connsiteY1" fmla="*/ 547577 h 1143000"/>
                  <a:gd name="connsiteX2" fmla="*/ 685800 w 1345019"/>
                  <a:gd name="connsiteY2" fmla="*/ 1143000 h 1143000"/>
                  <a:gd name="connsiteX3" fmla="*/ 664535 w 1345019"/>
                  <a:gd name="connsiteY3" fmla="*/ 776177 h 1143000"/>
                  <a:gd name="connsiteX4" fmla="*/ 1100470 w 1345019"/>
                  <a:gd name="connsiteY4" fmla="*/ 701749 h 1143000"/>
                  <a:gd name="connsiteX5" fmla="*/ 1345019 w 1345019"/>
                  <a:gd name="connsiteY5" fmla="*/ 579474 h 1143000"/>
                  <a:gd name="connsiteX6" fmla="*/ 1100470 w 1345019"/>
                  <a:gd name="connsiteY6" fmla="*/ 446567 h 1143000"/>
                  <a:gd name="connsiteX7" fmla="*/ 781493 w 1345019"/>
                  <a:gd name="connsiteY7" fmla="*/ 425302 h 1143000"/>
                  <a:gd name="connsiteX8" fmla="*/ 664535 w 1345019"/>
                  <a:gd name="connsiteY8" fmla="*/ 329609 h 1143000"/>
                  <a:gd name="connsiteX9" fmla="*/ 680484 w 1345019"/>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69851 w 1350335"/>
                  <a:gd name="connsiteY3" fmla="*/ 776177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69851 w 1350335"/>
                  <a:gd name="connsiteY3" fmla="*/ 776177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69851 w 1350335"/>
                  <a:gd name="connsiteY3" fmla="*/ 776177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776177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887818 w 1350335"/>
                  <a:gd name="connsiteY4" fmla="*/ 765544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802757 w 1350335"/>
                  <a:gd name="connsiteY4" fmla="*/ 754911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2125 w 1350335"/>
                  <a:gd name="connsiteY4" fmla="*/ 776176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2125 w 1350335"/>
                  <a:gd name="connsiteY4" fmla="*/ 776176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2125 w 1350335"/>
                  <a:gd name="connsiteY4" fmla="*/ 776176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2125 w 1350335"/>
                  <a:gd name="connsiteY4" fmla="*/ 776176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28330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65469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65469 h 1143000"/>
                  <a:gd name="connsiteX5" fmla="*/ 1192545 w 1350335"/>
                  <a:gd name="connsiteY5" fmla="*/ 750629 h 1143000"/>
                  <a:gd name="connsiteX6" fmla="*/ 1350335 w 1350335"/>
                  <a:gd name="connsiteY6" fmla="*/ 579474 h 1143000"/>
                  <a:gd name="connsiteX7" fmla="*/ 1105786 w 1350335"/>
                  <a:gd name="connsiteY7" fmla="*/ 446567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65469 h 1143000"/>
                  <a:gd name="connsiteX5" fmla="*/ 1192545 w 1350335"/>
                  <a:gd name="connsiteY5" fmla="*/ 750629 h 1143000"/>
                  <a:gd name="connsiteX6" fmla="*/ 1350335 w 1350335"/>
                  <a:gd name="connsiteY6" fmla="*/ 579474 h 1143000"/>
                  <a:gd name="connsiteX7" fmla="*/ 1153411 w 1350335"/>
                  <a:gd name="connsiteY7" fmla="*/ 424342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65469 h 1143000"/>
                  <a:gd name="connsiteX5" fmla="*/ 1192545 w 1350335"/>
                  <a:gd name="connsiteY5" fmla="*/ 750629 h 1143000"/>
                  <a:gd name="connsiteX6" fmla="*/ 1350335 w 1350335"/>
                  <a:gd name="connsiteY6" fmla="*/ 579474 h 1143000"/>
                  <a:gd name="connsiteX7" fmla="*/ 1153411 w 1350335"/>
                  <a:gd name="connsiteY7" fmla="*/ 424342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3505"/>
                  <a:gd name="connsiteY0" fmla="*/ 0 h 1143000"/>
                  <a:gd name="connsiteX1" fmla="*/ 0 w 1353505"/>
                  <a:gd name="connsiteY1" fmla="*/ 595424 h 1143000"/>
                  <a:gd name="connsiteX2" fmla="*/ 691116 w 1353505"/>
                  <a:gd name="connsiteY2" fmla="*/ 1143000 h 1143000"/>
                  <a:gd name="connsiteX3" fmla="*/ 685800 w 1353505"/>
                  <a:gd name="connsiteY3" fmla="*/ 829340 h 1143000"/>
                  <a:gd name="connsiteX4" fmla="*/ 797441 w 1353505"/>
                  <a:gd name="connsiteY4" fmla="*/ 765469 h 1143000"/>
                  <a:gd name="connsiteX5" fmla="*/ 1192545 w 1353505"/>
                  <a:gd name="connsiteY5" fmla="*/ 750629 h 1143000"/>
                  <a:gd name="connsiteX6" fmla="*/ 1350335 w 1353505"/>
                  <a:gd name="connsiteY6" fmla="*/ 579474 h 1143000"/>
                  <a:gd name="connsiteX7" fmla="*/ 1153411 w 1353505"/>
                  <a:gd name="connsiteY7" fmla="*/ 424342 h 1143000"/>
                  <a:gd name="connsiteX8" fmla="*/ 781493 w 1353505"/>
                  <a:gd name="connsiteY8" fmla="*/ 408467 h 1143000"/>
                  <a:gd name="connsiteX9" fmla="*/ 669851 w 1353505"/>
                  <a:gd name="connsiteY9" fmla="*/ 329609 h 1143000"/>
                  <a:gd name="connsiteX10" fmla="*/ 685800 w 1353505"/>
                  <a:gd name="connsiteY10" fmla="*/ 0 h 1143000"/>
                  <a:gd name="connsiteX0" fmla="*/ 685800 w 1353505"/>
                  <a:gd name="connsiteY0" fmla="*/ 0 h 1143000"/>
                  <a:gd name="connsiteX1" fmla="*/ 0 w 1353505"/>
                  <a:gd name="connsiteY1" fmla="*/ 595424 h 1143000"/>
                  <a:gd name="connsiteX2" fmla="*/ 691116 w 1353505"/>
                  <a:gd name="connsiteY2" fmla="*/ 1143000 h 1143000"/>
                  <a:gd name="connsiteX3" fmla="*/ 685800 w 1353505"/>
                  <a:gd name="connsiteY3" fmla="*/ 829340 h 1143000"/>
                  <a:gd name="connsiteX4" fmla="*/ 797441 w 1353505"/>
                  <a:gd name="connsiteY4" fmla="*/ 765469 h 1143000"/>
                  <a:gd name="connsiteX5" fmla="*/ 1192545 w 1353505"/>
                  <a:gd name="connsiteY5" fmla="*/ 750629 h 1143000"/>
                  <a:gd name="connsiteX6" fmla="*/ 1350335 w 1353505"/>
                  <a:gd name="connsiteY6" fmla="*/ 579474 h 1143000"/>
                  <a:gd name="connsiteX7" fmla="*/ 1153411 w 1353505"/>
                  <a:gd name="connsiteY7" fmla="*/ 424342 h 1143000"/>
                  <a:gd name="connsiteX8" fmla="*/ 781493 w 1353505"/>
                  <a:gd name="connsiteY8" fmla="*/ 408467 h 1143000"/>
                  <a:gd name="connsiteX9" fmla="*/ 669851 w 1353505"/>
                  <a:gd name="connsiteY9" fmla="*/ 329609 h 1143000"/>
                  <a:gd name="connsiteX10" fmla="*/ 685800 w 1353505"/>
                  <a:gd name="connsiteY10"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3505" h="1143000">
                    <a:moveTo>
                      <a:pt x="685800" y="0"/>
                    </a:moveTo>
                    <a:cubicBezTo>
                      <a:pt x="69112" y="26582"/>
                      <a:pt x="15949" y="425302"/>
                      <a:pt x="0" y="595424"/>
                    </a:cubicBezTo>
                    <a:cubicBezTo>
                      <a:pt x="58479" y="836427"/>
                      <a:pt x="143540" y="997689"/>
                      <a:pt x="691116" y="1143000"/>
                    </a:cubicBezTo>
                    <a:lnTo>
                      <a:pt x="685800" y="829340"/>
                    </a:lnTo>
                    <a:cubicBezTo>
                      <a:pt x="758456" y="816935"/>
                      <a:pt x="756683" y="804455"/>
                      <a:pt x="797441" y="765469"/>
                    </a:cubicBezTo>
                    <a:lnTo>
                      <a:pt x="1192545" y="750629"/>
                    </a:lnTo>
                    <a:cubicBezTo>
                      <a:pt x="1355578" y="716959"/>
                      <a:pt x="1360451" y="679155"/>
                      <a:pt x="1350335" y="579474"/>
                    </a:cubicBezTo>
                    <a:cubicBezTo>
                      <a:pt x="1343100" y="493601"/>
                      <a:pt x="1330399" y="455870"/>
                      <a:pt x="1153411" y="424342"/>
                    </a:cubicBezTo>
                    <a:lnTo>
                      <a:pt x="781493" y="408467"/>
                    </a:lnTo>
                    <a:cubicBezTo>
                      <a:pt x="742507" y="376569"/>
                      <a:pt x="751367" y="350874"/>
                      <a:pt x="669851" y="329609"/>
                    </a:cubicBezTo>
                    <a:lnTo>
                      <a:pt x="68580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rved Right Arrow 5">
                <a:extLst>
                  <a:ext uri="{FF2B5EF4-FFF2-40B4-BE49-F238E27FC236}">
                    <a16:creationId xmlns:a16="http://schemas.microsoft.com/office/drawing/2014/main" id="{1E1E10B5-AC39-0F4C-B5B2-B70402AC06DB}"/>
                  </a:ext>
                </a:extLst>
              </p:cNvPr>
              <p:cNvSpPr/>
              <p:nvPr/>
            </p:nvSpPr>
            <p:spPr>
              <a:xfrm>
                <a:off x="3767884" y="5258458"/>
                <a:ext cx="307795" cy="686455"/>
              </a:xfrm>
              <a:prstGeom prst="curvedRightArrow">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 name="Oval 12">
              <a:extLst>
                <a:ext uri="{FF2B5EF4-FFF2-40B4-BE49-F238E27FC236}">
                  <a16:creationId xmlns:a16="http://schemas.microsoft.com/office/drawing/2014/main" id="{E116B051-AD9F-DB49-986D-AED72F5ED63D}"/>
                </a:ext>
              </a:extLst>
            </p:cNvPr>
            <p:cNvSpPr/>
            <p:nvPr/>
          </p:nvSpPr>
          <p:spPr>
            <a:xfrm>
              <a:off x="4674990" y="5499738"/>
              <a:ext cx="197711" cy="203893"/>
            </a:xfrm>
            <a:prstGeom prst="ellipse">
              <a:avLst/>
            </a:prstGeom>
            <a:solidFill>
              <a:schemeClr val="accent1">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a:extLst>
              <a:ext uri="{FF2B5EF4-FFF2-40B4-BE49-F238E27FC236}">
                <a16:creationId xmlns:a16="http://schemas.microsoft.com/office/drawing/2014/main" id="{3E2AD9D8-04DF-164A-99D5-4ED073AB7CD9}"/>
              </a:ext>
            </a:extLst>
          </p:cNvPr>
          <p:cNvGrpSpPr/>
          <p:nvPr/>
        </p:nvGrpSpPr>
        <p:grpSpPr>
          <a:xfrm>
            <a:off x="7275505" y="466577"/>
            <a:ext cx="2396358" cy="4722228"/>
            <a:chOff x="3074276" y="1915055"/>
            <a:chExt cx="2396358" cy="4722228"/>
          </a:xfrm>
        </p:grpSpPr>
        <p:grpSp>
          <p:nvGrpSpPr>
            <p:cNvPr id="90" name="Group 89">
              <a:extLst>
                <a:ext uri="{FF2B5EF4-FFF2-40B4-BE49-F238E27FC236}">
                  <a16:creationId xmlns:a16="http://schemas.microsoft.com/office/drawing/2014/main" id="{43EC598C-8E2D-4249-90C2-C67E1FCB8599}"/>
                </a:ext>
              </a:extLst>
            </p:cNvPr>
            <p:cNvGrpSpPr>
              <a:grpSpLocks noChangeAspect="1"/>
            </p:cNvGrpSpPr>
            <p:nvPr/>
          </p:nvGrpSpPr>
          <p:grpSpPr>
            <a:xfrm>
              <a:off x="3074276" y="1915055"/>
              <a:ext cx="2396358" cy="4722228"/>
              <a:chOff x="3074276" y="1915055"/>
              <a:chExt cx="2396358" cy="4722228"/>
            </a:xfrm>
          </p:grpSpPr>
          <p:sp>
            <p:nvSpPr>
              <p:cNvPr id="93" name="Freeform 92">
                <a:extLst>
                  <a:ext uri="{FF2B5EF4-FFF2-40B4-BE49-F238E27FC236}">
                    <a16:creationId xmlns:a16="http://schemas.microsoft.com/office/drawing/2014/main" id="{CA590327-0077-3E45-89FC-2542AC654F31}"/>
                  </a:ext>
                </a:extLst>
              </p:cNvPr>
              <p:cNvSpPr/>
              <p:nvPr/>
            </p:nvSpPr>
            <p:spPr>
              <a:xfrm>
                <a:off x="3074276" y="2711669"/>
                <a:ext cx="2396358" cy="3925614"/>
              </a:xfrm>
              <a:custGeom>
                <a:avLst/>
                <a:gdLst>
                  <a:gd name="connsiteX0" fmla="*/ 157655 w 2396358"/>
                  <a:gd name="connsiteY0" fmla="*/ 0 h 3925614"/>
                  <a:gd name="connsiteX1" fmla="*/ 2207172 w 2396358"/>
                  <a:gd name="connsiteY1" fmla="*/ 15765 h 3925614"/>
                  <a:gd name="connsiteX2" fmla="*/ 2222938 w 2396358"/>
                  <a:gd name="connsiteY2" fmla="*/ 378372 h 3925614"/>
                  <a:gd name="connsiteX3" fmla="*/ 1844565 w 2396358"/>
                  <a:gd name="connsiteY3" fmla="*/ 409903 h 3925614"/>
                  <a:gd name="connsiteX4" fmla="*/ 2191407 w 2396358"/>
                  <a:gd name="connsiteY4" fmla="*/ 457200 h 3925614"/>
                  <a:gd name="connsiteX5" fmla="*/ 2191407 w 2396358"/>
                  <a:gd name="connsiteY5" fmla="*/ 457200 h 3925614"/>
                  <a:gd name="connsiteX6" fmla="*/ 1828800 w 2396358"/>
                  <a:gd name="connsiteY6" fmla="*/ 630621 h 3925614"/>
                  <a:gd name="connsiteX7" fmla="*/ 2207172 w 2396358"/>
                  <a:gd name="connsiteY7" fmla="*/ 677917 h 3925614"/>
                  <a:gd name="connsiteX8" fmla="*/ 1891862 w 2396358"/>
                  <a:gd name="connsiteY8" fmla="*/ 835572 h 3925614"/>
                  <a:gd name="connsiteX9" fmla="*/ 2191407 w 2396358"/>
                  <a:gd name="connsiteY9" fmla="*/ 914400 h 3925614"/>
                  <a:gd name="connsiteX10" fmla="*/ 1907627 w 2396358"/>
                  <a:gd name="connsiteY10" fmla="*/ 1087821 h 3925614"/>
                  <a:gd name="connsiteX11" fmla="*/ 2207172 w 2396358"/>
                  <a:gd name="connsiteY11" fmla="*/ 1135117 h 3925614"/>
                  <a:gd name="connsiteX12" fmla="*/ 1907627 w 2396358"/>
                  <a:gd name="connsiteY12" fmla="*/ 1261241 h 3925614"/>
                  <a:gd name="connsiteX13" fmla="*/ 2207172 w 2396358"/>
                  <a:gd name="connsiteY13" fmla="*/ 1355834 h 3925614"/>
                  <a:gd name="connsiteX14" fmla="*/ 1860331 w 2396358"/>
                  <a:gd name="connsiteY14" fmla="*/ 1450428 h 3925614"/>
                  <a:gd name="connsiteX15" fmla="*/ 2175641 w 2396358"/>
                  <a:gd name="connsiteY15" fmla="*/ 1560786 h 3925614"/>
                  <a:gd name="connsiteX16" fmla="*/ 1813034 w 2396358"/>
                  <a:gd name="connsiteY16" fmla="*/ 1671145 h 3925614"/>
                  <a:gd name="connsiteX17" fmla="*/ 2191407 w 2396358"/>
                  <a:gd name="connsiteY17" fmla="*/ 1765738 h 3925614"/>
                  <a:gd name="connsiteX18" fmla="*/ 1828800 w 2396358"/>
                  <a:gd name="connsiteY18" fmla="*/ 1891862 h 3925614"/>
                  <a:gd name="connsiteX19" fmla="*/ 2144110 w 2396358"/>
                  <a:gd name="connsiteY19" fmla="*/ 1939159 h 3925614"/>
                  <a:gd name="connsiteX20" fmla="*/ 2144110 w 2396358"/>
                  <a:gd name="connsiteY20" fmla="*/ 2081048 h 3925614"/>
                  <a:gd name="connsiteX21" fmla="*/ 2396358 w 2396358"/>
                  <a:gd name="connsiteY21" fmla="*/ 2301765 h 3925614"/>
                  <a:gd name="connsiteX22" fmla="*/ 2396358 w 2396358"/>
                  <a:gd name="connsiteY22" fmla="*/ 3925614 h 3925614"/>
                  <a:gd name="connsiteX23" fmla="*/ 0 w 2396358"/>
                  <a:gd name="connsiteY23" fmla="*/ 3925614 h 3925614"/>
                  <a:gd name="connsiteX24" fmla="*/ 31531 w 2396358"/>
                  <a:gd name="connsiteY24" fmla="*/ 2270234 h 3925614"/>
                  <a:gd name="connsiteX25" fmla="*/ 268014 w 2396358"/>
                  <a:gd name="connsiteY25" fmla="*/ 2096814 h 3925614"/>
                  <a:gd name="connsiteX26" fmla="*/ 252248 w 2396358"/>
                  <a:gd name="connsiteY26" fmla="*/ 1939159 h 3925614"/>
                  <a:gd name="connsiteX27" fmla="*/ 567558 w 2396358"/>
                  <a:gd name="connsiteY27" fmla="*/ 1891862 h 3925614"/>
                  <a:gd name="connsiteX28" fmla="*/ 173421 w 2396358"/>
                  <a:gd name="connsiteY28" fmla="*/ 1781503 h 3925614"/>
                  <a:gd name="connsiteX29" fmla="*/ 551793 w 2396358"/>
                  <a:gd name="connsiteY29" fmla="*/ 1686910 h 3925614"/>
                  <a:gd name="connsiteX30" fmla="*/ 173421 w 2396358"/>
                  <a:gd name="connsiteY30" fmla="*/ 1592317 h 3925614"/>
                  <a:gd name="connsiteX31" fmla="*/ 504496 w 2396358"/>
                  <a:gd name="connsiteY31" fmla="*/ 1450428 h 3925614"/>
                  <a:gd name="connsiteX32" fmla="*/ 141890 w 2396358"/>
                  <a:gd name="connsiteY32" fmla="*/ 1371600 h 3925614"/>
                  <a:gd name="connsiteX33" fmla="*/ 520262 w 2396358"/>
                  <a:gd name="connsiteY33" fmla="*/ 1245476 h 3925614"/>
                  <a:gd name="connsiteX34" fmla="*/ 173421 w 2396358"/>
                  <a:gd name="connsiteY34" fmla="*/ 1150883 h 3925614"/>
                  <a:gd name="connsiteX35" fmla="*/ 536027 w 2396358"/>
                  <a:gd name="connsiteY35" fmla="*/ 1072055 h 3925614"/>
                  <a:gd name="connsiteX36" fmla="*/ 157655 w 2396358"/>
                  <a:gd name="connsiteY36" fmla="*/ 945931 h 3925614"/>
                  <a:gd name="connsiteX37" fmla="*/ 567558 w 2396358"/>
                  <a:gd name="connsiteY37" fmla="*/ 835572 h 3925614"/>
                  <a:gd name="connsiteX38" fmla="*/ 173421 w 2396358"/>
                  <a:gd name="connsiteY38" fmla="*/ 740979 h 3925614"/>
                  <a:gd name="connsiteX39" fmla="*/ 614855 w 2396358"/>
                  <a:gd name="connsiteY39" fmla="*/ 614855 h 3925614"/>
                  <a:gd name="connsiteX40" fmla="*/ 173421 w 2396358"/>
                  <a:gd name="connsiteY40" fmla="*/ 536028 h 3925614"/>
                  <a:gd name="connsiteX41" fmla="*/ 599090 w 2396358"/>
                  <a:gd name="connsiteY41" fmla="*/ 425669 h 3925614"/>
                  <a:gd name="connsiteX42" fmla="*/ 204952 w 2396358"/>
                  <a:gd name="connsiteY42" fmla="*/ 346841 h 3925614"/>
                  <a:gd name="connsiteX43" fmla="*/ 157655 w 2396358"/>
                  <a:gd name="connsiteY43" fmla="*/ 0 h 392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96358" h="3925614">
                    <a:moveTo>
                      <a:pt x="157655" y="0"/>
                    </a:moveTo>
                    <a:lnTo>
                      <a:pt x="2207172" y="15765"/>
                    </a:lnTo>
                    <a:lnTo>
                      <a:pt x="2222938" y="378372"/>
                    </a:lnTo>
                    <a:lnTo>
                      <a:pt x="1844565" y="409903"/>
                    </a:lnTo>
                    <a:lnTo>
                      <a:pt x="2191407" y="457200"/>
                    </a:lnTo>
                    <a:lnTo>
                      <a:pt x="2191407" y="457200"/>
                    </a:lnTo>
                    <a:lnTo>
                      <a:pt x="1828800" y="630621"/>
                    </a:lnTo>
                    <a:lnTo>
                      <a:pt x="2207172" y="677917"/>
                    </a:lnTo>
                    <a:lnTo>
                      <a:pt x="1891862" y="835572"/>
                    </a:lnTo>
                    <a:lnTo>
                      <a:pt x="2191407" y="914400"/>
                    </a:lnTo>
                    <a:lnTo>
                      <a:pt x="1907627" y="1087821"/>
                    </a:lnTo>
                    <a:lnTo>
                      <a:pt x="2207172" y="1135117"/>
                    </a:lnTo>
                    <a:lnTo>
                      <a:pt x="1907627" y="1261241"/>
                    </a:lnTo>
                    <a:lnTo>
                      <a:pt x="2207172" y="1355834"/>
                    </a:lnTo>
                    <a:lnTo>
                      <a:pt x="1860331" y="1450428"/>
                    </a:lnTo>
                    <a:lnTo>
                      <a:pt x="2175641" y="1560786"/>
                    </a:lnTo>
                    <a:lnTo>
                      <a:pt x="1813034" y="1671145"/>
                    </a:lnTo>
                    <a:lnTo>
                      <a:pt x="2191407" y="1765738"/>
                    </a:lnTo>
                    <a:lnTo>
                      <a:pt x="1828800" y="1891862"/>
                    </a:lnTo>
                    <a:lnTo>
                      <a:pt x="2144110" y="1939159"/>
                    </a:lnTo>
                    <a:lnTo>
                      <a:pt x="2144110" y="2081048"/>
                    </a:lnTo>
                    <a:lnTo>
                      <a:pt x="2396358" y="2301765"/>
                    </a:lnTo>
                    <a:lnTo>
                      <a:pt x="2396358" y="3925614"/>
                    </a:lnTo>
                    <a:lnTo>
                      <a:pt x="0" y="3925614"/>
                    </a:lnTo>
                    <a:lnTo>
                      <a:pt x="31531" y="2270234"/>
                    </a:lnTo>
                    <a:lnTo>
                      <a:pt x="268014" y="2096814"/>
                    </a:lnTo>
                    <a:lnTo>
                      <a:pt x="252248" y="1939159"/>
                    </a:lnTo>
                    <a:lnTo>
                      <a:pt x="567558" y="1891862"/>
                    </a:lnTo>
                    <a:lnTo>
                      <a:pt x="173421" y="1781503"/>
                    </a:lnTo>
                    <a:lnTo>
                      <a:pt x="551793" y="1686910"/>
                    </a:lnTo>
                    <a:lnTo>
                      <a:pt x="173421" y="1592317"/>
                    </a:lnTo>
                    <a:lnTo>
                      <a:pt x="504496" y="1450428"/>
                    </a:lnTo>
                    <a:lnTo>
                      <a:pt x="141890" y="1371600"/>
                    </a:lnTo>
                    <a:lnTo>
                      <a:pt x="520262" y="1245476"/>
                    </a:lnTo>
                    <a:lnTo>
                      <a:pt x="173421" y="1150883"/>
                    </a:lnTo>
                    <a:lnTo>
                      <a:pt x="536027" y="1072055"/>
                    </a:lnTo>
                    <a:lnTo>
                      <a:pt x="157655" y="945931"/>
                    </a:lnTo>
                    <a:lnTo>
                      <a:pt x="567558" y="835572"/>
                    </a:lnTo>
                    <a:lnTo>
                      <a:pt x="173421" y="740979"/>
                    </a:lnTo>
                    <a:lnTo>
                      <a:pt x="614855" y="614855"/>
                    </a:lnTo>
                    <a:lnTo>
                      <a:pt x="173421" y="536028"/>
                    </a:lnTo>
                    <a:lnTo>
                      <a:pt x="599090" y="425669"/>
                    </a:lnTo>
                    <a:lnTo>
                      <a:pt x="204952" y="346841"/>
                    </a:lnTo>
                    <a:lnTo>
                      <a:pt x="157655" y="0"/>
                    </a:lnTo>
                    <a:close/>
                  </a:path>
                </a:pathLst>
              </a:custGeom>
              <a:solidFill>
                <a:schemeClr val="bg1">
                  <a:lumMod val="8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a:extLst>
                  <a:ext uri="{FF2B5EF4-FFF2-40B4-BE49-F238E27FC236}">
                    <a16:creationId xmlns:a16="http://schemas.microsoft.com/office/drawing/2014/main" id="{458449CC-58FA-5A4D-BAC0-48FB9ABE6E23}"/>
                  </a:ext>
                </a:extLst>
              </p:cNvPr>
              <p:cNvSpPr/>
              <p:nvPr/>
            </p:nvSpPr>
            <p:spPr>
              <a:xfrm>
                <a:off x="3205167" y="3100676"/>
                <a:ext cx="2140816" cy="3374554"/>
              </a:xfrm>
              <a:custGeom>
                <a:avLst/>
                <a:gdLst>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90139"/>
                  <a:gd name="connsiteX1" fmla="*/ 1560786 w 2112579"/>
                  <a:gd name="connsiteY1" fmla="*/ 31531 h 3390139"/>
                  <a:gd name="connsiteX2" fmla="*/ 1576551 w 2112579"/>
                  <a:gd name="connsiteY2" fmla="*/ 1844566 h 3390139"/>
                  <a:gd name="connsiteX3" fmla="*/ 1970689 w 2112579"/>
                  <a:gd name="connsiteY3" fmla="*/ 2017987 h 3390139"/>
                  <a:gd name="connsiteX4" fmla="*/ 2112579 w 2112579"/>
                  <a:gd name="connsiteY4" fmla="*/ 2506718 h 3390139"/>
                  <a:gd name="connsiteX5" fmla="*/ 1891862 w 2112579"/>
                  <a:gd name="connsiteY5" fmla="*/ 3058511 h 3390139"/>
                  <a:gd name="connsiteX6" fmla="*/ 1277006 w 2112579"/>
                  <a:gd name="connsiteY6" fmla="*/ 3389587 h 3390139"/>
                  <a:gd name="connsiteX7" fmla="*/ 614855 w 2112579"/>
                  <a:gd name="connsiteY7" fmla="*/ 3342290 h 3390139"/>
                  <a:gd name="connsiteX8" fmla="*/ 173420 w 2112579"/>
                  <a:gd name="connsiteY8" fmla="*/ 2995449 h 3390139"/>
                  <a:gd name="connsiteX9" fmla="*/ 0 w 2112579"/>
                  <a:gd name="connsiteY9" fmla="*/ 2569780 h 3390139"/>
                  <a:gd name="connsiteX10" fmla="*/ 31531 w 2112579"/>
                  <a:gd name="connsiteY10" fmla="*/ 2081049 h 3390139"/>
                  <a:gd name="connsiteX11" fmla="*/ 425669 w 2112579"/>
                  <a:gd name="connsiteY11" fmla="*/ 1781504 h 3390139"/>
                  <a:gd name="connsiteX12" fmla="*/ 457200 w 2112579"/>
                  <a:gd name="connsiteY12" fmla="*/ 0 h 3390139"/>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69531 w 2124910"/>
                  <a:gd name="connsiteY0" fmla="*/ 0 h 3400082"/>
                  <a:gd name="connsiteX1" fmla="*/ 1573117 w 2124910"/>
                  <a:gd name="connsiteY1" fmla="*/ 31531 h 3400082"/>
                  <a:gd name="connsiteX2" fmla="*/ 1588882 w 2124910"/>
                  <a:gd name="connsiteY2" fmla="*/ 1844566 h 3400082"/>
                  <a:gd name="connsiteX3" fmla="*/ 1983020 w 2124910"/>
                  <a:gd name="connsiteY3" fmla="*/ 2017987 h 3400082"/>
                  <a:gd name="connsiteX4" fmla="*/ 2124910 w 2124910"/>
                  <a:gd name="connsiteY4" fmla="*/ 2506718 h 3400082"/>
                  <a:gd name="connsiteX5" fmla="*/ 1904193 w 2124910"/>
                  <a:gd name="connsiteY5" fmla="*/ 3058511 h 3400082"/>
                  <a:gd name="connsiteX6" fmla="*/ 1289337 w 2124910"/>
                  <a:gd name="connsiteY6" fmla="*/ 3389587 h 3400082"/>
                  <a:gd name="connsiteX7" fmla="*/ 627186 w 2124910"/>
                  <a:gd name="connsiteY7" fmla="*/ 3342290 h 3400082"/>
                  <a:gd name="connsiteX8" fmla="*/ 185751 w 2124910"/>
                  <a:gd name="connsiteY8" fmla="*/ 2995449 h 3400082"/>
                  <a:gd name="connsiteX9" fmla="*/ 12331 w 2124910"/>
                  <a:gd name="connsiteY9" fmla="*/ 2569780 h 3400082"/>
                  <a:gd name="connsiteX10" fmla="*/ 43862 w 2124910"/>
                  <a:gd name="connsiteY10" fmla="*/ 2081049 h 3400082"/>
                  <a:gd name="connsiteX11" fmla="*/ 438000 w 2124910"/>
                  <a:gd name="connsiteY11" fmla="*/ 1781504 h 3400082"/>
                  <a:gd name="connsiteX12" fmla="*/ 469531 w 2124910"/>
                  <a:gd name="connsiteY12" fmla="*/ 0 h 3400082"/>
                  <a:gd name="connsiteX0" fmla="*/ 471039 w 2126418"/>
                  <a:gd name="connsiteY0" fmla="*/ 0 h 3400082"/>
                  <a:gd name="connsiteX1" fmla="*/ 1574625 w 2126418"/>
                  <a:gd name="connsiteY1" fmla="*/ 31531 h 3400082"/>
                  <a:gd name="connsiteX2" fmla="*/ 1590390 w 2126418"/>
                  <a:gd name="connsiteY2" fmla="*/ 1844566 h 3400082"/>
                  <a:gd name="connsiteX3" fmla="*/ 1984528 w 2126418"/>
                  <a:gd name="connsiteY3" fmla="*/ 2017987 h 3400082"/>
                  <a:gd name="connsiteX4" fmla="*/ 2126418 w 2126418"/>
                  <a:gd name="connsiteY4" fmla="*/ 2506718 h 3400082"/>
                  <a:gd name="connsiteX5" fmla="*/ 1905701 w 2126418"/>
                  <a:gd name="connsiteY5" fmla="*/ 3058511 h 3400082"/>
                  <a:gd name="connsiteX6" fmla="*/ 1290845 w 2126418"/>
                  <a:gd name="connsiteY6" fmla="*/ 3389587 h 3400082"/>
                  <a:gd name="connsiteX7" fmla="*/ 628694 w 2126418"/>
                  <a:gd name="connsiteY7" fmla="*/ 3342290 h 3400082"/>
                  <a:gd name="connsiteX8" fmla="*/ 187259 w 2126418"/>
                  <a:gd name="connsiteY8" fmla="*/ 2995449 h 3400082"/>
                  <a:gd name="connsiteX9" fmla="*/ 13839 w 2126418"/>
                  <a:gd name="connsiteY9" fmla="*/ 2569780 h 3400082"/>
                  <a:gd name="connsiteX10" fmla="*/ 45370 w 2126418"/>
                  <a:gd name="connsiteY10" fmla="*/ 2081049 h 3400082"/>
                  <a:gd name="connsiteX11" fmla="*/ 439508 w 2126418"/>
                  <a:gd name="connsiteY11" fmla="*/ 1781504 h 3400082"/>
                  <a:gd name="connsiteX12" fmla="*/ 471039 w 2126418"/>
                  <a:gd name="connsiteY12" fmla="*/ 0 h 3400082"/>
                  <a:gd name="connsiteX0" fmla="*/ 471039 w 2126418"/>
                  <a:gd name="connsiteY0" fmla="*/ 0 h 3400082"/>
                  <a:gd name="connsiteX1" fmla="*/ 1574625 w 2126418"/>
                  <a:gd name="connsiteY1" fmla="*/ 31531 h 3400082"/>
                  <a:gd name="connsiteX2" fmla="*/ 1590390 w 2126418"/>
                  <a:gd name="connsiteY2" fmla="*/ 1844566 h 3400082"/>
                  <a:gd name="connsiteX3" fmla="*/ 1984528 w 2126418"/>
                  <a:gd name="connsiteY3" fmla="*/ 2017987 h 3400082"/>
                  <a:gd name="connsiteX4" fmla="*/ 2126418 w 2126418"/>
                  <a:gd name="connsiteY4" fmla="*/ 2506718 h 3400082"/>
                  <a:gd name="connsiteX5" fmla="*/ 1905701 w 2126418"/>
                  <a:gd name="connsiteY5" fmla="*/ 3058511 h 3400082"/>
                  <a:gd name="connsiteX6" fmla="*/ 1290845 w 2126418"/>
                  <a:gd name="connsiteY6" fmla="*/ 3389587 h 3400082"/>
                  <a:gd name="connsiteX7" fmla="*/ 628694 w 2126418"/>
                  <a:gd name="connsiteY7" fmla="*/ 3342290 h 3400082"/>
                  <a:gd name="connsiteX8" fmla="*/ 187259 w 2126418"/>
                  <a:gd name="connsiteY8" fmla="*/ 2995449 h 3400082"/>
                  <a:gd name="connsiteX9" fmla="*/ 13839 w 2126418"/>
                  <a:gd name="connsiteY9" fmla="*/ 2569780 h 3400082"/>
                  <a:gd name="connsiteX10" fmla="*/ 45370 w 2126418"/>
                  <a:gd name="connsiteY10" fmla="*/ 2081049 h 3400082"/>
                  <a:gd name="connsiteX11" fmla="*/ 439508 w 2126418"/>
                  <a:gd name="connsiteY11" fmla="*/ 1781504 h 3400082"/>
                  <a:gd name="connsiteX12" fmla="*/ 471039 w 2126418"/>
                  <a:gd name="connsiteY12" fmla="*/ 0 h 3400082"/>
                  <a:gd name="connsiteX0" fmla="*/ 471039 w 2126418"/>
                  <a:gd name="connsiteY0" fmla="*/ 0 h 3400082"/>
                  <a:gd name="connsiteX1" fmla="*/ 1574625 w 2126418"/>
                  <a:gd name="connsiteY1" fmla="*/ 31531 h 3400082"/>
                  <a:gd name="connsiteX2" fmla="*/ 1590390 w 2126418"/>
                  <a:gd name="connsiteY2" fmla="*/ 1844566 h 3400082"/>
                  <a:gd name="connsiteX3" fmla="*/ 1984528 w 2126418"/>
                  <a:gd name="connsiteY3" fmla="*/ 2017987 h 3400082"/>
                  <a:gd name="connsiteX4" fmla="*/ 2126418 w 2126418"/>
                  <a:gd name="connsiteY4" fmla="*/ 2506718 h 3400082"/>
                  <a:gd name="connsiteX5" fmla="*/ 1905701 w 2126418"/>
                  <a:gd name="connsiteY5" fmla="*/ 3058511 h 3400082"/>
                  <a:gd name="connsiteX6" fmla="*/ 1290845 w 2126418"/>
                  <a:gd name="connsiteY6" fmla="*/ 3389587 h 3400082"/>
                  <a:gd name="connsiteX7" fmla="*/ 628694 w 2126418"/>
                  <a:gd name="connsiteY7" fmla="*/ 3342290 h 3400082"/>
                  <a:gd name="connsiteX8" fmla="*/ 187259 w 2126418"/>
                  <a:gd name="connsiteY8" fmla="*/ 2995449 h 3400082"/>
                  <a:gd name="connsiteX9" fmla="*/ 13839 w 2126418"/>
                  <a:gd name="connsiteY9" fmla="*/ 2569780 h 3400082"/>
                  <a:gd name="connsiteX10" fmla="*/ 45370 w 2126418"/>
                  <a:gd name="connsiteY10" fmla="*/ 2081049 h 3400082"/>
                  <a:gd name="connsiteX11" fmla="*/ 439508 w 2126418"/>
                  <a:gd name="connsiteY11" fmla="*/ 1781504 h 3400082"/>
                  <a:gd name="connsiteX12" fmla="*/ 471039 w 2126418"/>
                  <a:gd name="connsiteY12" fmla="*/ 0 h 3400082"/>
                  <a:gd name="connsiteX0" fmla="*/ 471039 w 2013256"/>
                  <a:gd name="connsiteY0" fmla="*/ 0 h 3400082"/>
                  <a:gd name="connsiteX1" fmla="*/ 1574625 w 2013256"/>
                  <a:gd name="connsiteY1" fmla="*/ 31531 h 3400082"/>
                  <a:gd name="connsiteX2" fmla="*/ 1590390 w 2013256"/>
                  <a:gd name="connsiteY2" fmla="*/ 1844566 h 3400082"/>
                  <a:gd name="connsiteX3" fmla="*/ 1984528 w 2013256"/>
                  <a:gd name="connsiteY3" fmla="*/ 2017987 h 3400082"/>
                  <a:gd name="connsiteX4" fmla="*/ 1905701 w 2013256"/>
                  <a:gd name="connsiteY4" fmla="*/ 3058511 h 3400082"/>
                  <a:gd name="connsiteX5" fmla="*/ 1290845 w 2013256"/>
                  <a:gd name="connsiteY5" fmla="*/ 3389587 h 3400082"/>
                  <a:gd name="connsiteX6" fmla="*/ 628694 w 2013256"/>
                  <a:gd name="connsiteY6" fmla="*/ 3342290 h 3400082"/>
                  <a:gd name="connsiteX7" fmla="*/ 187259 w 2013256"/>
                  <a:gd name="connsiteY7" fmla="*/ 2995449 h 3400082"/>
                  <a:gd name="connsiteX8" fmla="*/ 13839 w 2013256"/>
                  <a:gd name="connsiteY8" fmla="*/ 2569780 h 3400082"/>
                  <a:gd name="connsiteX9" fmla="*/ 45370 w 2013256"/>
                  <a:gd name="connsiteY9" fmla="*/ 2081049 h 3400082"/>
                  <a:gd name="connsiteX10" fmla="*/ 439508 w 2013256"/>
                  <a:gd name="connsiteY10" fmla="*/ 1781504 h 3400082"/>
                  <a:gd name="connsiteX11" fmla="*/ 471039 w 2013256"/>
                  <a:gd name="connsiteY11" fmla="*/ 0 h 3400082"/>
                  <a:gd name="connsiteX0" fmla="*/ 471039 w 2117132"/>
                  <a:gd name="connsiteY0" fmla="*/ 0 h 3400082"/>
                  <a:gd name="connsiteX1" fmla="*/ 1574625 w 2117132"/>
                  <a:gd name="connsiteY1" fmla="*/ 31531 h 3400082"/>
                  <a:gd name="connsiteX2" fmla="*/ 1590390 w 2117132"/>
                  <a:gd name="connsiteY2" fmla="*/ 1844566 h 3400082"/>
                  <a:gd name="connsiteX3" fmla="*/ 1984528 w 2117132"/>
                  <a:gd name="connsiteY3" fmla="*/ 2017987 h 3400082"/>
                  <a:gd name="connsiteX4" fmla="*/ 1905701 w 2117132"/>
                  <a:gd name="connsiteY4" fmla="*/ 3058511 h 3400082"/>
                  <a:gd name="connsiteX5" fmla="*/ 1290845 w 2117132"/>
                  <a:gd name="connsiteY5" fmla="*/ 3389587 h 3400082"/>
                  <a:gd name="connsiteX6" fmla="*/ 628694 w 2117132"/>
                  <a:gd name="connsiteY6" fmla="*/ 3342290 h 3400082"/>
                  <a:gd name="connsiteX7" fmla="*/ 187259 w 2117132"/>
                  <a:gd name="connsiteY7" fmla="*/ 2995449 h 3400082"/>
                  <a:gd name="connsiteX8" fmla="*/ 13839 w 2117132"/>
                  <a:gd name="connsiteY8" fmla="*/ 2569780 h 3400082"/>
                  <a:gd name="connsiteX9" fmla="*/ 45370 w 2117132"/>
                  <a:gd name="connsiteY9" fmla="*/ 2081049 h 3400082"/>
                  <a:gd name="connsiteX10" fmla="*/ 439508 w 2117132"/>
                  <a:gd name="connsiteY10" fmla="*/ 1781504 h 3400082"/>
                  <a:gd name="connsiteX11" fmla="*/ 471039 w 2117132"/>
                  <a:gd name="connsiteY11" fmla="*/ 0 h 3400082"/>
                  <a:gd name="connsiteX0" fmla="*/ 471039 w 2117132"/>
                  <a:gd name="connsiteY0" fmla="*/ 0 h 3343260"/>
                  <a:gd name="connsiteX1" fmla="*/ 1574625 w 2117132"/>
                  <a:gd name="connsiteY1" fmla="*/ 31531 h 3343260"/>
                  <a:gd name="connsiteX2" fmla="*/ 1590390 w 2117132"/>
                  <a:gd name="connsiteY2" fmla="*/ 1844566 h 3343260"/>
                  <a:gd name="connsiteX3" fmla="*/ 1984528 w 2117132"/>
                  <a:gd name="connsiteY3" fmla="*/ 2017987 h 3343260"/>
                  <a:gd name="connsiteX4" fmla="*/ 1905701 w 2117132"/>
                  <a:gd name="connsiteY4" fmla="*/ 3058511 h 3343260"/>
                  <a:gd name="connsiteX5" fmla="*/ 628694 w 2117132"/>
                  <a:gd name="connsiteY5" fmla="*/ 3342290 h 3343260"/>
                  <a:gd name="connsiteX6" fmla="*/ 187259 w 2117132"/>
                  <a:gd name="connsiteY6" fmla="*/ 2995449 h 3343260"/>
                  <a:gd name="connsiteX7" fmla="*/ 13839 w 2117132"/>
                  <a:gd name="connsiteY7" fmla="*/ 2569780 h 3343260"/>
                  <a:gd name="connsiteX8" fmla="*/ 45370 w 2117132"/>
                  <a:gd name="connsiteY8" fmla="*/ 2081049 h 3343260"/>
                  <a:gd name="connsiteX9" fmla="*/ 439508 w 2117132"/>
                  <a:gd name="connsiteY9" fmla="*/ 1781504 h 3343260"/>
                  <a:gd name="connsiteX10" fmla="*/ 471039 w 2117132"/>
                  <a:gd name="connsiteY10" fmla="*/ 0 h 3343260"/>
                  <a:gd name="connsiteX0" fmla="*/ 471039 w 2117132"/>
                  <a:gd name="connsiteY0" fmla="*/ 0 h 3361661"/>
                  <a:gd name="connsiteX1" fmla="*/ 1574625 w 2117132"/>
                  <a:gd name="connsiteY1" fmla="*/ 31531 h 3361661"/>
                  <a:gd name="connsiteX2" fmla="*/ 1590390 w 2117132"/>
                  <a:gd name="connsiteY2" fmla="*/ 1844566 h 3361661"/>
                  <a:gd name="connsiteX3" fmla="*/ 1984528 w 2117132"/>
                  <a:gd name="connsiteY3" fmla="*/ 2017987 h 3361661"/>
                  <a:gd name="connsiteX4" fmla="*/ 1905701 w 2117132"/>
                  <a:gd name="connsiteY4" fmla="*/ 3058511 h 3361661"/>
                  <a:gd name="connsiteX5" fmla="*/ 628694 w 2117132"/>
                  <a:gd name="connsiteY5" fmla="*/ 3342290 h 3361661"/>
                  <a:gd name="connsiteX6" fmla="*/ 187259 w 2117132"/>
                  <a:gd name="connsiteY6" fmla="*/ 2995449 h 3361661"/>
                  <a:gd name="connsiteX7" fmla="*/ 13839 w 2117132"/>
                  <a:gd name="connsiteY7" fmla="*/ 2569780 h 3361661"/>
                  <a:gd name="connsiteX8" fmla="*/ 45370 w 2117132"/>
                  <a:gd name="connsiteY8" fmla="*/ 2081049 h 3361661"/>
                  <a:gd name="connsiteX9" fmla="*/ 439508 w 2117132"/>
                  <a:gd name="connsiteY9" fmla="*/ 1781504 h 3361661"/>
                  <a:gd name="connsiteX10" fmla="*/ 471039 w 2117132"/>
                  <a:gd name="connsiteY10" fmla="*/ 0 h 3361661"/>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87259 w 2117132"/>
                  <a:gd name="connsiteY6" fmla="*/ 2995449 h 3387572"/>
                  <a:gd name="connsiteX7" fmla="*/ 13839 w 2117132"/>
                  <a:gd name="connsiteY7" fmla="*/ 2569780 h 3387572"/>
                  <a:gd name="connsiteX8" fmla="*/ 45370 w 2117132"/>
                  <a:gd name="connsiteY8" fmla="*/ 2081049 h 3387572"/>
                  <a:gd name="connsiteX9" fmla="*/ 439508 w 2117132"/>
                  <a:gd name="connsiteY9" fmla="*/ 1781504 h 3387572"/>
                  <a:gd name="connsiteX10" fmla="*/ 471039 w 2117132"/>
                  <a:gd name="connsiteY10"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59050 w 2105143"/>
                  <a:gd name="connsiteY0" fmla="*/ 0 h 3387572"/>
                  <a:gd name="connsiteX1" fmla="*/ 1562636 w 2105143"/>
                  <a:gd name="connsiteY1" fmla="*/ 31531 h 3387572"/>
                  <a:gd name="connsiteX2" fmla="*/ 1578401 w 2105143"/>
                  <a:gd name="connsiteY2" fmla="*/ 1844566 h 3387572"/>
                  <a:gd name="connsiteX3" fmla="*/ 1972539 w 2105143"/>
                  <a:gd name="connsiteY3" fmla="*/ 2017987 h 3387572"/>
                  <a:gd name="connsiteX4" fmla="*/ 1893712 w 2105143"/>
                  <a:gd name="connsiteY4" fmla="*/ 3058511 h 3387572"/>
                  <a:gd name="connsiteX5" fmla="*/ 616705 w 2105143"/>
                  <a:gd name="connsiteY5" fmla="*/ 3342290 h 3387572"/>
                  <a:gd name="connsiteX6" fmla="*/ 1850 w 2105143"/>
                  <a:gd name="connsiteY6" fmla="*/ 2569780 h 3387572"/>
                  <a:gd name="connsiteX7" fmla="*/ 427519 w 2105143"/>
                  <a:gd name="connsiteY7" fmla="*/ 1781504 h 3387572"/>
                  <a:gd name="connsiteX8" fmla="*/ 459050 w 2105143"/>
                  <a:gd name="connsiteY8" fmla="*/ 0 h 3387572"/>
                  <a:gd name="connsiteX0" fmla="*/ 462516 w 2108609"/>
                  <a:gd name="connsiteY0" fmla="*/ 0 h 3387572"/>
                  <a:gd name="connsiteX1" fmla="*/ 1566102 w 2108609"/>
                  <a:gd name="connsiteY1" fmla="*/ 31531 h 3387572"/>
                  <a:gd name="connsiteX2" fmla="*/ 1581867 w 2108609"/>
                  <a:gd name="connsiteY2" fmla="*/ 1844566 h 3387572"/>
                  <a:gd name="connsiteX3" fmla="*/ 1976005 w 2108609"/>
                  <a:gd name="connsiteY3" fmla="*/ 2017987 h 3387572"/>
                  <a:gd name="connsiteX4" fmla="*/ 1897178 w 2108609"/>
                  <a:gd name="connsiteY4" fmla="*/ 3058511 h 3387572"/>
                  <a:gd name="connsiteX5" fmla="*/ 620171 w 2108609"/>
                  <a:gd name="connsiteY5" fmla="*/ 3342290 h 3387572"/>
                  <a:gd name="connsiteX6" fmla="*/ 5316 w 2108609"/>
                  <a:gd name="connsiteY6" fmla="*/ 2569780 h 3387572"/>
                  <a:gd name="connsiteX7" fmla="*/ 430985 w 2108609"/>
                  <a:gd name="connsiteY7" fmla="*/ 1781504 h 3387572"/>
                  <a:gd name="connsiteX8" fmla="*/ 462516 w 2108609"/>
                  <a:gd name="connsiteY8" fmla="*/ 0 h 3387572"/>
                  <a:gd name="connsiteX0" fmla="*/ 472295 w 2118388"/>
                  <a:gd name="connsiteY0" fmla="*/ 0 h 3387572"/>
                  <a:gd name="connsiteX1" fmla="*/ 1575881 w 2118388"/>
                  <a:gd name="connsiteY1" fmla="*/ 31531 h 3387572"/>
                  <a:gd name="connsiteX2" fmla="*/ 1591646 w 2118388"/>
                  <a:gd name="connsiteY2" fmla="*/ 1844566 h 3387572"/>
                  <a:gd name="connsiteX3" fmla="*/ 1985784 w 2118388"/>
                  <a:gd name="connsiteY3" fmla="*/ 2017987 h 3387572"/>
                  <a:gd name="connsiteX4" fmla="*/ 1906957 w 2118388"/>
                  <a:gd name="connsiteY4" fmla="*/ 3058511 h 3387572"/>
                  <a:gd name="connsiteX5" fmla="*/ 629950 w 2118388"/>
                  <a:gd name="connsiteY5" fmla="*/ 3342290 h 3387572"/>
                  <a:gd name="connsiteX6" fmla="*/ 15095 w 2118388"/>
                  <a:gd name="connsiteY6" fmla="*/ 2569780 h 3387572"/>
                  <a:gd name="connsiteX7" fmla="*/ 440764 w 2118388"/>
                  <a:gd name="connsiteY7" fmla="*/ 1781504 h 3387572"/>
                  <a:gd name="connsiteX8" fmla="*/ 472295 w 2118388"/>
                  <a:gd name="connsiteY8" fmla="*/ 0 h 3387572"/>
                  <a:gd name="connsiteX0" fmla="*/ 457200 w 2103293"/>
                  <a:gd name="connsiteY0" fmla="*/ 0 h 3387572"/>
                  <a:gd name="connsiteX1" fmla="*/ 1560786 w 2103293"/>
                  <a:gd name="connsiteY1" fmla="*/ 31531 h 3387572"/>
                  <a:gd name="connsiteX2" fmla="*/ 1576551 w 2103293"/>
                  <a:gd name="connsiteY2" fmla="*/ 1844566 h 3387572"/>
                  <a:gd name="connsiteX3" fmla="*/ 1970689 w 2103293"/>
                  <a:gd name="connsiteY3" fmla="*/ 2017987 h 3387572"/>
                  <a:gd name="connsiteX4" fmla="*/ 1891862 w 2103293"/>
                  <a:gd name="connsiteY4" fmla="*/ 3058511 h 3387572"/>
                  <a:gd name="connsiteX5" fmla="*/ 614855 w 2103293"/>
                  <a:gd name="connsiteY5" fmla="*/ 3342290 h 3387572"/>
                  <a:gd name="connsiteX6" fmla="*/ 0 w 2103293"/>
                  <a:gd name="connsiteY6" fmla="*/ 2569780 h 3387572"/>
                  <a:gd name="connsiteX7" fmla="*/ 425669 w 2103293"/>
                  <a:gd name="connsiteY7" fmla="*/ 1781504 h 3387572"/>
                  <a:gd name="connsiteX8" fmla="*/ 457200 w 2103293"/>
                  <a:gd name="connsiteY8" fmla="*/ 0 h 3387572"/>
                  <a:gd name="connsiteX0" fmla="*/ 457200 w 2203409"/>
                  <a:gd name="connsiteY0" fmla="*/ 0 h 3387572"/>
                  <a:gd name="connsiteX1" fmla="*/ 1560786 w 2203409"/>
                  <a:gd name="connsiteY1" fmla="*/ 31531 h 3387572"/>
                  <a:gd name="connsiteX2" fmla="*/ 1576551 w 2203409"/>
                  <a:gd name="connsiteY2" fmla="*/ 1844566 h 3387572"/>
                  <a:gd name="connsiteX3" fmla="*/ 2098279 w 2203409"/>
                  <a:gd name="connsiteY3" fmla="*/ 2507085 h 3387572"/>
                  <a:gd name="connsiteX4" fmla="*/ 1891862 w 2203409"/>
                  <a:gd name="connsiteY4" fmla="*/ 3058511 h 3387572"/>
                  <a:gd name="connsiteX5" fmla="*/ 614855 w 2203409"/>
                  <a:gd name="connsiteY5" fmla="*/ 3342290 h 3387572"/>
                  <a:gd name="connsiteX6" fmla="*/ 0 w 2203409"/>
                  <a:gd name="connsiteY6" fmla="*/ 2569780 h 3387572"/>
                  <a:gd name="connsiteX7" fmla="*/ 425669 w 2203409"/>
                  <a:gd name="connsiteY7" fmla="*/ 1781504 h 3387572"/>
                  <a:gd name="connsiteX8" fmla="*/ 457200 w 2203409"/>
                  <a:gd name="connsiteY8" fmla="*/ 0 h 3387572"/>
                  <a:gd name="connsiteX0" fmla="*/ 457200 w 2203409"/>
                  <a:gd name="connsiteY0" fmla="*/ 0 h 3387572"/>
                  <a:gd name="connsiteX1" fmla="*/ 1560786 w 2203409"/>
                  <a:gd name="connsiteY1" fmla="*/ 31531 h 3387572"/>
                  <a:gd name="connsiteX2" fmla="*/ 1576551 w 2203409"/>
                  <a:gd name="connsiteY2" fmla="*/ 1844566 h 3387572"/>
                  <a:gd name="connsiteX3" fmla="*/ 2098279 w 2203409"/>
                  <a:gd name="connsiteY3" fmla="*/ 2507085 h 3387572"/>
                  <a:gd name="connsiteX4" fmla="*/ 1891862 w 2203409"/>
                  <a:gd name="connsiteY4" fmla="*/ 3058511 h 3387572"/>
                  <a:gd name="connsiteX5" fmla="*/ 614855 w 2203409"/>
                  <a:gd name="connsiteY5" fmla="*/ 3342290 h 3387572"/>
                  <a:gd name="connsiteX6" fmla="*/ 0 w 2203409"/>
                  <a:gd name="connsiteY6" fmla="*/ 2569780 h 3387572"/>
                  <a:gd name="connsiteX7" fmla="*/ 425669 w 2203409"/>
                  <a:gd name="connsiteY7" fmla="*/ 1781504 h 3387572"/>
                  <a:gd name="connsiteX8" fmla="*/ 457200 w 2203409"/>
                  <a:gd name="connsiteY8" fmla="*/ 0 h 3387572"/>
                  <a:gd name="connsiteX0" fmla="*/ 457200 w 2098629"/>
                  <a:gd name="connsiteY0" fmla="*/ 0 h 3342290"/>
                  <a:gd name="connsiteX1" fmla="*/ 1560786 w 2098629"/>
                  <a:gd name="connsiteY1" fmla="*/ 31531 h 3342290"/>
                  <a:gd name="connsiteX2" fmla="*/ 1576551 w 2098629"/>
                  <a:gd name="connsiteY2" fmla="*/ 1844566 h 3342290"/>
                  <a:gd name="connsiteX3" fmla="*/ 2098279 w 2098629"/>
                  <a:gd name="connsiteY3" fmla="*/ 2507085 h 3342290"/>
                  <a:gd name="connsiteX4" fmla="*/ 614855 w 2098629"/>
                  <a:gd name="connsiteY4" fmla="*/ 3342290 h 3342290"/>
                  <a:gd name="connsiteX5" fmla="*/ 0 w 2098629"/>
                  <a:gd name="connsiteY5" fmla="*/ 2569780 h 3342290"/>
                  <a:gd name="connsiteX6" fmla="*/ 425669 w 2098629"/>
                  <a:gd name="connsiteY6" fmla="*/ 1781504 h 3342290"/>
                  <a:gd name="connsiteX7" fmla="*/ 457200 w 2098629"/>
                  <a:gd name="connsiteY7" fmla="*/ 0 h 3342290"/>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60018 w 2101447"/>
                  <a:gd name="connsiteY0" fmla="*/ 0 h 3379504"/>
                  <a:gd name="connsiteX1" fmla="*/ 1563604 w 2101447"/>
                  <a:gd name="connsiteY1" fmla="*/ 31531 h 3379504"/>
                  <a:gd name="connsiteX2" fmla="*/ 1579369 w 2101447"/>
                  <a:gd name="connsiteY2" fmla="*/ 1844566 h 3379504"/>
                  <a:gd name="connsiteX3" fmla="*/ 2101097 w 2101447"/>
                  <a:gd name="connsiteY3" fmla="*/ 2507085 h 3379504"/>
                  <a:gd name="connsiteX4" fmla="*/ 1128036 w 2101447"/>
                  <a:gd name="connsiteY4" fmla="*/ 3379504 h 3379504"/>
                  <a:gd name="connsiteX5" fmla="*/ 2818 w 2101447"/>
                  <a:gd name="connsiteY5" fmla="*/ 2569780 h 3379504"/>
                  <a:gd name="connsiteX6" fmla="*/ 428487 w 2101447"/>
                  <a:gd name="connsiteY6" fmla="*/ 1781504 h 3379504"/>
                  <a:gd name="connsiteX7" fmla="*/ 460018 w 2101447"/>
                  <a:gd name="connsiteY7" fmla="*/ 0 h 3379504"/>
                  <a:gd name="connsiteX0" fmla="*/ 461974 w 2103403"/>
                  <a:gd name="connsiteY0" fmla="*/ 0 h 3379504"/>
                  <a:gd name="connsiteX1" fmla="*/ 1565560 w 2103403"/>
                  <a:gd name="connsiteY1" fmla="*/ 31531 h 3379504"/>
                  <a:gd name="connsiteX2" fmla="*/ 1581325 w 2103403"/>
                  <a:gd name="connsiteY2" fmla="*/ 1844566 h 3379504"/>
                  <a:gd name="connsiteX3" fmla="*/ 2103053 w 2103403"/>
                  <a:gd name="connsiteY3" fmla="*/ 2507085 h 3379504"/>
                  <a:gd name="connsiteX4" fmla="*/ 1129992 w 2103403"/>
                  <a:gd name="connsiteY4" fmla="*/ 3379504 h 3379504"/>
                  <a:gd name="connsiteX5" fmla="*/ 4774 w 2103403"/>
                  <a:gd name="connsiteY5" fmla="*/ 2569780 h 3379504"/>
                  <a:gd name="connsiteX6" fmla="*/ 430443 w 2103403"/>
                  <a:gd name="connsiteY6" fmla="*/ 1781504 h 3379504"/>
                  <a:gd name="connsiteX7" fmla="*/ 461974 w 2103403"/>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098"/>
                  <a:gd name="connsiteY0" fmla="*/ 0 h 3379504"/>
                  <a:gd name="connsiteX1" fmla="*/ 1563605 w 2101098"/>
                  <a:gd name="connsiteY1" fmla="*/ 31531 h 3379504"/>
                  <a:gd name="connsiteX2" fmla="*/ 1579370 w 2101098"/>
                  <a:gd name="connsiteY2" fmla="*/ 1844566 h 3379504"/>
                  <a:gd name="connsiteX3" fmla="*/ 2101098 w 2101098"/>
                  <a:gd name="connsiteY3" fmla="*/ 2507085 h 3379504"/>
                  <a:gd name="connsiteX4" fmla="*/ 1128037 w 2101098"/>
                  <a:gd name="connsiteY4" fmla="*/ 3379504 h 3379504"/>
                  <a:gd name="connsiteX5" fmla="*/ 2819 w 2101098"/>
                  <a:gd name="connsiteY5" fmla="*/ 2569780 h 3379504"/>
                  <a:gd name="connsiteX6" fmla="*/ 428488 w 2101098"/>
                  <a:gd name="connsiteY6" fmla="*/ 1781504 h 3379504"/>
                  <a:gd name="connsiteX7" fmla="*/ 460019 w 2101098"/>
                  <a:gd name="connsiteY7" fmla="*/ 0 h 3379504"/>
                  <a:gd name="connsiteX0" fmla="*/ 460019 w 2101098"/>
                  <a:gd name="connsiteY0" fmla="*/ 0 h 3379504"/>
                  <a:gd name="connsiteX1" fmla="*/ 1563605 w 2101098"/>
                  <a:gd name="connsiteY1" fmla="*/ 31531 h 3379504"/>
                  <a:gd name="connsiteX2" fmla="*/ 1579370 w 2101098"/>
                  <a:gd name="connsiteY2" fmla="*/ 1844566 h 3379504"/>
                  <a:gd name="connsiteX3" fmla="*/ 2101098 w 2101098"/>
                  <a:gd name="connsiteY3" fmla="*/ 2507085 h 3379504"/>
                  <a:gd name="connsiteX4" fmla="*/ 1128037 w 2101098"/>
                  <a:gd name="connsiteY4" fmla="*/ 3379504 h 3379504"/>
                  <a:gd name="connsiteX5" fmla="*/ 2819 w 2101098"/>
                  <a:gd name="connsiteY5" fmla="*/ 2569780 h 3379504"/>
                  <a:gd name="connsiteX6" fmla="*/ 428488 w 2101098"/>
                  <a:gd name="connsiteY6" fmla="*/ 1781504 h 3379504"/>
                  <a:gd name="connsiteX7" fmla="*/ 460019 w 2101098"/>
                  <a:gd name="connsiteY7" fmla="*/ 0 h 3379504"/>
                  <a:gd name="connsiteX0" fmla="*/ 460019 w 2101098"/>
                  <a:gd name="connsiteY0" fmla="*/ 0 h 3379504"/>
                  <a:gd name="connsiteX1" fmla="*/ 1563605 w 2101098"/>
                  <a:gd name="connsiteY1" fmla="*/ 31531 h 3379504"/>
                  <a:gd name="connsiteX2" fmla="*/ 1579370 w 2101098"/>
                  <a:gd name="connsiteY2" fmla="*/ 1844566 h 3379504"/>
                  <a:gd name="connsiteX3" fmla="*/ 2101098 w 2101098"/>
                  <a:gd name="connsiteY3" fmla="*/ 2507085 h 3379504"/>
                  <a:gd name="connsiteX4" fmla="*/ 1128037 w 2101098"/>
                  <a:gd name="connsiteY4" fmla="*/ 3379504 h 3379504"/>
                  <a:gd name="connsiteX5" fmla="*/ 2819 w 2101098"/>
                  <a:gd name="connsiteY5" fmla="*/ 2569780 h 3379504"/>
                  <a:gd name="connsiteX6" fmla="*/ 428488 w 2101098"/>
                  <a:gd name="connsiteY6" fmla="*/ 1781504 h 3379504"/>
                  <a:gd name="connsiteX7" fmla="*/ 460019 w 2101098"/>
                  <a:gd name="connsiteY7" fmla="*/ 0 h 3379504"/>
                  <a:gd name="connsiteX0" fmla="*/ 478310 w 2119389"/>
                  <a:gd name="connsiteY0" fmla="*/ 0 h 3379504"/>
                  <a:gd name="connsiteX1" fmla="*/ 1581896 w 2119389"/>
                  <a:gd name="connsiteY1" fmla="*/ 31531 h 3379504"/>
                  <a:gd name="connsiteX2" fmla="*/ 1597661 w 2119389"/>
                  <a:gd name="connsiteY2" fmla="*/ 1844566 h 3379504"/>
                  <a:gd name="connsiteX3" fmla="*/ 2119389 w 2119389"/>
                  <a:gd name="connsiteY3" fmla="*/ 2507085 h 3379504"/>
                  <a:gd name="connsiteX4" fmla="*/ 1146328 w 2119389"/>
                  <a:gd name="connsiteY4" fmla="*/ 3379504 h 3379504"/>
                  <a:gd name="connsiteX5" fmla="*/ 21110 w 2119389"/>
                  <a:gd name="connsiteY5" fmla="*/ 2569780 h 3379504"/>
                  <a:gd name="connsiteX6" fmla="*/ 446779 w 2119389"/>
                  <a:gd name="connsiteY6" fmla="*/ 1781504 h 3379504"/>
                  <a:gd name="connsiteX7" fmla="*/ 478310 w 2119389"/>
                  <a:gd name="connsiteY7" fmla="*/ 0 h 3379504"/>
                  <a:gd name="connsiteX0" fmla="*/ 478310 w 2143333"/>
                  <a:gd name="connsiteY0" fmla="*/ 0 h 3379504"/>
                  <a:gd name="connsiteX1" fmla="*/ 1581896 w 2143333"/>
                  <a:gd name="connsiteY1" fmla="*/ 31531 h 3379504"/>
                  <a:gd name="connsiteX2" fmla="*/ 1597661 w 2143333"/>
                  <a:gd name="connsiteY2" fmla="*/ 1844566 h 3379504"/>
                  <a:gd name="connsiteX3" fmla="*/ 2119389 w 2143333"/>
                  <a:gd name="connsiteY3" fmla="*/ 2507085 h 3379504"/>
                  <a:gd name="connsiteX4" fmla="*/ 1146328 w 2143333"/>
                  <a:gd name="connsiteY4" fmla="*/ 3379504 h 3379504"/>
                  <a:gd name="connsiteX5" fmla="*/ 21110 w 2143333"/>
                  <a:gd name="connsiteY5" fmla="*/ 2569780 h 3379504"/>
                  <a:gd name="connsiteX6" fmla="*/ 446779 w 2143333"/>
                  <a:gd name="connsiteY6" fmla="*/ 1781504 h 3379504"/>
                  <a:gd name="connsiteX7" fmla="*/ 478310 w 2143333"/>
                  <a:gd name="connsiteY7" fmla="*/ 0 h 3379504"/>
                  <a:gd name="connsiteX0" fmla="*/ 478310 w 2122771"/>
                  <a:gd name="connsiteY0" fmla="*/ 0 h 3379504"/>
                  <a:gd name="connsiteX1" fmla="*/ 1581896 w 2122771"/>
                  <a:gd name="connsiteY1" fmla="*/ 31531 h 3379504"/>
                  <a:gd name="connsiteX2" fmla="*/ 1597661 w 2122771"/>
                  <a:gd name="connsiteY2" fmla="*/ 1844566 h 3379504"/>
                  <a:gd name="connsiteX3" fmla="*/ 2119389 w 2122771"/>
                  <a:gd name="connsiteY3" fmla="*/ 2507085 h 3379504"/>
                  <a:gd name="connsiteX4" fmla="*/ 1146328 w 2122771"/>
                  <a:gd name="connsiteY4" fmla="*/ 3379504 h 3379504"/>
                  <a:gd name="connsiteX5" fmla="*/ 21110 w 2122771"/>
                  <a:gd name="connsiteY5" fmla="*/ 2569780 h 3379504"/>
                  <a:gd name="connsiteX6" fmla="*/ 446779 w 2122771"/>
                  <a:gd name="connsiteY6" fmla="*/ 1781504 h 3379504"/>
                  <a:gd name="connsiteX7" fmla="*/ 478310 w 2122771"/>
                  <a:gd name="connsiteY7" fmla="*/ 0 h 3379504"/>
                  <a:gd name="connsiteX0" fmla="*/ 478310 w 2122771"/>
                  <a:gd name="connsiteY0" fmla="*/ 0 h 3406085"/>
                  <a:gd name="connsiteX1" fmla="*/ 1581896 w 2122771"/>
                  <a:gd name="connsiteY1" fmla="*/ 31531 h 3406085"/>
                  <a:gd name="connsiteX2" fmla="*/ 1597661 w 2122771"/>
                  <a:gd name="connsiteY2" fmla="*/ 1844566 h 3406085"/>
                  <a:gd name="connsiteX3" fmla="*/ 2119389 w 2122771"/>
                  <a:gd name="connsiteY3" fmla="*/ 2507085 h 3406085"/>
                  <a:gd name="connsiteX4" fmla="*/ 1167593 w 2122771"/>
                  <a:gd name="connsiteY4" fmla="*/ 3406085 h 3406085"/>
                  <a:gd name="connsiteX5" fmla="*/ 21110 w 2122771"/>
                  <a:gd name="connsiteY5" fmla="*/ 2569780 h 3406085"/>
                  <a:gd name="connsiteX6" fmla="*/ 446779 w 2122771"/>
                  <a:gd name="connsiteY6" fmla="*/ 1781504 h 3406085"/>
                  <a:gd name="connsiteX7" fmla="*/ 478310 w 2122771"/>
                  <a:gd name="connsiteY7" fmla="*/ 0 h 3406085"/>
                  <a:gd name="connsiteX0" fmla="*/ 478310 w 2122771"/>
                  <a:gd name="connsiteY0" fmla="*/ 0 h 3406085"/>
                  <a:gd name="connsiteX1" fmla="*/ 1581896 w 2122771"/>
                  <a:gd name="connsiteY1" fmla="*/ 31531 h 3406085"/>
                  <a:gd name="connsiteX2" fmla="*/ 1597661 w 2122771"/>
                  <a:gd name="connsiteY2" fmla="*/ 1844566 h 3406085"/>
                  <a:gd name="connsiteX3" fmla="*/ 2119389 w 2122771"/>
                  <a:gd name="connsiteY3" fmla="*/ 2507085 h 3406085"/>
                  <a:gd name="connsiteX4" fmla="*/ 1167593 w 2122771"/>
                  <a:gd name="connsiteY4" fmla="*/ 3406085 h 3406085"/>
                  <a:gd name="connsiteX5" fmla="*/ 21110 w 2122771"/>
                  <a:gd name="connsiteY5" fmla="*/ 2569780 h 3406085"/>
                  <a:gd name="connsiteX6" fmla="*/ 446779 w 2122771"/>
                  <a:gd name="connsiteY6" fmla="*/ 1781504 h 3406085"/>
                  <a:gd name="connsiteX7" fmla="*/ 478310 w 2122771"/>
                  <a:gd name="connsiteY7" fmla="*/ 0 h 3406085"/>
                  <a:gd name="connsiteX0" fmla="*/ 490053 w 2134514"/>
                  <a:gd name="connsiteY0" fmla="*/ 0 h 3406085"/>
                  <a:gd name="connsiteX1" fmla="*/ 1593639 w 2134514"/>
                  <a:gd name="connsiteY1" fmla="*/ 31531 h 3406085"/>
                  <a:gd name="connsiteX2" fmla="*/ 1609404 w 2134514"/>
                  <a:gd name="connsiteY2" fmla="*/ 1844566 h 3406085"/>
                  <a:gd name="connsiteX3" fmla="*/ 2131132 w 2134514"/>
                  <a:gd name="connsiteY3" fmla="*/ 2507085 h 3406085"/>
                  <a:gd name="connsiteX4" fmla="*/ 1179336 w 2134514"/>
                  <a:gd name="connsiteY4" fmla="*/ 3406085 h 3406085"/>
                  <a:gd name="connsiteX5" fmla="*/ 16904 w 2134514"/>
                  <a:gd name="connsiteY5" fmla="*/ 2479403 h 3406085"/>
                  <a:gd name="connsiteX6" fmla="*/ 458522 w 2134514"/>
                  <a:gd name="connsiteY6" fmla="*/ 1781504 h 3406085"/>
                  <a:gd name="connsiteX7" fmla="*/ 490053 w 2134514"/>
                  <a:gd name="connsiteY7" fmla="*/ 0 h 3406085"/>
                  <a:gd name="connsiteX0" fmla="*/ 490053 w 2134514"/>
                  <a:gd name="connsiteY0" fmla="*/ 0 h 3406085"/>
                  <a:gd name="connsiteX1" fmla="*/ 1593639 w 2134514"/>
                  <a:gd name="connsiteY1" fmla="*/ 31531 h 3406085"/>
                  <a:gd name="connsiteX2" fmla="*/ 1609404 w 2134514"/>
                  <a:gd name="connsiteY2" fmla="*/ 1844566 h 3406085"/>
                  <a:gd name="connsiteX3" fmla="*/ 2131132 w 2134514"/>
                  <a:gd name="connsiteY3" fmla="*/ 2507085 h 3406085"/>
                  <a:gd name="connsiteX4" fmla="*/ 1179336 w 2134514"/>
                  <a:gd name="connsiteY4" fmla="*/ 3406085 h 3406085"/>
                  <a:gd name="connsiteX5" fmla="*/ 16904 w 2134514"/>
                  <a:gd name="connsiteY5" fmla="*/ 2479403 h 3406085"/>
                  <a:gd name="connsiteX6" fmla="*/ 458522 w 2134514"/>
                  <a:gd name="connsiteY6" fmla="*/ 1781504 h 3406085"/>
                  <a:gd name="connsiteX7" fmla="*/ 490053 w 2134514"/>
                  <a:gd name="connsiteY7" fmla="*/ 0 h 3406085"/>
                  <a:gd name="connsiteX0" fmla="*/ 473149 w 2117610"/>
                  <a:gd name="connsiteY0" fmla="*/ 0 h 3406085"/>
                  <a:gd name="connsiteX1" fmla="*/ 1576735 w 2117610"/>
                  <a:gd name="connsiteY1" fmla="*/ 31531 h 3406085"/>
                  <a:gd name="connsiteX2" fmla="*/ 1592500 w 2117610"/>
                  <a:gd name="connsiteY2" fmla="*/ 1844566 h 3406085"/>
                  <a:gd name="connsiteX3" fmla="*/ 2114228 w 2117610"/>
                  <a:gd name="connsiteY3" fmla="*/ 2507085 h 3406085"/>
                  <a:gd name="connsiteX4" fmla="*/ 1162432 w 2117610"/>
                  <a:gd name="connsiteY4" fmla="*/ 3406085 h 3406085"/>
                  <a:gd name="connsiteX5" fmla="*/ 0 w 2117610"/>
                  <a:gd name="connsiteY5" fmla="*/ 2479403 h 3406085"/>
                  <a:gd name="connsiteX6" fmla="*/ 441618 w 2117610"/>
                  <a:gd name="connsiteY6" fmla="*/ 1781504 h 3406085"/>
                  <a:gd name="connsiteX7" fmla="*/ 473149 w 2117610"/>
                  <a:gd name="connsiteY7" fmla="*/ 0 h 3406085"/>
                  <a:gd name="connsiteX0" fmla="*/ 473149 w 2117610"/>
                  <a:gd name="connsiteY0" fmla="*/ 0 h 3406085"/>
                  <a:gd name="connsiteX1" fmla="*/ 1576735 w 2117610"/>
                  <a:gd name="connsiteY1" fmla="*/ 31531 h 3406085"/>
                  <a:gd name="connsiteX2" fmla="*/ 1592500 w 2117610"/>
                  <a:gd name="connsiteY2" fmla="*/ 1844566 h 3406085"/>
                  <a:gd name="connsiteX3" fmla="*/ 2114228 w 2117610"/>
                  <a:gd name="connsiteY3" fmla="*/ 2507085 h 3406085"/>
                  <a:gd name="connsiteX4" fmla="*/ 1162432 w 2117610"/>
                  <a:gd name="connsiteY4" fmla="*/ 3406085 h 3406085"/>
                  <a:gd name="connsiteX5" fmla="*/ 0 w 2117610"/>
                  <a:gd name="connsiteY5" fmla="*/ 2479403 h 3406085"/>
                  <a:gd name="connsiteX6" fmla="*/ 441618 w 2117610"/>
                  <a:gd name="connsiteY6" fmla="*/ 1781504 h 3406085"/>
                  <a:gd name="connsiteX7" fmla="*/ 473149 w 2117610"/>
                  <a:gd name="connsiteY7" fmla="*/ 0 h 3406085"/>
                  <a:gd name="connsiteX0" fmla="*/ 480561 w 2125022"/>
                  <a:gd name="connsiteY0" fmla="*/ 0 h 3406085"/>
                  <a:gd name="connsiteX1" fmla="*/ 1584147 w 2125022"/>
                  <a:gd name="connsiteY1" fmla="*/ 31531 h 3406085"/>
                  <a:gd name="connsiteX2" fmla="*/ 1599912 w 2125022"/>
                  <a:gd name="connsiteY2" fmla="*/ 1844566 h 3406085"/>
                  <a:gd name="connsiteX3" fmla="*/ 2121640 w 2125022"/>
                  <a:gd name="connsiteY3" fmla="*/ 2507085 h 3406085"/>
                  <a:gd name="connsiteX4" fmla="*/ 1169844 w 2125022"/>
                  <a:gd name="connsiteY4" fmla="*/ 3406085 h 3406085"/>
                  <a:gd name="connsiteX5" fmla="*/ 7412 w 2125022"/>
                  <a:gd name="connsiteY5" fmla="*/ 2479403 h 3406085"/>
                  <a:gd name="connsiteX6" fmla="*/ 449030 w 2125022"/>
                  <a:gd name="connsiteY6" fmla="*/ 1781504 h 3406085"/>
                  <a:gd name="connsiteX7" fmla="*/ 480561 w 2125022"/>
                  <a:gd name="connsiteY7" fmla="*/ 0 h 3406085"/>
                  <a:gd name="connsiteX0" fmla="*/ 480561 w 2125076"/>
                  <a:gd name="connsiteY0" fmla="*/ 0 h 3406085"/>
                  <a:gd name="connsiteX1" fmla="*/ 1584147 w 2125076"/>
                  <a:gd name="connsiteY1" fmla="*/ 31531 h 3406085"/>
                  <a:gd name="connsiteX2" fmla="*/ 1605228 w 2125076"/>
                  <a:gd name="connsiteY2" fmla="*/ 1796720 h 3406085"/>
                  <a:gd name="connsiteX3" fmla="*/ 2121640 w 2125076"/>
                  <a:gd name="connsiteY3" fmla="*/ 2507085 h 3406085"/>
                  <a:gd name="connsiteX4" fmla="*/ 1169844 w 2125076"/>
                  <a:gd name="connsiteY4" fmla="*/ 3406085 h 3406085"/>
                  <a:gd name="connsiteX5" fmla="*/ 7412 w 2125076"/>
                  <a:gd name="connsiteY5" fmla="*/ 2479403 h 3406085"/>
                  <a:gd name="connsiteX6" fmla="*/ 449030 w 2125076"/>
                  <a:gd name="connsiteY6" fmla="*/ 1781504 h 3406085"/>
                  <a:gd name="connsiteX7" fmla="*/ 480561 w 2125076"/>
                  <a:gd name="connsiteY7" fmla="*/ 0 h 3406085"/>
                  <a:gd name="connsiteX0" fmla="*/ 480561 w 2125076"/>
                  <a:gd name="connsiteY0" fmla="*/ 0 h 3416717"/>
                  <a:gd name="connsiteX1" fmla="*/ 1584147 w 2125076"/>
                  <a:gd name="connsiteY1" fmla="*/ 31531 h 3416717"/>
                  <a:gd name="connsiteX2" fmla="*/ 1605228 w 2125076"/>
                  <a:gd name="connsiteY2" fmla="*/ 1796720 h 3416717"/>
                  <a:gd name="connsiteX3" fmla="*/ 2121640 w 2125076"/>
                  <a:gd name="connsiteY3" fmla="*/ 2507085 h 3416717"/>
                  <a:gd name="connsiteX4" fmla="*/ 1074151 w 2125076"/>
                  <a:gd name="connsiteY4" fmla="*/ 3416717 h 3416717"/>
                  <a:gd name="connsiteX5" fmla="*/ 7412 w 2125076"/>
                  <a:gd name="connsiteY5" fmla="*/ 2479403 h 3416717"/>
                  <a:gd name="connsiteX6" fmla="*/ 449030 w 2125076"/>
                  <a:gd name="connsiteY6" fmla="*/ 1781504 h 3416717"/>
                  <a:gd name="connsiteX7" fmla="*/ 480561 w 2125076"/>
                  <a:gd name="connsiteY7" fmla="*/ 0 h 3416717"/>
                  <a:gd name="connsiteX0" fmla="*/ 480561 w 2125076"/>
                  <a:gd name="connsiteY0" fmla="*/ 0 h 3416717"/>
                  <a:gd name="connsiteX1" fmla="*/ 1584147 w 2125076"/>
                  <a:gd name="connsiteY1" fmla="*/ 31531 h 3416717"/>
                  <a:gd name="connsiteX2" fmla="*/ 1605228 w 2125076"/>
                  <a:gd name="connsiteY2" fmla="*/ 1796720 h 3416717"/>
                  <a:gd name="connsiteX3" fmla="*/ 2121640 w 2125076"/>
                  <a:gd name="connsiteY3" fmla="*/ 2507085 h 3416717"/>
                  <a:gd name="connsiteX4" fmla="*/ 1074151 w 2125076"/>
                  <a:gd name="connsiteY4" fmla="*/ 3416717 h 3416717"/>
                  <a:gd name="connsiteX5" fmla="*/ 7412 w 2125076"/>
                  <a:gd name="connsiteY5" fmla="*/ 2479403 h 3416717"/>
                  <a:gd name="connsiteX6" fmla="*/ 449030 w 2125076"/>
                  <a:gd name="connsiteY6" fmla="*/ 1781504 h 3416717"/>
                  <a:gd name="connsiteX7" fmla="*/ 480561 w 2125076"/>
                  <a:gd name="connsiteY7" fmla="*/ 0 h 3416717"/>
                  <a:gd name="connsiteX0" fmla="*/ 480561 w 2125076"/>
                  <a:gd name="connsiteY0" fmla="*/ 0 h 3416717"/>
                  <a:gd name="connsiteX1" fmla="*/ 1584147 w 2125076"/>
                  <a:gd name="connsiteY1" fmla="*/ 31531 h 3416717"/>
                  <a:gd name="connsiteX2" fmla="*/ 1605228 w 2125076"/>
                  <a:gd name="connsiteY2" fmla="*/ 1796720 h 3416717"/>
                  <a:gd name="connsiteX3" fmla="*/ 2121640 w 2125076"/>
                  <a:gd name="connsiteY3" fmla="*/ 2507085 h 3416717"/>
                  <a:gd name="connsiteX4" fmla="*/ 1074151 w 2125076"/>
                  <a:gd name="connsiteY4" fmla="*/ 3416717 h 3416717"/>
                  <a:gd name="connsiteX5" fmla="*/ 7412 w 2125076"/>
                  <a:gd name="connsiteY5" fmla="*/ 2479403 h 3416717"/>
                  <a:gd name="connsiteX6" fmla="*/ 449030 w 2125076"/>
                  <a:gd name="connsiteY6" fmla="*/ 1781504 h 3416717"/>
                  <a:gd name="connsiteX7" fmla="*/ 480561 w 2125076"/>
                  <a:gd name="connsiteY7" fmla="*/ 0 h 3416717"/>
                  <a:gd name="connsiteX0" fmla="*/ 486966 w 2131481"/>
                  <a:gd name="connsiteY0" fmla="*/ 0 h 3416717"/>
                  <a:gd name="connsiteX1" fmla="*/ 1590552 w 2131481"/>
                  <a:gd name="connsiteY1" fmla="*/ 31531 h 3416717"/>
                  <a:gd name="connsiteX2" fmla="*/ 1611633 w 2131481"/>
                  <a:gd name="connsiteY2" fmla="*/ 1796720 h 3416717"/>
                  <a:gd name="connsiteX3" fmla="*/ 2128045 w 2131481"/>
                  <a:gd name="connsiteY3" fmla="*/ 2507085 h 3416717"/>
                  <a:gd name="connsiteX4" fmla="*/ 1080556 w 2131481"/>
                  <a:gd name="connsiteY4" fmla="*/ 3416717 h 3416717"/>
                  <a:gd name="connsiteX5" fmla="*/ 13817 w 2131481"/>
                  <a:gd name="connsiteY5" fmla="*/ 2479403 h 3416717"/>
                  <a:gd name="connsiteX6" fmla="*/ 455435 w 2131481"/>
                  <a:gd name="connsiteY6" fmla="*/ 1781504 h 3416717"/>
                  <a:gd name="connsiteX7" fmla="*/ 486966 w 2131481"/>
                  <a:gd name="connsiteY7" fmla="*/ 0 h 3416717"/>
                  <a:gd name="connsiteX0" fmla="*/ 511197 w 2155712"/>
                  <a:gd name="connsiteY0" fmla="*/ 0 h 3416717"/>
                  <a:gd name="connsiteX1" fmla="*/ 1614783 w 2155712"/>
                  <a:gd name="connsiteY1" fmla="*/ 31531 h 3416717"/>
                  <a:gd name="connsiteX2" fmla="*/ 1635864 w 2155712"/>
                  <a:gd name="connsiteY2" fmla="*/ 1796720 h 3416717"/>
                  <a:gd name="connsiteX3" fmla="*/ 2152276 w 2155712"/>
                  <a:gd name="connsiteY3" fmla="*/ 2507085 h 3416717"/>
                  <a:gd name="connsiteX4" fmla="*/ 1104787 w 2155712"/>
                  <a:gd name="connsiteY4" fmla="*/ 3416717 h 3416717"/>
                  <a:gd name="connsiteX5" fmla="*/ 11467 w 2155712"/>
                  <a:gd name="connsiteY5" fmla="*/ 2490036 h 3416717"/>
                  <a:gd name="connsiteX6" fmla="*/ 479666 w 2155712"/>
                  <a:gd name="connsiteY6" fmla="*/ 1781504 h 3416717"/>
                  <a:gd name="connsiteX7" fmla="*/ 511197 w 2155712"/>
                  <a:gd name="connsiteY7" fmla="*/ 0 h 3416717"/>
                  <a:gd name="connsiteX0" fmla="*/ 511197 w 2155712"/>
                  <a:gd name="connsiteY0" fmla="*/ 0 h 3416717"/>
                  <a:gd name="connsiteX1" fmla="*/ 1614783 w 2155712"/>
                  <a:gd name="connsiteY1" fmla="*/ 31531 h 3416717"/>
                  <a:gd name="connsiteX2" fmla="*/ 1635864 w 2155712"/>
                  <a:gd name="connsiteY2" fmla="*/ 1796720 h 3416717"/>
                  <a:gd name="connsiteX3" fmla="*/ 2152276 w 2155712"/>
                  <a:gd name="connsiteY3" fmla="*/ 2507085 h 3416717"/>
                  <a:gd name="connsiteX4" fmla="*/ 1104787 w 2155712"/>
                  <a:gd name="connsiteY4" fmla="*/ 3416717 h 3416717"/>
                  <a:gd name="connsiteX5" fmla="*/ 11467 w 2155712"/>
                  <a:gd name="connsiteY5" fmla="*/ 2490036 h 3416717"/>
                  <a:gd name="connsiteX6" fmla="*/ 479666 w 2155712"/>
                  <a:gd name="connsiteY6" fmla="*/ 1781504 h 3416717"/>
                  <a:gd name="connsiteX7" fmla="*/ 511197 w 2155712"/>
                  <a:gd name="connsiteY7" fmla="*/ 0 h 3416717"/>
                  <a:gd name="connsiteX0" fmla="*/ 499730 w 2144245"/>
                  <a:gd name="connsiteY0" fmla="*/ 0 h 3416717"/>
                  <a:gd name="connsiteX1" fmla="*/ 1603316 w 2144245"/>
                  <a:gd name="connsiteY1" fmla="*/ 31531 h 3416717"/>
                  <a:gd name="connsiteX2" fmla="*/ 1624397 w 2144245"/>
                  <a:gd name="connsiteY2" fmla="*/ 1796720 h 3416717"/>
                  <a:gd name="connsiteX3" fmla="*/ 2140809 w 2144245"/>
                  <a:gd name="connsiteY3" fmla="*/ 2507085 h 3416717"/>
                  <a:gd name="connsiteX4" fmla="*/ 1093320 w 2144245"/>
                  <a:gd name="connsiteY4" fmla="*/ 3416717 h 3416717"/>
                  <a:gd name="connsiteX5" fmla="*/ 0 w 2144245"/>
                  <a:gd name="connsiteY5" fmla="*/ 2490036 h 3416717"/>
                  <a:gd name="connsiteX6" fmla="*/ 468199 w 2144245"/>
                  <a:gd name="connsiteY6" fmla="*/ 1781504 h 3416717"/>
                  <a:gd name="connsiteX7" fmla="*/ 499730 w 2144245"/>
                  <a:gd name="connsiteY7" fmla="*/ 0 h 3416717"/>
                  <a:gd name="connsiteX0" fmla="*/ 499730 w 2144356"/>
                  <a:gd name="connsiteY0" fmla="*/ 0 h 3416717"/>
                  <a:gd name="connsiteX1" fmla="*/ 1603316 w 2144356"/>
                  <a:gd name="connsiteY1" fmla="*/ 31531 h 3416717"/>
                  <a:gd name="connsiteX2" fmla="*/ 1624397 w 2144356"/>
                  <a:gd name="connsiteY2" fmla="*/ 1796720 h 3416717"/>
                  <a:gd name="connsiteX3" fmla="*/ 2140809 w 2144356"/>
                  <a:gd name="connsiteY3" fmla="*/ 2507085 h 3416717"/>
                  <a:gd name="connsiteX4" fmla="*/ 1093320 w 2144356"/>
                  <a:gd name="connsiteY4" fmla="*/ 3416717 h 3416717"/>
                  <a:gd name="connsiteX5" fmla="*/ 0 w 2144356"/>
                  <a:gd name="connsiteY5" fmla="*/ 2490036 h 3416717"/>
                  <a:gd name="connsiteX6" fmla="*/ 468199 w 2144356"/>
                  <a:gd name="connsiteY6" fmla="*/ 1781504 h 3416717"/>
                  <a:gd name="connsiteX7" fmla="*/ 499730 w 2144356"/>
                  <a:gd name="connsiteY7" fmla="*/ 0 h 3416717"/>
                  <a:gd name="connsiteX0" fmla="*/ 499730 w 2140816"/>
                  <a:gd name="connsiteY0" fmla="*/ 0 h 3416717"/>
                  <a:gd name="connsiteX1" fmla="*/ 1603316 w 2140816"/>
                  <a:gd name="connsiteY1" fmla="*/ 31531 h 3416717"/>
                  <a:gd name="connsiteX2" fmla="*/ 1624397 w 2140816"/>
                  <a:gd name="connsiteY2" fmla="*/ 1796720 h 3416717"/>
                  <a:gd name="connsiteX3" fmla="*/ 2140809 w 2140816"/>
                  <a:gd name="connsiteY3" fmla="*/ 2507085 h 3416717"/>
                  <a:gd name="connsiteX4" fmla="*/ 1093320 w 2140816"/>
                  <a:gd name="connsiteY4" fmla="*/ 3416717 h 3416717"/>
                  <a:gd name="connsiteX5" fmla="*/ 0 w 2140816"/>
                  <a:gd name="connsiteY5" fmla="*/ 2490036 h 3416717"/>
                  <a:gd name="connsiteX6" fmla="*/ 468199 w 2140816"/>
                  <a:gd name="connsiteY6" fmla="*/ 1781504 h 3416717"/>
                  <a:gd name="connsiteX7" fmla="*/ 499730 w 2140816"/>
                  <a:gd name="connsiteY7" fmla="*/ 0 h 3416717"/>
                  <a:gd name="connsiteX0" fmla="*/ 499730 w 2140816"/>
                  <a:gd name="connsiteY0" fmla="*/ 0 h 3416717"/>
                  <a:gd name="connsiteX1" fmla="*/ 1603316 w 2140816"/>
                  <a:gd name="connsiteY1" fmla="*/ 31531 h 3416717"/>
                  <a:gd name="connsiteX2" fmla="*/ 1624397 w 2140816"/>
                  <a:gd name="connsiteY2" fmla="*/ 1796720 h 3416717"/>
                  <a:gd name="connsiteX3" fmla="*/ 2140809 w 2140816"/>
                  <a:gd name="connsiteY3" fmla="*/ 2507085 h 3416717"/>
                  <a:gd name="connsiteX4" fmla="*/ 1093320 w 2140816"/>
                  <a:gd name="connsiteY4" fmla="*/ 3416717 h 3416717"/>
                  <a:gd name="connsiteX5" fmla="*/ 0 w 2140816"/>
                  <a:gd name="connsiteY5" fmla="*/ 2490036 h 3416717"/>
                  <a:gd name="connsiteX6" fmla="*/ 468199 w 2140816"/>
                  <a:gd name="connsiteY6" fmla="*/ 1781504 h 3416717"/>
                  <a:gd name="connsiteX7" fmla="*/ 499730 w 2140816"/>
                  <a:gd name="connsiteY7" fmla="*/ 0 h 3416717"/>
                  <a:gd name="connsiteX0" fmla="*/ 499730 w 2140816"/>
                  <a:gd name="connsiteY0" fmla="*/ 0 h 3416717"/>
                  <a:gd name="connsiteX1" fmla="*/ 1603316 w 2140816"/>
                  <a:gd name="connsiteY1" fmla="*/ 31531 h 3416717"/>
                  <a:gd name="connsiteX2" fmla="*/ 1624397 w 2140816"/>
                  <a:gd name="connsiteY2" fmla="*/ 1796720 h 3416717"/>
                  <a:gd name="connsiteX3" fmla="*/ 2140809 w 2140816"/>
                  <a:gd name="connsiteY3" fmla="*/ 2507085 h 3416717"/>
                  <a:gd name="connsiteX4" fmla="*/ 1093320 w 2140816"/>
                  <a:gd name="connsiteY4" fmla="*/ 3416717 h 3416717"/>
                  <a:gd name="connsiteX5" fmla="*/ 0 w 2140816"/>
                  <a:gd name="connsiteY5" fmla="*/ 2490036 h 3416717"/>
                  <a:gd name="connsiteX6" fmla="*/ 468199 w 2140816"/>
                  <a:gd name="connsiteY6" fmla="*/ 1781504 h 3416717"/>
                  <a:gd name="connsiteX7" fmla="*/ 499730 w 2140816"/>
                  <a:gd name="connsiteY7" fmla="*/ 0 h 3416717"/>
                  <a:gd name="connsiteX0" fmla="*/ 499730 w 2140816"/>
                  <a:gd name="connsiteY0" fmla="*/ 0 h 3416717"/>
                  <a:gd name="connsiteX1" fmla="*/ 1624581 w 2140816"/>
                  <a:gd name="connsiteY1" fmla="*/ 42163 h 3416717"/>
                  <a:gd name="connsiteX2" fmla="*/ 1624397 w 2140816"/>
                  <a:gd name="connsiteY2" fmla="*/ 1796720 h 3416717"/>
                  <a:gd name="connsiteX3" fmla="*/ 2140809 w 2140816"/>
                  <a:gd name="connsiteY3" fmla="*/ 2507085 h 3416717"/>
                  <a:gd name="connsiteX4" fmla="*/ 1093320 w 2140816"/>
                  <a:gd name="connsiteY4" fmla="*/ 3416717 h 3416717"/>
                  <a:gd name="connsiteX5" fmla="*/ 0 w 2140816"/>
                  <a:gd name="connsiteY5" fmla="*/ 2490036 h 3416717"/>
                  <a:gd name="connsiteX6" fmla="*/ 468199 w 2140816"/>
                  <a:gd name="connsiteY6" fmla="*/ 1781504 h 3416717"/>
                  <a:gd name="connsiteX7" fmla="*/ 499730 w 2140816"/>
                  <a:gd name="connsiteY7" fmla="*/ 0 h 3416717"/>
                  <a:gd name="connsiteX0" fmla="*/ 505047 w 2140816"/>
                  <a:gd name="connsiteY0" fmla="*/ 0 h 3390135"/>
                  <a:gd name="connsiteX1" fmla="*/ 1624581 w 2140816"/>
                  <a:gd name="connsiteY1" fmla="*/ 15581 h 3390135"/>
                  <a:gd name="connsiteX2" fmla="*/ 1624397 w 2140816"/>
                  <a:gd name="connsiteY2" fmla="*/ 1770138 h 3390135"/>
                  <a:gd name="connsiteX3" fmla="*/ 2140809 w 2140816"/>
                  <a:gd name="connsiteY3" fmla="*/ 2480503 h 3390135"/>
                  <a:gd name="connsiteX4" fmla="*/ 1093320 w 2140816"/>
                  <a:gd name="connsiteY4" fmla="*/ 3390135 h 3390135"/>
                  <a:gd name="connsiteX5" fmla="*/ 0 w 2140816"/>
                  <a:gd name="connsiteY5" fmla="*/ 2463454 h 3390135"/>
                  <a:gd name="connsiteX6" fmla="*/ 468199 w 2140816"/>
                  <a:gd name="connsiteY6" fmla="*/ 1754922 h 3390135"/>
                  <a:gd name="connsiteX7" fmla="*/ 505047 w 2140816"/>
                  <a:gd name="connsiteY7" fmla="*/ 0 h 3390135"/>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468199 w 2140816"/>
                  <a:gd name="connsiteY6" fmla="*/ 1739341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7 w 2140816"/>
                  <a:gd name="connsiteY6" fmla="*/ 1744658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16045 w 2140816"/>
                  <a:gd name="connsiteY6" fmla="*/ 1749974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60607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60607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60607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17343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60607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17343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18076 h 3374554"/>
                  <a:gd name="connsiteX7" fmla="*/ 510364 w 2140816"/>
                  <a:gd name="connsiteY7" fmla="*/ 367 h 337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0816" h="3374554">
                    <a:moveTo>
                      <a:pt x="510364" y="367"/>
                    </a:moveTo>
                    <a:lnTo>
                      <a:pt x="1624581" y="0"/>
                    </a:lnTo>
                    <a:cubicBezTo>
                      <a:pt x="1624520" y="584852"/>
                      <a:pt x="1624458" y="1132491"/>
                      <a:pt x="1624397" y="1717343"/>
                    </a:cubicBezTo>
                    <a:cubicBezTo>
                      <a:pt x="1894000" y="1865526"/>
                      <a:pt x="2142337" y="1992446"/>
                      <a:pt x="2140809" y="2464922"/>
                    </a:cubicBezTo>
                    <a:cubicBezTo>
                      <a:pt x="2007108" y="3145162"/>
                      <a:pt x="1575940" y="3364105"/>
                      <a:pt x="1093320" y="3374554"/>
                    </a:cubicBezTo>
                    <a:cubicBezTo>
                      <a:pt x="411185" y="3319680"/>
                      <a:pt x="38741" y="3046169"/>
                      <a:pt x="0" y="2447873"/>
                    </a:cubicBezTo>
                    <a:cubicBezTo>
                      <a:pt x="5682" y="2262171"/>
                      <a:pt x="46440" y="1869928"/>
                      <a:pt x="500096" y="1718076"/>
                    </a:cubicBezTo>
                    <a:cubicBezTo>
                      <a:pt x="508835" y="424264"/>
                      <a:pt x="506942" y="581797"/>
                      <a:pt x="510364" y="367"/>
                    </a:cubicBezTo>
                    <a:close/>
                  </a:path>
                </a:pathLst>
              </a:custGeom>
              <a:solidFill>
                <a:schemeClr val="bg2">
                  <a:lumMod val="20000"/>
                  <a:lumOff val="80000"/>
                </a:schemeClr>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Picture 2">
                <a:extLst>
                  <a:ext uri="{FF2B5EF4-FFF2-40B4-BE49-F238E27FC236}">
                    <a16:creationId xmlns:a16="http://schemas.microsoft.com/office/drawing/2014/main" id="{E764E19B-9411-7B48-BFE2-D46841548376}"/>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717" r="35746"/>
              <a:stretch/>
            </p:blipFill>
            <p:spPr bwMode="auto">
              <a:xfrm>
                <a:off x="4093145" y="1915055"/>
                <a:ext cx="378158" cy="1325170"/>
              </a:xfrm>
              <a:prstGeom prst="rect">
                <a:avLst/>
              </a:prstGeom>
              <a:noFill/>
              <a:extLst>
                <a:ext uri="{909E8E84-426E-40DD-AFC4-6F175D3DCCD1}">
                  <a14:hiddenFill xmlns:a14="http://schemas.microsoft.com/office/drawing/2010/main">
                    <a:solidFill>
                      <a:srgbClr val="FFFFFF"/>
                    </a:solidFill>
                  </a14:hiddenFill>
                </a:ext>
              </a:extLst>
            </p:spPr>
          </p:pic>
        </p:grpSp>
        <p:sp>
          <p:nvSpPr>
            <p:cNvPr id="91" name="Bent Arrow 90">
              <a:extLst>
                <a:ext uri="{FF2B5EF4-FFF2-40B4-BE49-F238E27FC236}">
                  <a16:creationId xmlns:a16="http://schemas.microsoft.com/office/drawing/2014/main" id="{B2AE08F1-989B-AD4D-9B25-89B2B0374C3C}"/>
                </a:ext>
              </a:extLst>
            </p:cNvPr>
            <p:cNvSpPr/>
            <p:nvPr/>
          </p:nvSpPr>
          <p:spPr>
            <a:xfrm rot="5400000">
              <a:off x="3493181" y="2520267"/>
              <a:ext cx="348455" cy="851471"/>
            </a:xfrm>
            <a:prstGeom prst="bentArrow">
              <a:avLst>
                <a:gd name="adj1" fmla="val 69188"/>
                <a:gd name="adj2" fmla="val 43837"/>
                <a:gd name="adj3" fmla="val 0"/>
                <a:gd name="adj4" fmla="val 59169"/>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91440" bIns="91440" rtlCol="0" anchor="ctr"/>
            <a:lstStyle/>
            <a:p>
              <a:r>
                <a:rPr lang="en-US" sz="1100" dirty="0">
                  <a:solidFill>
                    <a:schemeClr val="tx1"/>
                  </a:solidFill>
                </a:rPr>
                <a:t>Intake</a:t>
              </a:r>
            </a:p>
          </p:txBody>
        </p:sp>
        <p:sp>
          <p:nvSpPr>
            <p:cNvPr id="92" name="Bent Arrow 91">
              <a:extLst>
                <a:ext uri="{FF2B5EF4-FFF2-40B4-BE49-F238E27FC236}">
                  <a16:creationId xmlns:a16="http://schemas.microsoft.com/office/drawing/2014/main" id="{3550D7B8-9696-C146-99A1-EAB98F38FE20}"/>
                </a:ext>
              </a:extLst>
            </p:cNvPr>
            <p:cNvSpPr/>
            <p:nvPr/>
          </p:nvSpPr>
          <p:spPr>
            <a:xfrm rot="5400000" flipV="1">
              <a:off x="4727988" y="2513448"/>
              <a:ext cx="348455" cy="851470"/>
            </a:xfrm>
            <a:prstGeom prst="bentArrow">
              <a:avLst>
                <a:gd name="adj1" fmla="val 69188"/>
                <a:gd name="adj2" fmla="val 43837"/>
                <a:gd name="adj3" fmla="val 0"/>
                <a:gd name="adj4" fmla="val 59169"/>
              </a:avLst>
            </a:prstGeom>
            <a:solidFill>
              <a:schemeClr val="accent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182880" tIns="0" rIns="91440" bIns="91440" rtlCol="0" anchor="ctr"/>
            <a:lstStyle/>
            <a:p>
              <a:pPr algn="r"/>
              <a:r>
                <a:rPr lang="en-US" sz="1100" dirty="0">
                  <a:solidFill>
                    <a:schemeClr val="tx1"/>
                  </a:solidFill>
                </a:rPr>
                <a:t>Exhaust</a:t>
              </a:r>
            </a:p>
          </p:txBody>
        </p:sp>
      </p:grpSp>
      <p:sp>
        <p:nvSpPr>
          <p:cNvPr id="96" name="Rounded Rectangle 95">
            <a:extLst>
              <a:ext uri="{FF2B5EF4-FFF2-40B4-BE49-F238E27FC236}">
                <a16:creationId xmlns:a16="http://schemas.microsoft.com/office/drawing/2014/main" id="{DCB2A1E1-5AE3-6742-BD35-87D6FE931C5F}"/>
              </a:ext>
            </a:extLst>
          </p:cNvPr>
          <p:cNvSpPr>
            <a:spLocks noChangeAspect="1"/>
          </p:cNvSpPr>
          <p:nvPr/>
        </p:nvSpPr>
        <p:spPr>
          <a:xfrm>
            <a:off x="8343160" y="2350397"/>
            <a:ext cx="273999" cy="145936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a:extLst>
              <a:ext uri="{FF2B5EF4-FFF2-40B4-BE49-F238E27FC236}">
                <a16:creationId xmlns:a16="http://schemas.microsoft.com/office/drawing/2014/main" id="{D8A364A1-90E4-B444-81A8-20ECFEACE22B}"/>
              </a:ext>
            </a:extLst>
          </p:cNvPr>
          <p:cNvGrpSpPr>
            <a:grpSpLocks noChangeAspect="1"/>
          </p:cNvGrpSpPr>
          <p:nvPr/>
        </p:nvGrpSpPr>
        <p:grpSpPr>
          <a:xfrm>
            <a:off x="7929477" y="1715104"/>
            <a:ext cx="1094654" cy="793720"/>
            <a:chOff x="6911497" y="5438316"/>
            <a:chExt cx="2174729" cy="1639032"/>
          </a:xfrm>
        </p:grpSpPr>
        <p:sp>
          <p:nvSpPr>
            <p:cNvPr id="98" name="Can 97">
              <a:extLst>
                <a:ext uri="{FF2B5EF4-FFF2-40B4-BE49-F238E27FC236}">
                  <a16:creationId xmlns:a16="http://schemas.microsoft.com/office/drawing/2014/main" id="{0E2C70DF-0651-FE47-A8C6-144263DBAB90}"/>
                </a:ext>
              </a:extLst>
            </p:cNvPr>
            <p:cNvSpPr/>
            <p:nvPr/>
          </p:nvSpPr>
          <p:spPr>
            <a:xfrm>
              <a:off x="6911497" y="5438316"/>
              <a:ext cx="2174729" cy="1639032"/>
            </a:xfrm>
            <a:prstGeom prst="can">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Arc 98">
              <a:extLst>
                <a:ext uri="{FF2B5EF4-FFF2-40B4-BE49-F238E27FC236}">
                  <a16:creationId xmlns:a16="http://schemas.microsoft.com/office/drawing/2014/main" id="{5F4F1D6F-6D2B-1D4B-9A8F-E462E25E68AB}"/>
                </a:ext>
              </a:extLst>
            </p:cNvPr>
            <p:cNvSpPr/>
            <p:nvPr/>
          </p:nvSpPr>
          <p:spPr>
            <a:xfrm rot="10800000">
              <a:off x="6915297" y="5480342"/>
              <a:ext cx="2167128" cy="527177"/>
            </a:xfrm>
            <a:prstGeom prst="arc">
              <a:avLst>
                <a:gd name="adj1" fmla="val 10802105"/>
                <a:gd name="adj2"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Arc 99">
              <a:extLst>
                <a:ext uri="{FF2B5EF4-FFF2-40B4-BE49-F238E27FC236}">
                  <a16:creationId xmlns:a16="http://schemas.microsoft.com/office/drawing/2014/main" id="{E7FEDC9D-4782-4B43-BB85-C4B6224FE7FC}"/>
                </a:ext>
              </a:extLst>
            </p:cNvPr>
            <p:cNvSpPr/>
            <p:nvPr/>
          </p:nvSpPr>
          <p:spPr>
            <a:xfrm rot="10800000">
              <a:off x="6915297" y="5632742"/>
              <a:ext cx="2167128" cy="527177"/>
            </a:xfrm>
            <a:prstGeom prst="arc">
              <a:avLst>
                <a:gd name="adj1" fmla="val 10802105"/>
                <a:gd name="adj2"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Arc 100">
              <a:extLst>
                <a:ext uri="{FF2B5EF4-FFF2-40B4-BE49-F238E27FC236}">
                  <a16:creationId xmlns:a16="http://schemas.microsoft.com/office/drawing/2014/main" id="{0C808CCF-C732-BB47-8E50-7DA1026BC5CD}"/>
                </a:ext>
              </a:extLst>
            </p:cNvPr>
            <p:cNvSpPr/>
            <p:nvPr/>
          </p:nvSpPr>
          <p:spPr>
            <a:xfrm rot="10800000">
              <a:off x="6933585" y="5785142"/>
              <a:ext cx="2130552" cy="527177"/>
            </a:xfrm>
            <a:prstGeom prst="arc">
              <a:avLst>
                <a:gd name="adj1" fmla="val 10802105"/>
                <a:gd name="adj2" fmla="val 0"/>
              </a:avLst>
            </a:prstGeom>
            <a:ln w="47625"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Oval 101">
              <a:extLst>
                <a:ext uri="{FF2B5EF4-FFF2-40B4-BE49-F238E27FC236}">
                  <a16:creationId xmlns:a16="http://schemas.microsoft.com/office/drawing/2014/main" id="{CEADC7E8-2CEE-0D43-80D6-7C47D1009EE8}"/>
                </a:ext>
              </a:extLst>
            </p:cNvPr>
            <p:cNvSpPr/>
            <p:nvPr/>
          </p:nvSpPr>
          <p:spPr>
            <a:xfrm>
              <a:off x="7747401" y="6481594"/>
              <a:ext cx="502920" cy="500626"/>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 name="Freeform 102">
            <a:extLst>
              <a:ext uri="{FF2B5EF4-FFF2-40B4-BE49-F238E27FC236}">
                <a16:creationId xmlns:a16="http://schemas.microsoft.com/office/drawing/2014/main" id="{CF85DFD4-7609-994D-AD44-84E318E7F700}"/>
              </a:ext>
            </a:extLst>
          </p:cNvPr>
          <p:cNvSpPr>
            <a:spLocks noChangeAspect="1"/>
          </p:cNvSpPr>
          <p:nvPr/>
        </p:nvSpPr>
        <p:spPr>
          <a:xfrm>
            <a:off x="8607681" y="388887"/>
            <a:ext cx="433437" cy="1289214"/>
          </a:xfrm>
          <a:custGeom>
            <a:avLst/>
            <a:gdLst>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422910 w 720090"/>
              <a:gd name="connsiteY6" fmla="*/ 1977390 h 2171700"/>
              <a:gd name="connsiteX7" fmla="*/ 422910 w 720090"/>
              <a:gd name="connsiteY7" fmla="*/ 11430 h 2171700"/>
              <a:gd name="connsiteX8" fmla="*/ 251460 w 720090"/>
              <a:gd name="connsiteY8" fmla="*/ 0 h 2171700"/>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661827 w 720090"/>
              <a:gd name="connsiteY6" fmla="*/ 2135387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62182 w 720090"/>
              <a:gd name="connsiteY1" fmla="*/ 1947146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62182 w 720090"/>
              <a:gd name="connsiteY1" fmla="*/ 1947146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2910 w 720090"/>
              <a:gd name="connsiteY7" fmla="*/ 1978098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57868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5070 h 2176770"/>
              <a:gd name="connsiteX1" fmla="*/ 249134 w 720090"/>
              <a:gd name="connsiteY1" fmla="*/ 214553 h 2176770"/>
              <a:gd name="connsiteX2" fmla="*/ 262182 w 720090"/>
              <a:gd name="connsiteY2" fmla="*/ 1952216 h 2176770"/>
              <a:gd name="connsiteX3" fmla="*/ 0 w 720090"/>
              <a:gd name="connsiteY3" fmla="*/ 2114866 h 2176770"/>
              <a:gd name="connsiteX4" fmla="*/ 0 w 720090"/>
              <a:gd name="connsiteY4" fmla="*/ 2165340 h 2176770"/>
              <a:gd name="connsiteX5" fmla="*/ 720090 w 720090"/>
              <a:gd name="connsiteY5" fmla="*/ 2176770 h 2176770"/>
              <a:gd name="connsiteX6" fmla="*/ 720090 w 720090"/>
              <a:gd name="connsiteY6" fmla="*/ 2176770 h 2176770"/>
              <a:gd name="connsiteX7" fmla="*/ 718472 w 720090"/>
              <a:gd name="connsiteY7" fmla="*/ 2124273 h 2176770"/>
              <a:gd name="connsiteX8" fmla="*/ 426956 w 720090"/>
              <a:gd name="connsiteY8" fmla="*/ 1954138 h 2176770"/>
              <a:gd name="connsiteX9" fmla="*/ 422910 w 720090"/>
              <a:gd name="connsiteY9" fmla="*/ 4362 h 2176770"/>
              <a:gd name="connsiteX10" fmla="*/ 251460 w 720090"/>
              <a:gd name="connsiteY10" fmla="*/ 5070 h 2176770"/>
              <a:gd name="connsiteX0" fmla="*/ 251460 w 720090"/>
              <a:gd name="connsiteY0" fmla="*/ 708 h 2172408"/>
              <a:gd name="connsiteX1" fmla="*/ 249134 w 720090"/>
              <a:gd name="connsiteY1" fmla="*/ 210191 h 2172408"/>
              <a:gd name="connsiteX2" fmla="*/ 262182 w 720090"/>
              <a:gd name="connsiteY2" fmla="*/ 1947854 h 2172408"/>
              <a:gd name="connsiteX3" fmla="*/ 0 w 720090"/>
              <a:gd name="connsiteY3" fmla="*/ 2110504 h 2172408"/>
              <a:gd name="connsiteX4" fmla="*/ 0 w 720090"/>
              <a:gd name="connsiteY4" fmla="*/ 2160978 h 2172408"/>
              <a:gd name="connsiteX5" fmla="*/ 720090 w 720090"/>
              <a:gd name="connsiteY5" fmla="*/ 2172408 h 2172408"/>
              <a:gd name="connsiteX6" fmla="*/ 720090 w 720090"/>
              <a:gd name="connsiteY6" fmla="*/ 2172408 h 2172408"/>
              <a:gd name="connsiteX7" fmla="*/ 718472 w 720090"/>
              <a:gd name="connsiteY7" fmla="*/ 2119911 h 2172408"/>
              <a:gd name="connsiteX8" fmla="*/ 426956 w 720090"/>
              <a:gd name="connsiteY8" fmla="*/ 1949776 h 2172408"/>
              <a:gd name="connsiteX9" fmla="*/ 422910 w 720090"/>
              <a:gd name="connsiteY9" fmla="*/ 0 h 2172408"/>
              <a:gd name="connsiteX10" fmla="*/ 251460 w 720090"/>
              <a:gd name="connsiteY10" fmla="*/ 708 h 2172408"/>
              <a:gd name="connsiteX0" fmla="*/ 251460 w 720090"/>
              <a:gd name="connsiteY0" fmla="*/ 708 h 2172408"/>
              <a:gd name="connsiteX1" fmla="*/ 257226 w 720090"/>
              <a:gd name="connsiteY1" fmla="*/ 1171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74955 w 720090"/>
              <a:gd name="connsiteY1" fmla="*/ 13151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94005 w 720090"/>
              <a:gd name="connsiteY1" fmla="*/ 17596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94005 w 720090"/>
              <a:gd name="connsiteY1" fmla="*/ 17596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43205 w 720090"/>
              <a:gd name="connsiteY1" fmla="*/ 1188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8027 w 720090"/>
              <a:gd name="connsiteY4" fmla="*/ 217810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66920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4689 w 720090"/>
              <a:gd name="connsiteY3" fmla="*/ 22508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67976 w 720090"/>
              <a:gd name="connsiteY0" fmla="*/ 21026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67976 w 720090"/>
              <a:gd name="connsiteY13" fmla="*/ 21026 h 2172408"/>
              <a:gd name="connsiteX0" fmla="*/ 262894 w 720090"/>
              <a:gd name="connsiteY0" fmla="*/ 14677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62894 w 720090"/>
              <a:gd name="connsiteY13" fmla="*/ 14677 h 2172408"/>
              <a:gd name="connsiteX0" fmla="*/ 262894 w 720090"/>
              <a:gd name="connsiteY0" fmla="*/ 0 h 2157731"/>
              <a:gd name="connsiteX1" fmla="*/ 258448 w 720090"/>
              <a:gd name="connsiteY1" fmla="*/ 151130 h 2157731"/>
              <a:gd name="connsiteX2" fmla="*/ 289557 w 720090"/>
              <a:gd name="connsiteY2" fmla="*/ 153036 h 2157731"/>
              <a:gd name="connsiteX3" fmla="*/ 287066 w 720090"/>
              <a:gd name="connsiteY3" fmla="*/ 211674 h 2157731"/>
              <a:gd name="connsiteX4" fmla="*/ 259297 w 720090"/>
              <a:gd name="connsiteY4" fmla="*/ 210752 h 2157731"/>
              <a:gd name="connsiteX5" fmla="*/ 262182 w 720090"/>
              <a:gd name="connsiteY5" fmla="*/ 1933177 h 2157731"/>
              <a:gd name="connsiteX6" fmla="*/ 0 w 720090"/>
              <a:gd name="connsiteY6" fmla="*/ 2095827 h 2157731"/>
              <a:gd name="connsiteX7" fmla="*/ 0 w 720090"/>
              <a:gd name="connsiteY7" fmla="*/ 2146301 h 2157731"/>
              <a:gd name="connsiteX8" fmla="*/ 720090 w 720090"/>
              <a:gd name="connsiteY8" fmla="*/ 2157731 h 2157731"/>
              <a:gd name="connsiteX9" fmla="*/ 720090 w 720090"/>
              <a:gd name="connsiteY9" fmla="*/ 2157731 h 2157731"/>
              <a:gd name="connsiteX10" fmla="*/ 718472 w 720090"/>
              <a:gd name="connsiteY10" fmla="*/ 2105234 h 2157731"/>
              <a:gd name="connsiteX11" fmla="*/ 426956 w 720090"/>
              <a:gd name="connsiteY11" fmla="*/ 1935099 h 2157731"/>
              <a:gd name="connsiteX12" fmla="*/ 397500 w 720090"/>
              <a:gd name="connsiteY12" fmla="*/ 9450 h 2157731"/>
              <a:gd name="connsiteX13" fmla="*/ 262894 w 720090"/>
              <a:gd name="connsiteY13" fmla="*/ 0 h 2157731"/>
              <a:gd name="connsiteX0" fmla="*/ 262894 w 720090"/>
              <a:gd name="connsiteY0" fmla="*/ 1979 h 2159710"/>
              <a:gd name="connsiteX1" fmla="*/ 258448 w 720090"/>
              <a:gd name="connsiteY1" fmla="*/ 15310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8448 w 720090"/>
              <a:gd name="connsiteY1" fmla="*/ 15310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2259 w 720090"/>
              <a:gd name="connsiteY1" fmla="*/ 15437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7341 w 720090"/>
              <a:gd name="connsiteY1" fmla="*/ 15564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6071 w 720090"/>
              <a:gd name="connsiteY1" fmla="*/ 128982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94022 w 720090"/>
              <a:gd name="connsiteY1" fmla="*/ 120093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3369 w 720090"/>
              <a:gd name="connsiteY2" fmla="*/ 125808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0828 w 720090"/>
              <a:gd name="connsiteY2" fmla="*/ 13088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0828 w 720090"/>
              <a:gd name="connsiteY2" fmla="*/ 13088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56130 h 2213861"/>
              <a:gd name="connsiteX1" fmla="*/ 260990 w 720090"/>
              <a:gd name="connsiteY1" fmla="*/ 180593 h 2213861"/>
              <a:gd name="connsiteX2" fmla="*/ 288287 w 720090"/>
              <a:gd name="connsiteY2" fmla="*/ 185038 h 2213861"/>
              <a:gd name="connsiteX3" fmla="*/ 288337 w 720090"/>
              <a:gd name="connsiteY3" fmla="*/ 266534 h 2213861"/>
              <a:gd name="connsiteX4" fmla="*/ 259297 w 720090"/>
              <a:gd name="connsiteY4" fmla="*/ 266882 h 2213861"/>
              <a:gd name="connsiteX5" fmla="*/ 262182 w 720090"/>
              <a:gd name="connsiteY5" fmla="*/ 1989307 h 2213861"/>
              <a:gd name="connsiteX6" fmla="*/ 0 w 720090"/>
              <a:gd name="connsiteY6" fmla="*/ 2151957 h 2213861"/>
              <a:gd name="connsiteX7" fmla="*/ 0 w 720090"/>
              <a:gd name="connsiteY7" fmla="*/ 2202431 h 2213861"/>
              <a:gd name="connsiteX8" fmla="*/ 720090 w 720090"/>
              <a:gd name="connsiteY8" fmla="*/ 2213861 h 2213861"/>
              <a:gd name="connsiteX9" fmla="*/ 720090 w 720090"/>
              <a:gd name="connsiteY9" fmla="*/ 2213861 h 2213861"/>
              <a:gd name="connsiteX10" fmla="*/ 718472 w 720090"/>
              <a:gd name="connsiteY10" fmla="*/ 2161364 h 2213861"/>
              <a:gd name="connsiteX11" fmla="*/ 426956 w 720090"/>
              <a:gd name="connsiteY11" fmla="*/ 1991229 h 2213861"/>
              <a:gd name="connsiteX12" fmla="*/ 415935 w 720090"/>
              <a:gd name="connsiteY12" fmla="*/ 177846 h 2213861"/>
              <a:gd name="connsiteX13" fmla="*/ 416557 w 720090"/>
              <a:gd name="connsiteY13" fmla="*/ 54151 h 2213861"/>
              <a:gd name="connsiteX14" fmla="*/ 262894 w 720090"/>
              <a:gd name="connsiteY14" fmla="*/ 56130 h 2213861"/>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2123 w 720090"/>
              <a:gd name="connsiteY12" fmla="*/ 213854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2123 w 720090"/>
              <a:gd name="connsiteY13" fmla="*/ 180838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3066 w 720090"/>
              <a:gd name="connsiteY13" fmla="*/ 221473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85443 w 720090"/>
              <a:gd name="connsiteY13" fmla="*/ 217663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89255 w 720090"/>
              <a:gd name="connsiteY13" fmla="*/ 21258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94336 w 720090"/>
              <a:gd name="connsiteY14" fmla="*/ 160521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6713 w 720090"/>
              <a:gd name="connsiteY14" fmla="*/ 136394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1631 w 720090"/>
              <a:gd name="connsiteY14" fmla="*/ 131314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1631 w 720090"/>
              <a:gd name="connsiteY14" fmla="*/ 13131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21017 w 720090"/>
              <a:gd name="connsiteY15" fmla="*/ 12115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26680 w 746770"/>
              <a:gd name="connsiteY7" fmla="*/ 214828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3811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22451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07038 w 746770"/>
              <a:gd name="connsiteY10" fmla="*/ 2113562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22631 w 746770"/>
              <a:gd name="connsiteY9" fmla="*/ 2157170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22631 w 746770"/>
              <a:gd name="connsiteY9" fmla="*/ 2143202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19743 w 746770"/>
              <a:gd name="connsiteY9" fmla="*/ 2105943 h 2159710"/>
              <a:gd name="connsiteX10" fmla="*/ 453636 w 746770"/>
              <a:gd name="connsiteY10" fmla="*/ 1935808 h 2159710"/>
              <a:gd name="connsiteX11" fmla="*/ 441344 w 746770"/>
              <a:gd name="connsiteY11" fmla="*/ 212584 h 2159710"/>
              <a:gd name="connsiteX12" fmla="*/ 415935 w 746770"/>
              <a:gd name="connsiteY12" fmla="*/ 212584 h 2159710"/>
              <a:gd name="connsiteX13" fmla="*/ 415934 w 746770"/>
              <a:gd name="connsiteY13" fmla="*/ 128774 h 2159710"/>
              <a:gd name="connsiteX14" fmla="*/ 443885 w 746770"/>
              <a:gd name="connsiteY14" fmla="*/ 123696 h 2159710"/>
              <a:gd name="connsiteX15" fmla="*/ 443237 w 746770"/>
              <a:gd name="connsiteY15" fmla="*/ 0 h 2159710"/>
              <a:gd name="connsiteX16" fmla="*/ 289574 w 746770"/>
              <a:gd name="connsiteY16" fmla="*/ 1979 h 2159710"/>
              <a:gd name="connsiteX0" fmla="*/ 289574 w 725172"/>
              <a:gd name="connsiteY0" fmla="*/ 1979 h 2158440"/>
              <a:gd name="connsiteX1" fmla="*/ 287670 w 725172"/>
              <a:gd name="connsiteY1" fmla="*/ 126442 h 2158440"/>
              <a:gd name="connsiteX2" fmla="*/ 314967 w 725172"/>
              <a:gd name="connsiteY2" fmla="*/ 130887 h 2158440"/>
              <a:gd name="connsiteX3" fmla="*/ 315017 w 725172"/>
              <a:gd name="connsiteY3" fmla="*/ 212383 h 2158440"/>
              <a:gd name="connsiteX4" fmla="*/ 285977 w 725172"/>
              <a:gd name="connsiteY4" fmla="*/ 212731 h 2158440"/>
              <a:gd name="connsiteX5" fmla="*/ 281239 w 725172"/>
              <a:gd name="connsiteY5" fmla="*/ 1938966 h 2158440"/>
              <a:gd name="connsiteX6" fmla="*/ 0 w 725172"/>
              <a:gd name="connsiteY6" fmla="*/ 2113044 h 2158440"/>
              <a:gd name="connsiteX7" fmla="*/ 0 w 725172"/>
              <a:gd name="connsiteY7" fmla="*/ 2150820 h 2158440"/>
              <a:gd name="connsiteX8" fmla="*/ 725172 w 725172"/>
              <a:gd name="connsiteY8" fmla="*/ 2158440 h 2158440"/>
              <a:gd name="connsiteX9" fmla="*/ 719743 w 725172"/>
              <a:gd name="connsiteY9" fmla="*/ 2105943 h 2158440"/>
              <a:gd name="connsiteX10" fmla="*/ 453636 w 725172"/>
              <a:gd name="connsiteY10" fmla="*/ 1935808 h 2158440"/>
              <a:gd name="connsiteX11" fmla="*/ 441344 w 725172"/>
              <a:gd name="connsiteY11" fmla="*/ 212584 h 2158440"/>
              <a:gd name="connsiteX12" fmla="*/ 415935 w 725172"/>
              <a:gd name="connsiteY12" fmla="*/ 212584 h 2158440"/>
              <a:gd name="connsiteX13" fmla="*/ 415934 w 725172"/>
              <a:gd name="connsiteY13" fmla="*/ 128774 h 2158440"/>
              <a:gd name="connsiteX14" fmla="*/ 443885 w 725172"/>
              <a:gd name="connsiteY14" fmla="*/ 123696 h 2158440"/>
              <a:gd name="connsiteX15" fmla="*/ 443237 w 725172"/>
              <a:gd name="connsiteY15" fmla="*/ 0 h 2158440"/>
              <a:gd name="connsiteX16" fmla="*/ 289574 w 725172"/>
              <a:gd name="connsiteY16" fmla="*/ 1979 h 2158440"/>
              <a:gd name="connsiteX0" fmla="*/ 289574 w 719743"/>
              <a:gd name="connsiteY0" fmla="*/ 1979 h 2157170"/>
              <a:gd name="connsiteX1" fmla="*/ 287670 w 719743"/>
              <a:gd name="connsiteY1" fmla="*/ 126442 h 2157170"/>
              <a:gd name="connsiteX2" fmla="*/ 314967 w 719743"/>
              <a:gd name="connsiteY2" fmla="*/ 130887 h 2157170"/>
              <a:gd name="connsiteX3" fmla="*/ 315017 w 719743"/>
              <a:gd name="connsiteY3" fmla="*/ 212383 h 2157170"/>
              <a:gd name="connsiteX4" fmla="*/ 285977 w 719743"/>
              <a:gd name="connsiteY4" fmla="*/ 212731 h 2157170"/>
              <a:gd name="connsiteX5" fmla="*/ 281239 w 719743"/>
              <a:gd name="connsiteY5" fmla="*/ 1938966 h 2157170"/>
              <a:gd name="connsiteX6" fmla="*/ 0 w 719743"/>
              <a:gd name="connsiteY6" fmla="*/ 2113044 h 2157170"/>
              <a:gd name="connsiteX7" fmla="*/ 0 w 719743"/>
              <a:gd name="connsiteY7" fmla="*/ 2150820 h 2157170"/>
              <a:gd name="connsiteX8" fmla="*/ 707385 w 719743"/>
              <a:gd name="connsiteY8" fmla="*/ 2157170 h 2157170"/>
              <a:gd name="connsiteX9" fmla="*/ 719743 w 719743"/>
              <a:gd name="connsiteY9" fmla="*/ 2105943 h 2157170"/>
              <a:gd name="connsiteX10" fmla="*/ 453636 w 719743"/>
              <a:gd name="connsiteY10" fmla="*/ 1935808 h 2157170"/>
              <a:gd name="connsiteX11" fmla="*/ 441344 w 719743"/>
              <a:gd name="connsiteY11" fmla="*/ 212584 h 2157170"/>
              <a:gd name="connsiteX12" fmla="*/ 415935 w 719743"/>
              <a:gd name="connsiteY12" fmla="*/ 212584 h 2157170"/>
              <a:gd name="connsiteX13" fmla="*/ 415934 w 719743"/>
              <a:gd name="connsiteY13" fmla="*/ 128774 h 2157170"/>
              <a:gd name="connsiteX14" fmla="*/ 443885 w 719743"/>
              <a:gd name="connsiteY14" fmla="*/ 123696 h 2157170"/>
              <a:gd name="connsiteX15" fmla="*/ 443237 w 719743"/>
              <a:gd name="connsiteY15" fmla="*/ 0 h 2157170"/>
              <a:gd name="connsiteX16" fmla="*/ 289574 w 719743"/>
              <a:gd name="connsiteY16" fmla="*/ 1979 h 2157170"/>
              <a:gd name="connsiteX0" fmla="*/ 289574 w 722631"/>
              <a:gd name="connsiteY0" fmla="*/ 1979 h 2150820"/>
              <a:gd name="connsiteX1" fmla="*/ 287670 w 722631"/>
              <a:gd name="connsiteY1" fmla="*/ 126442 h 2150820"/>
              <a:gd name="connsiteX2" fmla="*/ 314967 w 722631"/>
              <a:gd name="connsiteY2" fmla="*/ 130887 h 2150820"/>
              <a:gd name="connsiteX3" fmla="*/ 315017 w 722631"/>
              <a:gd name="connsiteY3" fmla="*/ 212383 h 2150820"/>
              <a:gd name="connsiteX4" fmla="*/ 285977 w 722631"/>
              <a:gd name="connsiteY4" fmla="*/ 212731 h 2150820"/>
              <a:gd name="connsiteX5" fmla="*/ 281239 w 722631"/>
              <a:gd name="connsiteY5" fmla="*/ 1938966 h 2150820"/>
              <a:gd name="connsiteX6" fmla="*/ 0 w 722631"/>
              <a:gd name="connsiteY6" fmla="*/ 2113044 h 2150820"/>
              <a:gd name="connsiteX7" fmla="*/ 0 w 722631"/>
              <a:gd name="connsiteY7" fmla="*/ 2150820 h 2150820"/>
              <a:gd name="connsiteX8" fmla="*/ 722631 w 722631"/>
              <a:gd name="connsiteY8" fmla="*/ 2145741 h 2150820"/>
              <a:gd name="connsiteX9" fmla="*/ 719743 w 722631"/>
              <a:gd name="connsiteY9" fmla="*/ 2105943 h 2150820"/>
              <a:gd name="connsiteX10" fmla="*/ 453636 w 722631"/>
              <a:gd name="connsiteY10" fmla="*/ 1935808 h 2150820"/>
              <a:gd name="connsiteX11" fmla="*/ 441344 w 722631"/>
              <a:gd name="connsiteY11" fmla="*/ 212584 h 2150820"/>
              <a:gd name="connsiteX12" fmla="*/ 415935 w 722631"/>
              <a:gd name="connsiteY12" fmla="*/ 212584 h 2150820"/>
              <a:gd name="connsiteX13" fmla="*/ 415934 w 722631"/>
              <a:gd name="connsiteY13" fmla="*/ 128774 h 2150820"/>
              <a:gd name="connsiteX14" fmla="*/ 443885 w 722631"/>
              <a:gd name="connsiteY14" fmla="*/ 123696 h 2150820"/>
              <a:gd name="connsiteX15" fmla="*/ 443237 w 722631"/>
              <a:gd name="connsiteY15" fmla="*/ 0 h 2150820"/>
              <a:gd name="connsiteX16" fmla="*/ 289574 w 722631"/>
              <a:gd name="connsiteY16" fmla="*/ 1979 h 2150820"/>
              <a:gd name="connsiteX0" fmla="*/ 289574 w 722631"/>
              <a:gd name="connsiteY0" fmla="*/ 1979 h 2150820"/>
              <a:gd name="connsiteX1" fmla="*/ 287670 w 722631"/>
              <a:gd name="connsiteY1" fmla="*/ 126442 h 2150820"/>
              <a:gd name="connsiteX2" fmla="*/ 314967 w 722631"/>
              <a:gd name="connsiteY2" fmla="*/ 130887 h 2150820"/>
              <a:gd name="connsiteX3" fmla="*/ 315017 w 722631"/>
              <a:gd name="connsiteY3" fmla="*/ 212383 h 2150820"/>
              <a:gd name="connsiteX4" fmla="*/ 285977 w 722631"/>
              <a:gd name="connsiteY4" fmla="*/ 212731 h 2150820"/>
              <a:gd name="connsiteX5" fmla="*/ 281239 w 722631"/>
              <a:gd name="connsiteY5" fmla="*/ 1938966 h 2150820"/>
              <a:gd name="connsiteX6" fmla="*/ 0 w 722631"/>
              <a:gd name="connsiteY6" fmla="*/ 2113044 h 2150820"/>
              <a:gd name="connsiteX7" fmla="*/ 0 w 722631"/>
              <a:gd name="connsiteY7" fmla="*/ 2150820 h 2150820"/>
              <a:gd name="connsiteX8" fmla="*/ 722631 w 722631"/>
              <a:gd name="connsiteY8" fmla="*/ 2145741 h 2150820"/>
              <a:gd name="connsiteX9" fmla="*/ 719743 w 722631"/>
              <a:gd name="connsiteY9" fmla="*/ 2105943 h 2150820"/>
              <a:gd name="connsiteX10" fmla="*/ 453636 w 722631"/>
              <a:gd name="connsiteY10" fmla="*/ 1935808 h 2150820"/>
              <a:gd name="connsiteX11" fmla="*/ 441344 w 722631"/>
              <a:gd name="connsiteY11" fmla="*/ 212584 h 2150820"/>
              <a:gd name="connsiteX12" fmla="*/ 415935 w 722631"/>
              <a:gd name="connsiteY12" fmla="*/ 212584 h 2150820"/>
              <a:gd name="connsiteX13" fmla="*/ 415934 w 722631"/>
              <a:gd name="connsiteY13" fmla="*/ 128774 h 2150820"/>
              <a:gd name="connsiteX14" fmla="*/ 443885 w 722631"/>
              <a:gd name="connsiteY14" fmla="*/ 123696 h 2150820"/>
              <a:gd name="connsiteX15" fmla="*/ 443237 w 722631"/>
              <a:gd name="connsiteY15" fmla="*/ 0 h 2150820"/>
              <a:gd name="connsiteX16" fmla="*/ 289574 w 722631"/>
              <a:gd name="connsiteY16" fmla="*/ 1979 h 2150820"/>
              <a:gd name="connsiteX0" fmla="*/ 289574 w 723033"/>
              <a:gd name="connsiteY0" fmla="*/ 1979 h 2150820"/>
              <a:gd name="connsiteX1" fmla="*/ 287670 w 723033"/>
              <a:gd name="connsiteY1" fmla="*/ 126442 h 2150820"/>
              <a:gd name="connsiteX2" fmla="*/ 314967 w 723033"/>
              <a:gd name="connsiteY2" fmla="*/ 130887 h 2150820"/>
              <a:gd name="connsiteX3" fmla="*/ 315017 w 723033"/>
              <a:gd name="connsiteY3" fmla="*/ 212383 h 2150820"/>
              <a:gd name="connsiteX4" fmla="*/ 285977 w 723033"/>
              <a:gd name="connsiteY4" fmla="*/ 212731 h 2150820"/>
              <a:gd name="connsiteX5" fmla="*/ 281239 w 723033"/>
              <a:gd name="connsiteY5" fmla="*/ 1938966 h 2150820"/>
              <a:gd name="connsiteX6" fmla="*/ 0 w 723033"/>
              <a:gd name="connsiteY6" fmla="*/ 2113044 h 2150820"/>
              <a:gd name="connsiteX7" fmla="*/ 0 w 723033"/>
              <a:gd name="connsiteY7" fmla="*/ 2150820 h 2150820"/>
              <a:gd name="connsiteX8" fmla="*/ 722631 w 723033"/>
              <a:gd name="connsiteY8" fmla="*/ 2145741 h 2150820"/>
              <a:gd name="connsiteX9" fmla="*/ 719743 w 723033"/>
              <a:gd name="connsiteY9" fmla="*/ 2105943 h 2150820"/>
              <a:gd name="connsiteX10" fmla="*/ 453636 w 723033"/>
              <a:gd name="connsiteY10" fmla="*/ 1935808 h 2150820"/>
              <a:gd name="connsiteX11" fmla="*/ 441344 w 723033"/>
              <a:gd name="connsiteY11" fmla="*/ 212584 h 2150820"/>
              <a:gd name="connsiteX12" fmla="*/ 415935 w 723033"/>
              <a:gd name="connsiteY12" fmla="*/ 212584 h 2150820"/>
              <a:gd name="connsiteX13" fmla="*/ 415934 w 723033"/>
              <a:gd name="connsiteY13" fmla="*/ 128774 h 2150820"/>
              <a:gd name="connsiteX14" fmla="*/ 443885 w 723033"/>
              <a:gd name="connsiteY14" fmla="*/ 123696 h 2150820"/>
              <a:gd name="connsiteX15" fmla="*/ 443237 w 723033"/>
              <a:gd name="connsiteY15" fmla="*/ 0 h 2150820"/>
              <a:gd name="connsiteX16" fmla="*/ 289574 w 723033"/>
              <a:gd name="connsiteY16" fmla="*/ 1979 h 2150820"/>
              <a:gd name="connsiteX0" fmla="*/ 289574 w 723179"/>
              <a:gd name="connsiteY0" fmla="*/ 1979 h 2150820"/>
              <a:gd name="connsiteX1" fmla="*/ 287670 w 723179"/>
              <a:gd name="connsiteY1" fmla="*/ 126442 h 2150820"/>
              <a:gd name="connsiteX2" fmla="*/ 314967 w 723179"/>
              <a:gd name="connsiteY2" fmla="*/ 130887 h 2150820"/>
              <a:gd name="connsiteX3" fmla="*/ 315017 w 723179"/>
              <a:gd name="connsiteY3" fmla="*/ 212383 h 2150820"/>
              <a:gd name="connsiteX4" fmla="*/ 285977 w 723179"/>
              <a:gd name="connsiteY4" fmla="*/ 212731 h 2150820"/>
              <a:gd name="connsiteX5" fmla="*/ 281239 w 723179"/>
              <a:gd name="connsiteY5" fmla="*/ 1938966 h 2150820"/>
              <a:gd name="connsiteX6" fmla="*/ 0 w 723179"/>
              <a:gd name="connsiteY6" fmla="*/ 2113044 h 2150820"/>
              <a:gd name="connsiteX7" fmla="*/ 0 w 723179"/>
              <a:gd name="connsiteY7" fmla="*/ 2150820 h 2150820"/>
              <a:gd name="connsiteX8" fmla="*/ 722631 w 723179"/>
              <a:gd name="connsiteY8" fmla="*/ 2145741 h 2150820"/>
              <a:gd name="connsiteX9" fmla="*/ 721013 w 723179"/>
              <a:gd name="connsiteY9" fmla="*/ 2111022 h 2150820"/>
              <a:gd name="connsiteX10" fmla="*/ 453636 w 723179"/>
              <a:gd name="connsiteY10" fmla="*/ 1935808 h 2150820"/>
              <a:gd name="connsiteX11" fmla="*/ 441344 w 723179"/>
              <a:gd name="connsiteY11" fmla="*/ 212584 h 2150820"/>
              <a:gd name="connsiteX12" fmla="*/ 415935 w 723179"/>
              <a:gd name="connsiteY12" fmla="*/ 212584 h 2150820"/>
              <a:gd name="connsiteX13" fmla="*/ 415934 w 723179"/>
              <a:gd name="connsiteY13" fmla="*/ 128774 h 2150820"/>
              <a:gd name="connsiteX14" fmla="*/ 443885 w 723179"/>
              <a:gd name="connsiteY14" fmla="*/ 123696 h 2150820"/>
              <a:gd name="connsiteX15" fmla="*/ 443237 w 723179"/>
              <a:gd name="connsiteY15" fmla="*/ 0 h 2150820"/>
              <a:gd name="connsiteX16" fmla="*/ 289574 w 723179"/>
              <a:gd name="connsiteY16" fmla="*/ 1979 h 2150820"/>
              <a:gd name="connsiteX0" fmla="*/ 289574 w 723468"/>
              <a:gd name="connsiteY0" fmla="*/ 1979 h 2150820"/>
              <a:gd name="connsiteX1" fmla="*/ 287670 w 723468"/>
              <a:gd name="connsiteY1" fmla="*/ 126442 h 2150820"/>
              <a:gd name="connsiteX2" fmla="*/ 314967 w 723468"/>
              <a:gd name="connsiteY2" fmla="*/ 130887 h 2150820"/>
              <a:gd name="connsiteX3" fmla="*/ 315017 w 723468"/>
              <a:gd name="connsiteY3" fmla="*/ 212383 h 2150820"/>
              <a:gd name="connsiteX4" fmla="*/ 285977 w 723468"/>
              <a:gd name="connsiteY4" fmla="*/ 212731 h 2150820"/>
              <a:gd name="connsiteX5" fmla="*/ 281239 w 723468"/>
              <a:gd name="connsiteY5" fmla="*/ 1938966 h 2150820"/>
              <a:gd name="connsiteX6" fmla="*/ 0 w 723468"/>
              <a:gd name="connsiteY6" fmla="*/ 2113044 h 2150820"/>
              <a:gd name="connsiteX7" fmla="*/ 0 w 723468"/>
              <a:gd name="connsiteY7" fmla="*/ 2150820 h 2150820"/>
              <a:gd name="connsiteX8" fmla="*/ 722631 w 723468"/>
              <a:gd name="connsiteY8" fmla="*/ 2145741 h 2150820"/>
              <a:gd name="connsiteX9" fmla="*/ 722283 w 723468"/>
              <a:gd name="connsiteY9" fmla="*/ 2113562 h 2150820"/>
              <a:gd name="connsiteX10" fmla="*/ 453636 w 723468"/>
              <a:gd name="connsiteY10" fmla="*/ 1935808 h 2150820"/>
              <a:gd name="connsiteX11" fmla="*/ 441344 w 723468"/>
              <a:gd name="connsiteY11" fmla="*/ 212584 h 2150820"/>
              <a:gd name="connsiteX12" fmla="*/ 415935 w 723468"/>
              <a:gd name="connsiteY12" fmla="*/ 212584 h 2150820"/>
              <a:gd name="connsiteX13" fmla="*/ 415934 w 723468"/>
              <a:gd name="connsiteY13" fmla="*/ 128774 h 2150820"/>
              <a:gd name="connsiteX14" fmla="*/ 443885 w 723468"/>
              <a:gd name="connsiteY14" fmla="*/ 123696 h 2150820"/>
              <a:gd name="connsiteX15" fmla="*/ 443237 w 723468"/>
              <a:gd name="connsiteY15" fmla="*/ 0 h 2150820"/>
              <a:gd name="connsiteX16" fmla="*/ 289574 w 723468"/>
              <a:gd name="connsiteY16" fmla="*/ 1979 h 215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3468" h="2150820">
                <a:moveTo>
                  <a:pt x="289574" y="1979"/>
                </a:moveTo>
                <a:cubicBezTo>
                  <a:pt x="291373" y="78932"/>
                  <a:pt x="287563" y="81352"/>
                  <a:pt x="287670" y="126442"/>
                </a:cubicBezTo>
                <a:cubicBezTo>
                  <a:pt x="303638" y="128985"/>
                  <a:pt x="301939" y="127991"/>
                  <a:pt x="314967" y="130887"/>
                </a:cubicBezTo>
                <a:cubicBezTo>
                  <a:pt x="315184" y="152198"/>
                  <a:pt x="314239" y="192922"/>
                  <a:pt x="315017" y="212383"/>
                </a:cubicBezTo>
                <a:cubicBezTo>
                  <a:pt x="300039" y="212372"/>
                  <a:pt x="305469" y="211777"/>
                  <a:pt x="285977" y="212731"/>
                </a:cubicBezTo>
                <a:cubicBezTo>
                  <a:pt x="281412" y="548684"/>
                  <a:pt x="279565" y="1596850"/>
                  <a:pt x="281239" y="1938966"/>
                </a:cubicBezTo>
                <a:cubicBezTo>
                  <a:pt x="179029" y="2025867"/>
                  <a:pt x="96894" y="2066131"/>
                  <a:pt x="0" y="2113044"/>
                </a:cubicBezTo>
                <a:lnTo>
                  <a:pt x="0" y="2150820"/>
                </a:lnTo>
                <a:cubicBezTo>
                  <a:pt x="284536" y="2130354"/>
                  <a:pt x="446655" y="2126544"/>
                  <a:pt x="722631" y="2145741"/>
                </a:cubicBezTo>
                <a:cubicBezTo>
                  <a:pt x="724209" y="2129935"/>
                  <a:pt x="723246" y="2126828"/>
                  <a:pt x="722283" y="2113562"/>
                </a:cubicBezTo>
                <a:cubicBezTo>
                  <a:pt x="559339" y="2020199"/>
                  <a:pt x="561578" y="2023147"/>
                  <a:pt x="453636" y="1935808"/>
                </a:cubicBezTo>
                <a:cubicBezTo>
                  <a:pt x="436881" y="1460247"/>
                  <a:pt x="443181" y="514814"/>
                  <a:pt x="441344" y="212584"/>
                </a:cubicBezTo>
                <a:cubicBezTo>
                  <a:pt x="432520" y="214482"/>
                  <a:pt x="427581" y="213219"/>
                  <a:pt x="415935" y="212584"/>
                </a:cubicBezTo>
                <a:cubicBezTo>
                  <a:pt x="412547" y="203907"/>
                  <a:pt x="414028" y="155018"/>
                  <a:pt x="415934" y="128774"/>
                </a:cubicBezTo>
                <a:cubicBezTo>
                  <a:pt x="429274" y="129197"/>
                  <a:pt x="428747" y="126322"/>
                  <a:pt x="443885" y="123696"/>
                </a:cubicBezTo>
                <a:cubicBezTo>
                  <a:pt x="442152" y="82757"/>
                  <a:pt x="444605" y="55842"/>
                  <a:pt x="443237" y="0"/>
                </a:cubicBezTo>
                <a:lnTo>
                  <a:pt x="289574" y="1979"/>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103">
            <a:extLst>
              <a:ext uri="{FF2B5EF4-FFF2-40B4-BE49-F238E27FC236}">
                <a16:creationId xmlns:a16="http://schemas.microsoft.com/office/drawing/2014/main" id="{FE310F26-4182-A147-BE5A-4972FA098E35}"/>
              </a:ext>
            </a:extLst>
          </p:cNvPr>
          <p:cNvSpPr>
            <a:spLocks noChangeAspect="1"/>
          </p:cNvSpPr>
          <p:nvPr/>
        </p:nvSpPr>
        <p:spPr>
          <a:xfrm>
            <a:off x="7916794" y="383501"/>
            <a:ext cx="433437" cy="1289214"/>
          </a:xfrm>
          <a:custGeom>
            <a:avLst/>
            <a:gdLst>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422910 w 720090"/>
              <a:gd name="connsiteY6" fmla="*/ 1977390 h 2171700"/>
              <a:gd name="connsiteX7" fmla="*/ 422910 w 720090"/>
              <a:gd name="connsiteY7" fmla="*/ 11430 h 2171700"/>
              <a:gd name="connsiteX8" fmla="*/ 251460 w 720090"/>
              <a:gd name="connsiteY8" fmla="*/ 0 h 2171700"/>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661827 w 720090"/>
              <a:gd name="connsiteY6" fmla="*/ 2135387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62182 w 720090"/>
              <a:gd name="connsiteY1" fmla="*/ 1947146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62182 w 720090"/>
              <a:gd name="connsiteY1" fmla="*/ 1947146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2910 w 720090"/>
              <a:gd name="connsiteY7" fmla="*/ 1978098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57868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5070 h 2176770"/>
              <a:gd name="connsiteX1" fmla="*/ 249134 w 720090"/>
              <a:gd name="connsiteY1" fmla="*/ 214553 h 2176770"/>
              <a:gd name="connsiteX2" fmla="*/ 262182 w 720090"/>
              <a:gd name="connsiteY2" fmla="*/ 1952216 h 2176770"/>
              <a:gd name="connsiteX3" fmla="*/ 0 w 720090"/>
              <a:gd name="connsiteY3" fmla="*/ 2114866 h 2176770"/>
              <a:gd name="connsiteX4" fmla="*/ 0 w 720090"/>
              <a:gd name="connsiteY4" fmla="*/ 2165340 h 2176770"/>
              <a:gd name="connsiteX5" fmla="*/ 720090 w 720090"/>
              <a:gd name="connsiteY5" fmla="*/ 2176770 h 2176770"/>
              <a:gd name="connsiteX6" fmla="*/ 720090 w 720090"/>
              <a:gd name="connsiteY6" fmla="*/ 2176770 h 2176770"/>
              <a:gd name="connsiteX7" fmla="*/ 718472 w 720090"/>
              <a:gd name="connsiteY7" fmla="*/ 2124273 h 2176770"/>
              <a:gd name="connsiteX8" fmla="*/ 426956 w 720090"/>
              <a:gd name="connsiteY8" fmla="*/ 1954138 h 2176770"/>
              <a:gd name="connsiteX9" fmla="*/ 422910 w 720090"/>
              <a:gd name="connsiteY9" fmla="*/ 4362 h 2176770"/>
              <a:gd name="connsiteX10" fmla="*/ 251460 w 720090"/>
              <a:gd name="connsiteY10" fmla="*/ 5070 h 2176770"/>
              <a:gd name="connsiteX0" fmla="*/ 251460 w 720090"/>
              <a:gd name="connsiteY0" fmla="*/ 708 h 2172408"/>
              <a:gd name="connsiteX1" fmla="*/ 249134 w 720090"/>
              <a:gd name="connsiteY1" fmla="*/ 210191 h 2172408"/>
              <a:gd name="connsiteX2" fmla="*/ 262182 w 720090"/>
              <a:gd name="connsiteY2" fmla="*/ 1947854 h 2172408"/>
              <a:gd name="connsiteX3" fmla="*/ 0 w 720090"/>
              <a:gd name="connsiteY3" fmla="*/ 2110504 h 2172408"/>
              <a:gd name="connsiteX4" fmla="*/ 0 w 720090"/>
              <a:gd name="connsiteY4" fmla="*/ 2160978 h 2172408"/>
              <a:gd name="connsiteX5" fmla="*/ 720090 w 720090"/>
              <a:gd name="connsiteY5" fmla="*/ 2172408 h 2172408"/>
              <a:gd name="connsiteX6" fmla="*/ 720090 w 720090"/>
              <a:gd name="connsiteY6" fmla="*/ 2172408 h 2172408"/>
              <a:gd name="connsiteX7" fmla="*/ 718472 w 720090"/>
              <a:gd name="connsiteY7" fmla="*/ 2119911 h 2172408"/>
              <a:gd name="connsiteX8" fmla="*/ 426956 w 720090"/>
              <a:gd name="connsiteY8" fmla="*/ 1949776 h 2172408"/>
              <a:gd name="connsiteX9" fmla="*/ 422910 w 720090"/>
              <a:gd name="connsiteY9" fmla="*/ 0 h 2172408"/>
              <a:gd name="connsiteX10" fmla="*/ 251460 w 720090"/>
              <a:gd name="connsiteY10" fmla="*/ 708 h 2172408"/>
              <a:gd name="connsiteX0" fmla="*/ 251460 w 720090"/>
              <a:gd name="connsiteY0" fmla="*/ 708 h 2172408"/>
              <a:gd name="connsiteX1" fmla="*/ 257226 w 720090"/>
              <a:gd name="connsiteY1" fmla="*/ 1171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74955 w 720090"/>
              <a:gd name="connsiteY1" fmla="*/ 13151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94005 w 720090"/>
              <a:gd name="connsiteY1" fmla="*/ 17596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94005 w 720090"/>
              <a:gd name="connsiteY1" fmla="*/ 17596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43205 w 720090"/>
              <a:gd name="connsiteY1" fmla="*/ 1188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8027 w 720090"/>
              <a:gd name="connsiteY4" fmla="*/ 217810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66920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4689 w 720090"/>
              <a:gd name="connsiteY3" fmla="*/ 22508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67976 w 720090"/>
              <a:gd name="connsiteY0" fmla="*/ 21026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67976 w 720090"/>
              <a:gd name="connsiteY13" fmla="*/ 21026 h 2172408"/>
              <a:gd name="connsiteX0" fmla="*/ 262894 w 720090"/>
              <a:gd name="connsiteY0" fmla="*/ 14677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62894 w 720090"/>
              <a:gd name="connsiteY13" fmla="*/ 14677 h 2172408"/>
              <a:gd name="connsiteX0" fmla="*/ 262894 w 720090"/>
              <a:gd name="connsiteY0" fmla="*/ 0 h 2157731"/>
              <a:gd name="connsiteX1" fmla="*/ 258448 w 720090"/>
              <a:gd name="connsiteY1" fmla="*/ 151130 h 2157731"/>
              <a:gd name="connsiteX2" fmla="*/ 289557 w 720090"/>
              <a:gd name="connsiteY2" fmla="*/ 153036 h 2157731"/>
              <a:gd name="connsiteX3" fmla="*/ 287066 w 720090"/>
              <a:gd name="connsiteY3" fmla="*/ 211674 h 2157731"/>
              <a:gd name="connsiteX4" fmla="*/ 259297 w 720090"/>
              <a:gd name="connsiteY4" fmla="*/ 210752 h 2157731"/>
              <a:gd name="connsiteX5" fmla="*/ 262182 w 720090"/>
              <a:gd name="connsiteY5" fmla="*/ 1933177 h 2157731"/>
              <a:gd name="connsiteX6" fmla="*/ 0 w 720090"/>
              <a:gd name="connsiteY6" fmla="*/ 2095827 h 2157731"/>
              <a:gd name="connsiteX7" fmla="*/ 0 w 720090"/>
              <a:gd name="connsiteY7" fmla="*/ 2146301 h 2157731"/>
              <a:gd name="connsiteX8" fmla="*/ 720090 w 720090"/>
              <a:gd name="connsiteY8" fmla="*/ 2157731 h 2157731"/>
              <a:gd name="connsiteX9" fmla="*/ 720090 w 720090"/>
              <a:gd name="connsiteY9" fmla="*/ 2157731 h 2157731"/>
              <a:gd name="connsiteX10" fmla="*/ 718472 w 720090"/>
              <a:gd name="connsiteY10" fmla="*/ 2105234 h 2157731"/>
              <a:gd name="connsiteX11" fmla="*/ 426956 w 720090"/>
              <a:gd name="connsiteY11" fmla="*/ 1935099 h 2157731"/>
              <a:gd name="connsiteX12" fmla="*/ 397500 w 720090"/>
              <a:gd name="connsiteY12" fmla="*/ 9450 h 2157731"/>
              <a:gd name="connsiteX13" fmla="*/ 262894 w 720090"/>
              <a:gd name="connsiteY13" fmla="*/ 0 h 2157731"/>
              <a:gd name="connsiteX0" fmla="*/ 262894 w 720090"/>
              <a:gd name="connsiteY0" fmla="*/ 1979 h 2159710"/>
              <a:gd name="connsiteX1" fmla="*/ 258448 w 720090"/>
              <a:gd name="connsiteY1" fmla="*/ 15310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8448 w 720090"/>
              <a:gd name="connsiteY1" fmla="*/ 15310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2259 w 720090"/>
              <a:gd name="connsiteY1" fmla="*/ 15437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7341 w 720090"/>
              <a:gd name="connsiteY1" fmla="*/ 15564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6071 w 720090"/>
              <a:gd name="connsiteY1" fmla="*/ 128982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94022 w 720090"/>
              <a:gd name="connsiteY1" fmla="*/ 120093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3369 w 720090"/>
              <a:gd name="connsiteY2" fmla="*/ 125808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0828 w 720090"/>
              <a:gd name="connsiteY2" fmla="*/ 13088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0828 w 720090"/>
              <a:gd name="connsiteY2" fmla="*/ 13088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56130 h 2213861"/>
              <a:gd name="connsiteX1" fmla="*/ 260990 w 720090"/>
              <a:gd name="connsiteY1" fmla="*/ 180593 h 2213861"/>
              <a:gd name="connsiteX2" fmla="*/ 288287 w 720090"/>
              <a:gd name="connsiteY2" fmla="*/ 185038 h 2213861"/>
              <a:gd name="connsiteX3" fmla="*/ 288337 w 720090"/>
              <a:gd name="connsiteY3" fmla="*/ 266534 h 2213861"/>
              <a:gd name="connsiteX4" fmla="*/ 259297 w 720090"/>
              <a:gd name="connsiteY4" fmla="*/ 266882 h 2213861"/>
              <a:gd name="connsiteX5" fmla="*/ 262182 w 720090"/>
              <a:gd name="connsiteY5" fmla="*/ 1989307 h 2213861"/>
              <a:gd name="connsiteX6" fmla="*/ 0 w 720090"/>
              <a:gd name="connsiteY6" fmla="*/ 2151957 h 2213861"/>
              <a:gd name="connsiteX7" fmla="*/ 0 w 720090"/>
              <a:gd name="connsiteY7" fmla="*/ 2202431 h 2213861"/>
              <a:gd name="connsiteX8" fmla="*/ 720090 w 720090"/>
              <a:gd name="connsiteY8" fmla="*/ 2213861 h 2213861"/>
              <a:gd name="connsiteX9" fmla="*/ 720090 w 720090"/>
              <a:gd name="connsiteY9" fmla="*/ 2213861 h 2213861"/>
              <a:gd name="connsiteX10" fmla="*/ 718472 w 720090"/>
              <a:gd name="connsiteY10" fmla="*/ 2161364 h 2213861"/>
              <a:gd name="connsiteX11" fmla="*/ 426956 w 720090"/>
              <a:gd name="connsiteY11" fmla="*/ 1991229 h 2213861"/>
              <a:gd name="connsiteX12" fmla="*/ 415935 w 720090"/>
              <a:gd name="connsiteY12" fmla="*/ 177846 h 2213861"/>
              <a:gd name="connsiteX13" fmla="*/ 416557 w 720090"/>
              <a:gd name="connsiteY13" fmla="*/ 54151 h 2213861"/>
              <a:gd name="connsiteX14" fmla="*/ 262894 w 720090"/>
              <a:gd name="connsiteY14" fmla="*/ 56130 h 2213861"/>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2123 w 720090"/>
              <a:gd name="connsiteY12" fmla="*/ 213854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2123 w 720090"/>
              <a:gd name="connsiteY13" fmla="*/ 180838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3066 w 720090"/>
              <a:gd name="connsiteY13" fmla="*/ 221473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85443 w 720090"/>
              <a:gd name="connsiteY13" fmla="*/ 217663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89255 w 720090"/>
              <a:gd name="connsiteY13" fmla="*/ 21258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94336 w 720090"/>
              <a:gd name="connsiteY14" fmla="*/ 160521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6713 w 720090"/>
              <a:gd name="connsiteY14" fmla="*/ 136394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1631 w 720090"/>
              <a:gd name="connsiteY14" fmla="*/ 131314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1631 w 720090"/>
              <a:gd name="connsiteY14" fmla="*/ 13131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21017 w 720090"/>
              <a:gd name="connsiteY15" fmla="*/ 12115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26680 w 746770"/>
              <a:gd name="connsiteY7" fmla="*/ 214828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3811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22451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07038 w 746770"/>
              <a:gd name="connsiteY10" fmla="*/ 2113562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22631 w 746770"/>
              <a:gd name="connsiteY9" fmla="*/ 2157170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22631 w 746770"/>
              <a:gd name="connsiteY9" fmla="*/ 2143202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19743 w 746770"/>
              <a:gd name="connsiteY9" fmla="*/ 2105943 h 2159710"/>
              <a:gd name="connsiteX10" fmla="*/ 453636 w 746770"/>
              <a:gd name="connsiteY10" fmla="*/ 1935808 h 2159710"/>
              <a:gd name="connsiteX11" fmla="*/ 441344 w 746770"/>
              <a:gd name="connsiteY11" fmla="*/ 212584 h 2159710"/>
              <a:gd name="connsiteX12" fmla="*/ 415935 w 746770"/>
              <a:gd name="connsiteY12" fmla="*/ 212584 h 2159710"/>
              <a:gd name="connsiteX13" fmla="*/ 415934 w 746770"/>
              <a:gd name="connsiteY13" fmla="*/ 128774 h 2159710"/>
              <a:gd name="connsiteX14" fmla="*/ 443885 w 746770"/>
              <a:gd name="connsiteY14" fmla="*/ 123696 h 2159710"/>
              <a:gd name="connsiteX15" fmla="*/ 443237 w 746770"/>
              <a:gd name="connsiteY15" fmla="*/ 0 h 2159710"/>
              <a:gd name="connsiteX16" fmla="*/ 289574 w 746770"/>
              <a:gd name="connsiteY16" fmla="*/ 1979 h 2159710"/>
              <a:gd name="connsiteX0" fmla="*/ 289574 w 725172"/>
              <a:gd name="connsiteY0" fmla="*/ 1979 h 2158440"/>
              <a:gd name="connsiteX1" fmla="*/ 287670 w 725172"/>
              <a:gd name="connsiteY1" fmla="*/ 126442 h 2158440"/>
              <a:gd name="connsiteX2" fmla="*/ 314967 w 725172"/>
              <a:gd name="connsiteY2" fmla="*/ 130887 h 2158440"/>
              <a:gd name="connsiteX3" fmla="*/ 315017 w 725172"/>
              <a:gd name="connsiteY3" fmla="*/ 212383 h 2158440"/>
              <a:gd name="connsiteX4" fmla="*/ 285977 w 725172"/>
              <a:gd name="connsiteY4" fmla="*/ 212731 h 2158440"/>
              <a:gd name="connsiteX5" fmla="*/ 281239 w 725172"/>
              <a:gd name="connsiteY5" fmla="*/ 1938966 h 2158440"/>
              <a:gd name="connsiteX6" fmla="*/ 0 w 725172"/>
              <a:gd name="connsiteY6" fmla="*/ 2113044 h 2158440"/>
              <a:gd name="connsiteX7" fmla="*/ 0 w 725172"/>
              <a:gd name="connsiteY7" fmla="*/ 2150820 h 2158440"/>
              <a:gd name="connsiteX8" fmla="*/ 725172 w 725172"/>
              <a:gd name="connsiteY8" fmla="*/ 2158440 h 2158440"/>
              <a:gd name="connsiteX9" fmla="*/ 719743 w 725172"/>
              <a:gd name="connsiteY9" fmla="*/ 2105943 h 2158440"/>
              <a:gd name="connsiteX10" fmla="*/ 453636 w 725172"/>
              <a:gd name="connsiteY10" fmla="*/ 1935808 h 2158440"/>
              <a:gd name="connsiteX11" fmla="*/ 441344 w 725172"/>
              <a:gd name="connsiteY11" fmla="*/ 212584 h 2158440"/>
              <a:gd name="connsiteX12" fmla="*/ 415935 w 725172"/>
              <a:gd name="connsiteY12" fmla="*/ 212584 h 2158440"/>
              <a:gd name="connsiteX13" fmla="*/ 415934 w 725172"/>
              <a:gd name="connsiteY13" fmla="*/ 128774 h 2158440"/>
              <a:gd name="connsiteX14" fmla="*/ 443885 w 725172"/>
              <a:gd name="connsiteY14" fmla="*/ 123696 h 2158440"/>
              <a:gd name="connsiteX15" fmla="*/ 443237 w 725172"/>
              <a:gd name="connsiteY15" fmla="*/ 0 h 2158440"/>
              <a:gd name="connsiteX16" fmla="*/ 289574 w 725172"/>
              <a:gd name="connsiteY16" fmla="*/ 1979 h 2158440"/>
              <a:gd name="connsiteX0" fmla="*/ 289574 w 719743"/>
              <a:gd name="connsiteY0" fmla="*/ 1979 h 2157170"/>
              <a:gd name="connsiteX1" fmla="*/ 287670 w 719743"/>
              <a:gd name="connsiteY1" fmla="*/ 126442 h 2157170"/>
              <a:gd name="connsiteX2" fmla="*/ 314967 w 719743"/>
              <a:gd name="connsiteY2" fmla="*/ 130887 h 2157170"/>
              <a:gd name="connsiteX3" fmla="*/ 315017 w 719743"/>
              <a:gd name="connsiteY3" fmla="*/ 212383 h 2157170"/>
              <a:gd name="connsiteX4" fmla="*/ 285977 w 719743"/>
              <a:gd name="connsiteY4" fmla="*/ 212731 h 2157170"/>
              <a:gd name="connsiteX5" fmla="*/ 281239 w 719743"/>
              <a:gd name="connsiteY5" fmla="*/ 1938966 h 2157170"/>
              <a:gd name="connsiteX6" fmla="*/ 0 w 719743"/>
              <a:gd name="connsiteY6" fmla="*/ 2113044 h 2157170"/>
              <a:gd name="connsiteX7" fmla="*/ 0 w 719743"/>
              <a:gd name="connsiteY7" fmla="*/ 2150820 h 2157170"/>
              <a:gd name="connsiteX8" fmla="*/ 707385 w 719743"/>
              <a:gd name="connsiteY8" fmla="*/ 2157170 h 2157170"/>
              <a:gd name="connsiteX9" fmla="*/ 719743 w 719743"/>
              <a:gd name="connsiteY9" fmla="*/ 2105943 h 2157170"/>
              <a:gd name="connsiteX10" fmla="*/ 453636 w 719743"/>
              <a:gd name="connsiteY10" fmla="*/ 1935808 h 2157170"/>
              <a:gd name="connsiteX11" fmla="*/ 441344 w 719743"/>
              <a:gd name="connsiteY11" fmla="*/ 212584 h 2157170"/>
              <a:gd name="connsiteX12" fmla="*/ 415935 w 719743"/>
              <a:gd name="connsiteY12" fmla="*/ 212584 h 2157170"/>
              <a:gd name="connsiteX13" fmla="*/ 415934 w 719743"/>
              <a:gd name="connsiteY13" fmla="*/ 128774 h 2157170"/>
              <a:gd name="connsiteX14" fmla="*/ 443885 w 719743"/>
              <a:gd name="connsiteY14" fmla="*/ 123696 h 2157170"/>
              <a:gd name="connsiteX15" fmla="*/ 443237 w 719743"/>
              <a:gd name="connsiteY15" fmla="*/ 0 h 2157170"/>
              <a:gd name="connsiteX16" fmla="*/ 289574 w 719743"/>
              <a:gd name="connsiteY16" fmla="*/ 1979 h 2157170"/>
              <a:gd name="connsiteX0" fmla="*/ 289574 w 722631"/>
              <a:gd name="connsiteY0" fmla="*/ 1979 h 2150820"/>
              <a:gd name="connsiteX1" fmla="*/ 287670 w 722631"/>
              <a:gd name="connsiteY1" fmla="*/ 126442 h 2150820"/>
              <a:gd name="connsiteX2" fmla="*/ 314967 w 722631"/>
              <a:gd name="connsiteY2" fmla="*/ 130887 h 2150820"/>
              <a:gd name="connsiteX3" fmla="*/ 315017 w 722631"/>
              <a:gd name="connsiteY3" fmla="*/ 212383 h 2150820"/>
              <a:gd name="connsiteX4" fmla="*/ 285977 w 722631"/>
              <a:gd name="connsiteY4" fmla="*/ 212731 h 2150820"/>
              <a:gd name="connsiteX5" fmla="*/ 281239 w 722631"/>
              <a:gd name="connsiteY5" fmla="*/ 1938966 h 2150820"/>
              <a:gd name="connsiteX6" fmla="*/ 0 w 722631"/>
              <a:gd name="connsiteY6" fmla="*/ 2113044 h 2150820"/>
              <a:gd name="connsiteX7" fmla="*/ 0 w 722631"/>
              <a:gd name="connsiteY7" fmla="*/ 2150820 h 2150820"/>
              <a:gd name="connsiteX8" fmla="*/ 722631 w 722631"/>
              <a:gd name="connsiteY8" fmla="*/ 2145741 h 2150820"/>
              <a:gd name="connsiteX9" fmla="*/ 719743 w 722631"/>
              <a:gd name="connsiteY9" fmla="*/ 2105943 h 2150820"/>
              <a:gd name="connsiteX10" fmla="*/ 453636 w 722631"/>
              <a:gd name="connsiteY10" fmla="*/ 1935808 h 2150820"/>
              <a:gd name="connsiteX11" fmla="*/ 441344 w 722631"/>
              <a:gd name="connsiteY11" fmla="*/ 212584 h 2150820"/>
              <a:gd name="connsiteX12" fmla="*/ 415935 w 722631"/>
              <a:gd name="connsiteY12" fmla="*/ 212584 h 2150820"/>
              <a:gd name="connsiteX13" fmla="*/ 415934 w 722631"/>
              <a:gd name="connsiteY13" fmla="*/ 128774 h 2150820"/>
              <a:gd name="connsiteX14" fmla="*/ 443885 w 722631"/>
              <a:gd name="connsiteY14" fmla="*/ 123696 h 2150820"/>
              <a:gd name="connsiteX15" fmla="*/ 443237 w 722631"/>
              <a:gd name="connsiteY15" fmla="*/ 0 h 2150820"/>
              <a:gd name="connsiteX16" fmla="*/ 289574 w 722631"/>
              <a:gd name="connsiteY16" fmla="*/ 1979 h 2150820"/>
              <a:gd name="connsiteX0" fmla="*/ 289574 w 722631"/>
              <a:gd name="connsiteY0" fmla="*/ 1979 h 2150820"/>
              <a:gd name="connsiteX1" fmla="*/ 287670 w 722631"/>
              <a:gd name="connsiteY1" fmla="*/ 126442 h 2150820"/>
              <a:gd name="connsiteX2" fmla="*/ 314967 w 722631"/>
              <a:gd name="connsiteY2" fmla="*/ 130887 h 2150820"/>
              <a:gd name="connsiteX3" fmla="*/ 315017 w 722631"/>
              <a:gd name="connsiteY3" fmla="*/ 212383 h 2150820"/>
              <a:gd name="connsiteX4" fmla="*/ 285977 w 722631"/>
              <a:gd name="connsiteY4" fmla="*/ 212731 h 2150820"/>
              <a:gd name="connsiteX5" fmla="*/ 281239 w 722631"/>
              <a:gd name="connsiteY5" fmla="*/ 1938966 h 2150820"/>
              <a:gd name="connsiteX6" fmla="*/ 0 w 722631"/>
              <a:gd name="connsiteY6" fmla="*/ 2113044 h 2150820"/>
              <a:gd name="connsiteX7" fmla="*/ 0 w 722631"/>
              <a:gd name="connsiteY7" fmla="*/ 2150820 h 2150820"/>
              <a:gd name="connsiteX8" fmla="*/ 722631 w 722631"/>
              <a:gd name="connsiteY8" fmla="*/ 2145741 h 2150820"/>
              <a:gd name="connsiteX9" fmla="*/ 719743 w 722631"/>
              <a:gd name="connsiteY9" fmla="*/ 2105943 h 2150820"/>
              <a:gd name="connsiteX10" fmla="*/ 453636 w 722631"/>
              <a:gd name="connsiteY10" fmla="*/ 1935808 h 2150820"/>
              <a:gd name="connsiteX11" fmla="*/ 441344 w 722631"/>
              <a:gd name="connsiteY11" fmla="*/ 212584 h 2150820"/>
              <a:gd name="connsiteX12" fmla="*/ 415935 w 722631"/>
              <a:gd name="connsiteY12" fmla="*/ 212584 h 2150820"/>
              <a:gd name="connsiteX13" fmla="*/ 415934 w 722631"/>
              <a:gd name="connsiteY13" fmla="*/ 128774 h 2150820"/>
              <a:gd name="connsiteX14" fmla="*/ 443885 w 722631"/>
              <a:gd name="connsiteY14" fmla="*/ 123696 h 2150820"/>
              <a:gd name="connsiteX15" fmla="*/ 443237 w 722631"/>
              <a:gd name="connsiteY15" fmla="*/ 0 h 2150820"/>
              <a:gd name="connsiteX16" fmla="*/ 289574 w 722631"/>
              <a:gd name="connsiteY16" fmla="*/ 1979 h 2150820"/>
              <a:gd name="connsiteX0" fmla="*/ 289574 w 723033"/>
              <a:gd name="connsiteY0" fmla="*/ 1979 h 2150820"/>
              <a:gd name="connsiteX1" fmla="*/ 287670 w 723033"/>
              <a:gd name="connsiteY1" fmla="*/ 126442 h 2150820"/>
              <a:gd name="connsiteX2" fmla="*/ 314967 w 723033"/>
              <a:gd name="connsiteY2" fmla="*/ 130887 h 2150820"/>
              <a:gd name="connsiteX3" fmla="*/ 315017 w 723033"/>
              <a:gd name="connsiteY3" fmla="*/ 212383 h 2150820"/>
              <a:gd name="connsiteX4" fmla="*/ 285977 w 723033"/>
              <a:gd name="connsiteY4" fmla="*/ 212731 h 2150820"/>
              <a:gd name="connsiteX5" fmla="*/ 281239 w 723033"/>
              <a:gd name="connsiteY5" fmla="*/ 1938966 h 2150820"/>
              <a:gd name="connsiteX6" fmla="*/ 0 w 723033"/>
              <a:gd name="connsiteY6" fmla="*/ 2113044 h 2150820"/>
              <a:gd name="connsiteX7" fmla="*/ 0 w 723033"/>
              <a:gd name="connsiteY7" fmla="*/ 2150820 h 2150820"/>
              <a:gd name="connsiteX8" fmla="*/ 722631 w 723033"/>
              <a:gd name="connsiteY8" fmla="*/ 2145741 h 2150820"/>
              <a:gd name="connsiteX9" fmla="*/ 719743 w 723033"/>
              <a:gd name="connsiteY9" fmla="*/ 2105943 h 2150820"/>
              <a:gd name="connsiteX10" fmla="*/ 453636 w 723033"/>
              <a:gd name="connsiteY10" fmla="*/ 1935808 h 2150820"/>
              <a:gd name="connsiteX11" fmla="*/ 441344 w 723033"/>
              <a:gd name="connsiteY11" fmla="*/ 212584 h 2150820"/>
              <a:gd name="connsiteX12" fmla="*/ 415935 w 723033"/>
              <a:gd name="connsiteY12" fmla="*/ 212584 h 2150820"/>
              <a:gd name="connsiteX13" fmla="*/ 415934 w 723033"/>
              <a:gd name="connsiteY13" fmla="*/ 128774 h 2150820"/>
              <a:gd name="connsiteX14" fmla="*/ 443885 w 723033"/>
              <a:gd name="connsiteY14" fmla="*/ 123696 h 2150820"/>
              <a:gd name="connsiteX15" fmla="*/ 443237 w 723033"/>
              <a:gd name="connsiteY15" fmla="*/ 0 h 2150820"/>
              <a:gd name="connsiteX16" fmla="*/ 289574 w 723033"/>
              <a:gd name="connsiteY16" fmla="*/ 1979 h 2150820"/>
              <a:gd name="connsiteX0" fmla="*/ 289574 w 723179"/>
              <a:gd name="connsiteY0" fmla="*/ 1979 h 2150820"/>
              <a:gd name="connsiteX1" fmla="*/ 287670 w 723179"/>
              <a:gd name="connsiteY1" fmla="*/ 126442 h 2150820"/>
              <a:gd name="connsiteX2" fmla="*/ 314967 w 723179"/>
              <a:gd name="connsiteY2" fmla="*/ 130887 h 2150820"/>
              <a:gd name="connsiteX3" fmla="*/ 315017 w 723179"/>
              <a:gd name="connsiteY3" fmla="*/ 212383 h 2150820"/>
              <a:gd name="connsiteX4" fmla="*/ 285977 w 723179"/>
              <a:gd name="connsiteY4" fmla="*/ 212731 h 2150820"/>
              <a:gd name="connsiteX5" fmla="*/ 281239 w 723179"/>
              <a:gd name="connsiteY5" fmla="*/ 1938966 h 2150820"/>
              <a:gd name="connsiteX6" fmla="*/ 0 w 723179"/>
              <a:gd name="connsiteY6" fmla="*/ 2113044 h 2150820"/>
              <a:gd name="connsiteX7" fmla="*/ 0 w 723179"/>
              <a:gd name="connsiteY7" fmla="*/ 2150820 h 2150820"/>
              <a:gd name="connsiteX8" fmla="*/ 722631 w 723179"/>
              <a:gd name="connsiteY8" fmla="*/ 2145741 h 2150820"/>
              <a:gd name="connsiteX9" fmla="*/ 721013 w 723179"/>
              <a:gd name="connsiteY9" fmla="*/ 2111022 h 2150820"/>
              <a:gd name="connsiteX10" fmla="*/ 453636 w 723179"/>
              <a:gd name="connsiteY10" fmla="*/ 1935808 h 2150820"/>
              <a:gd name="connsiteX11" fmla="*/ 441344 w 723179"/>
              <a:gd name="connsiteY11" fmla="*/ 212584 h 2150820"/>
              <a:gd name="connsiteX12" fmla="*/ 415935 w 723179"/>
              <a:gd name="connsiteY12" fmla="*/ 212584 h 2150820"/>
              <a:gd name="connsiteX13" fmla="*/ 415934 w 723179"/>
              <a:gd name="connsiteY13" fmla="*/ 128774 h 2150820"/>
              <a:gd name="connsiteX14" fmla="*/ 443885 w 723179"/>
              <a:gd name="connsiteY14" fmla="*/ 123696 h 2150820"/>
              <a:gd name="connsiteX15" fmla="*/ 443237 w 723179"/>
              <a:gd name="connsiteY15" fmla="*/ 0 h 2150820"/>
              <a:gd name="connsiteX16" fmla="*/ 289574 w 723179"/>
              <a:gd name="connsiteY16" fmla="*/ 1979 h 2150820"/>
              <a:gd name="connsiteX0" fmla="*/ 289574 w 723468"/>
              <a:gd name="connsiteY0" fmla="*/ 1979 h 2150820"/>
              <a:gd name="connsiteX1" fmla="*/ 287670 w 723468"/>
              <a:gd name="connsiteY1" fmla="*/ 126442 h 2150820"/>
              <a:gd name="connsiteX2" fmla="*/ 314967 w 723468"/>
              <a:gd name="connsiteY2" fmla="*/ 130887 h 2150820"/>
              <a:gd name="connsiteX3" fmla="*/ 315017 w 723468"/>
              <a:gd name="connsiteY3" fmla="*/ 212383 h 2150820"/>
              <a:gd name="connsiteX4" fmla="*/ 285977 w 723468"/>
              <a:gd name="connsiteY4" fmla="*/ 212731 h 2150820"/>
              <a:gd name="connsiteX5" fmla="*/ 281239 w 723468"/>
              <a:gd name="connsiteY5" fmla="*/ 1938966 h 2150820"/>
              <a:gd name="connsiteX6" fmla="*/ 0 w 723468"/>
              <a:gd name="connsiteY6" fmla="*/ 2113044 h 2150820"/>
              <a:gd name="connsiteX7" fmla="*/ 0 w 723468"/>
              <a:gd name="connsiteY7" fmla="*/ 2150820 h 2150820"/>
              <a:gd name="connsiteX8" fmla="*/ 722631 w 723468"/>
              <a:gd name="connsiteY8" fmla="*/ 2145741 h 2150820"/>
              <a:gd name="connsiteX9" fmla="*/ 722283 w 723468"/>
              <a:gd name="connsiteY9" fmla="*/ 2113562 h 2150820"/>
              <a:gd name="connsiteX10" fmla="*/ 453636 w 723468"/>
              <a:gd name="connsiteY10" fmla="*/ 1935808 h 2150820"/>
              <a:gd name="connsiteX11" fmla="*/ 441344 w 723468"/>
              <a:gd name="connsiteY11" fmla="*/ 212584 h 2150820"/>
              <a:gd name="connsiteX12" fmla="*/ 415935 w 723468"/>
              <a:gd name="connsiteY12" fmla="*/ 212584 h 2150820"/>
              <a:gd name="connsiteX13" fmla="*/ 415934 w 723468"/>
              <a:gd name="connsiteY13" fmla="*/ 128774 h 2150820"/>
              <a:gd name="connsiteX14" fmla="*/ 443885 w 723468"/>
              <a:gd name="connsiteY14" fmla="*/ 123696 h 2150820"/>
              <a:gd name="connsiteX15" fmla="*/ 443237 w 723468"/>
              <a:gd name="connsiteY15" fmla="*/ 0 h 2150820"/>
              <a:gd name="connsiteX16" fmla="*/ 289574 w 723468"/>
              <a:gd name="connsiteY16" fmla="*/ 1979 h 215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3468" h="2150820">
                <a:moveTo>
                  <a:pt x="289574" y="1979"/>
                </a:moveTo>
                <a:cubicBezTo>
                  <a:pt x="291373" y="78932"/>
                  <a:pt x="287563" y="81352"/>
                  <a:pt x="287670" y="126442"/>
                </a:cubicBezTo>
                <a:cubicBezTo>
                  <a:pt x="303638" y="128985"/>
                  <a:pt x="301939" y="127991"/>
                  <a:pt x="314967" y="130887"/>
                </a:cubicBezTo>
                <a:cubicBezTo>
                  <a:pt x="315184" y="152198"/>
                  <a:pt x="314239" y="192922"/>
                  <a:pt x="315017" y="212383"/>
                </a:cubicBezTo>
                <a:cubicBezTo>
                  <a:pt x="300039" y="212372"/>
                  <a:pt x="305469" y="211777"/>
                  <a:pt x="285977" y="212731"/>
                </a:cubicBezTo>
                <a:cubicBezTo>
                  <a:pt x="281412" y="548684"/>
                  <a:pt x="279565" y="1596850"/>
                  <a:pt x="281239" y="1938966"/>
                </a:cubicBezTo>
                <a:cubicBezTo>
                  <a:pt x="179029" y="2025867"/>
                  <a:pt x="96894" y="2066131"/>
                  <a:pt x="0" y="2113044"/>
                </a:cubicBezTo>
                <a:lnTo>
                  <a:pt x="0" y="2150820"/>
                </a:lnTo>
                <a:cubicBezTo>
                  <a:pt x="284536" y="2130354"/>
                  <a:pt x="446655" y="2126544"/>
                  <a:pt x="722631" y="2145741"/>
                </a:cubicBezTo>
                <a:cubicBezTo>
                  <a:pt x="724209" y="2129935"/>
                  <a:pt x="723246" y="2126828"/>
                  <a:pt x="722283" y="2113562"/>
                </a:cubicBezTo>
                <a:cubicBezTo>
                  <a:pt x="559339" y="2020199"/>
                  <a:pt x="561578" y="2023147"/>
                  <a:pt x="453636" y="1935808"/>
                </a:cubicBezTo>
                <a:cubicBezTo>
                  <a:pt x="436881" y="1460247"/>
                  <a:pt x="443181" y="514814"/>
                  <a:pt x="441344" y="212584"/>
                </a:cubicBezTo>
                <a:cubicBezTo>
                  <a:pt x="432520" y="214482"/>
                  <a:pt x="427581" y="213219"/>
                  <a:pt x="415935" y="212584"/>
                </a:cubicBezTo>
                <a:cubicBezTo>
                  <a:pt x="412547" y="203907"/>
                  <a:pt x="414028" y="155018"/>
                  <a:pt x="415934" y="128774"/>
                </a:cubicBezTo>
                <a:cubicBezTo>
                  <a:pt x="429274" y="129197"/>
                  <a:pt x="428747" y="126322"/>
                  <a:pt x="443885" y="123696"/>
                </a:cubicBezTo>
                <a:cubicBezTo>
                  <a:pt x="442152" y="82757"/>
                  <a:pt x="444605" y="55842"/>
                  <a:pt x="443237" y="0"/>
                </a:cubicBezTo>
                <a:lnTo>
                  <a:pt x="289574" y="1979"/>
                </a:lnTo>
                <a:close/>
              </a:path>
            </a:pathLst>
          </a:cu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04">
            <a:extLst>
              <a:ext uri="{FF2B5EF4-FFF2-40B4-BE49-F238E27FC236}">
                <a16:creationId xmlns:a16="http://schemas.microsoft.com/office/drawing/2014/main" id="{234023B2-7217-744F-BC9A-10ADEF7AAF40}"/>
              </a:ext>
            </a:extLst>
          </p:cNvPr>
          <p:cNvGrpSpPr/>
          <p:nvPr/>
        </p:nvGrpSpPr>
        <p:grpSpPr>
          <a:xfrm rot="16372737">
            <a:off x="7795034" y="3559457"/>
            <a:ext cx="1353505" cy="1143000"/>
            <a:chOff x="3593805" y="5007935"/>
            <a:chExt cx="1353505" cy="1143000"/>
          </a:xfrm>
          <a:solidFill>
            <a:schemeClr val="accent1"/>
          </a:solidFill>
        </p:grpSpPr>
        <p:grpSp>
          <p:nvGrpSpPr>
            <p:cNvPr id="106" name="Group 105">
              <a:extLst>
                <a:ext uri="{FF2B5EF4-FFF2-40B4-BE49-F238E27FC236}">
                  <a16:creationId xmlns:a16="http://schemas.microsoft.com/office/drawing/2014/main" id="{9C1D68B5-82AA-9F47-89BF-7CA5E035FAC7}"/>
                </a:ext>
              </a:extLst>
            </p:cNvPr>
            <p:cNvGrpSpPr>
              <a:grpSpLocks noChangeAspect="1"/>
            </p:cNvGrpSpPr>
            <p:nvPr/>
          </p:nvGrpSpPr>
          <p:grpSpPr>
            <a:xfrm>
              <a:off x="3593805" y="5007935"/>
              <a:ext cx="1353505" cy="1143000"/>
              <a:chOff x="3593805" y="5007935"/>
              <a:chExt cx="1353505" cy="1143000"/>
            </a:xfrm>
            <a:grpFill/>
          </p:grpSpPr>
          <p:sp>
            <p:nvSpPr>
              <p:cNvPr id="108" name="Freeform 107">
                <a:extLst>
                  <a:ext uri="{FF2B5EF4-FFF2-40B4-BE49-F238E27FC236}">
                    <a16:creationId xmlns:a16="http://schemas.microsoft.com/office/drawing/2014/main" id="{CC35B294-CDA8-BA47-9174-C53E1BF7933C}"/>
                  </a:ext>
                </a:extLst>
              </p:cNvPr>
              <p:cNvSpPr/>
              <p:nvPr/>
            </p:nvSpPr>
            <p:spPr>
              <a:xfrm>
                <a:off x="3593805" y="5007935"/>
                <a:ext cx="1353505" cy="1143000"/>
              </a:xfrm>
              <a:custGeom>
                <a:avLst/>
                <a:gdLst>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80484 w 1345019"/>
                  <a:gd name="connsiteY0" fmla="*/ 0 h 1143000"/>
                  <a:gd name="connsiteX1" fmla="*/ 0 w 1345019"/>
                  <a:gd name="connsiteY1" fmla="*/ 547577 h 1143000"/>
                  <a:gd name="connsiteX2" fmla="*/ 685800 w 1345019"/>
                  <a:gd name="connsiteY2" fmla="*/ 1143000 h 1143000"/>
                  <a:gd name="connsiteX3" fmla="*/ 664535 w 1345019"/>
                  <a:gd name="connsiteY3" fmla="*/ 776177 h 1143000"/>
                  <a:gd name="connsiteX4" fmla="*/ 1100470 w 1345019"/>
                  <a:gd name="connsiteY4" fmla="*/ 701749 h 1143000"/>
                  <a:gd name="connsiteX5" fmla="*/ 1345019 w 1345019"/>
                  <a:gd name="connsiteY5" fmla="*/ 579474 h 1143000"/>
                  <a:gd name="connsiteX6" fmla="*/ 1100470 w 1345019"/>
                  <a:gd name="connsiteY6" fmla="*/ 446567 h 1143000"/>
                  <a:gd name="connsiteX7" fmla="*/ 781493 w 1345019"/>
                  <a:gd name="connsiteY7" fmla="*/ 425302 h 1143000"/>
                  <a:gd name="connsiteX8" fmla="*/ 664535 w 1345019"/>
                  <a:gd name="connsiteY8" fmla="*/ 329609 h 1143000"/>
                  <a:gd name="connsiteX9" fmla="*/ 680484 w 1345019"/>
                  <a:gd name="connsiteY9" fmla="*/ 0 h 1143000"/>
                  <a:gd name="connsiteX0" fmla="*/ 680484 w 1345019"/>
                  <a:gd name="connsiteY0" fmla="*/ 0 h 1143000"/>
                  <a:gd name="connsiteX1" fmla="*/ 0 w 1345019"/>
                  <a:gd name="connsiteY1" fmla="*/ 547577 h 1143000"/>
                  <a:gd name="connsiteX2" fmla="*/ 685800 w 1345019"/>
                  <a:gd name="connsiteY2" fmla="*/ 1143000 h 1143000"/>
                  <a:gd name="connsiteX3" fmla="*/ 664535 w 1345019"/>
                  <a:gd name="connsiteY3" fmla="*/ 776177 h 1143000"/>
                  <a:gd name="connsiteX4" fmla="*/ 1100470 w 1345019"/>
                  <a:gd name="connsiteY4" fmla="*/ 701749 h 1143000"/>
                  <a:gd name="connsiteX5" fmla="*/ 1345019 w 1345019"/>
                  <a:gd name="connsiteY5" fmla="*/ 579474 h 1143000"/>
                  <a:gd name="connsiteX6" fmla="*/ 1100470 w 1345019"/>
                  <a:gd name="connsiteY6" fmla="*/ 446567 h 1143000"/>
                  <a:gd name="connsiteX7" fmla="*/ 781493 w 1345019"/>
                  <a:gd name="connsiteY7" fmla="*/ 425302 h 1143000"/>
                  <a:gd name="connsiteX8" fmla="*/ 664535 w 1345019"/>
                  <a:gd name="connsiteY8" fmla="*/ 329609 h 1143000"/>
                  <a:gd name="connsiteX9" fmla="*/ 680484 w 1345019"/>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69851 w 1350335"/>
                  <a:gd name="connsiteY3" fmla="*/ 776177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69851 w 1350335"/>
                  <a:gd name="connsiteY3" fmla="*/ 776177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69851 w 1350335"/>
                  <a:gd name="connsiteY3" fmla="*/ 776177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776177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887818 w 1350335"/>
                  <a:gd name="connsiteY4" fmla="*/ 765544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802757 w 1350335"/>
                  <a:gd name="connsiteY4" fmla="*/ 754911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2125 w 1350335"/>
                  <a:gd name="connsiteY4" fmla="*/ 776176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2125 w 1350335"/>
                  <a:gd name="connsiteY4" fmla="*/ 776176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2125 w 1350335"/>
                  <a:gd name="connsiteY4" fmla="*/ 776176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2125 w 1350335"/>
                  <a:gd name="connsiteY4" fmla="*/ 776176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28330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65469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65469 h 1143000"/>
                  <a:gd name="connsiteX5" fmla="*/ 1192545 w 1350335"/>
                  <a:gd name="connsiteY5" fmla="*/ 750629 h 1143000"/>
                  <a:gd name="connsiteX6" fmla="*/ 1350335 w 1350335"/>
                  <a:gd name="connsiteY6" fmla="*/ 579474 h 1143000"/>
                  <a:gd name="connsiteX7" fmla="*/ 1105786 w 1350335"/>
                  <a:gd name="connsiteY7" fmla="*/ 446567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65469 h 1143000"/>
                  <a:gd name="connsiteX5" fmla="*/ 1192545 w 1350335"/>
                  <a:gd name="connsiteY5" fmla="*/ 750629 h 1143000"/>
                  <a:gd name="connsiteX6" fmla="*/ 1350335 w 1350335"/>
                  <a:gd name="connsiteY6" fmla="*/ 579474 h 1143000"/>
                  <a:gd name="connsiteX7" fmla="*/ 1153411 w 1350335"/>
                  <a:gd name="connsiteY7" fmla="*/ 424342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65469 h 1143000"/>
                  <a:gd name="connsiteX5" fmla="*/ 1192545 w 1350335"/>
                  <a:gd name="connsiteY5" fmla="*/ 750629 h 1143000"/>
                  <a:gd name="connsiteX6" fmla="*/ 1350335 w 1350335"/>
                  <a:gd name="connsiteY6" fmla="*/ 579474 h 1143000"/>
                  <a:gd name="connsiteX7" fmla="*/ 1153411 w 1350335"/>
                  <a:gd name="connsiteY7" fmla="*/ 424342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3505"/>
                  <a:gd name="connsiteY0" fmla="*/ 0 h 1143000"/>
                  <a:gd name="connsiteX1" fmla="*/ 0 w 1353505"/>
                  <a:gd name="connsiteY1" fmla="*/ 595424 h 1143000"/>
                  <a:gd name="connsiteX2" fmla="*/ 691116 w 1353505"/>
                  <a:gd name="connsiteY2" fmla="*/ 1143000 h 1143000"/>
                  <a:gd name="connsiteX3" fmla="*/ 685800 w 1353505"/>
                  <a:gd name="connsiteY3" fmla="*/ 829340 h 1143000"/>
                  <a:gd name="connsiteX4" fmla="*/ 797441 w 1353505"/>
                  <a:gd name="connsiteY4" fmla="*/ 765469 h 1143000"/>
                  <a:gd name="connsiteX5" fmla="*/ 1192545 w 1353505"/>
                  <a:gd name="connsiteY5" fmla="*/ 750629 h 1143000"/>
                  <a:gd name="connsiteX6" fmla="*/ 1350335 w 1353505"/>
                  <a:gd name="connsiteY6" fmla="*/ 579474 h 1143000"/>
                  <a:gd name="connsiteX7" fmla="*/ 1153411 w 1353505"/>
                  <a:gd name="connsiteY7" fmla="*/ 424342 h 1143000"/>
                  <a:gd name="connsiteX8" fmla="*/ 781493 w 1353505"/>
                  <a:gd name="connsiteY8" fmla="*/ 408467 h 1143000"/>
                  <a:gd name="connsiteX9" fmla="*/ 669851 w 1353505"/>
                  <a:gd name="connsiteY9" fmla="*/ 329609 h 1143000"/>
                  <a:gd name="connsiteX10" fmla="*/ 685800 w 1353505"/>
                  <a:gd name="connsiteY10" fmla="*/ 0 h 1143000"/>
                  <a:gd name="connsiteX0" fmla="*/ 685800 w 1353505"/>
                  <a:gd name="connsiteY0" fmla="*/ 0 h 1143000"/>
                  <a:gd name="connsiteX1" fmla="*/ 0 w 1353505"/>
                  <a:gd name="connsiteY1" fmla="*/ 595424 h 1143000"/>
                  <a:gd name="connsiteX2" fmla="*/ 691116 w 1353505"/>
                  <a:gd name="connsiteY2" fmla="*/ 1143000 h 1143000"/>
                  <a:gd name="connsiteX3" fmla="*/ 685800 w 1353505"/>
                  <a:gd name="connsiteY3" fmla="*/ 829340 h 1143000"/>
                  <a:gd name="connsiteX4" fmla="*/ 797441 w 1353505"/>
                  <a:gd name="connsiteY4" fmla="*/ 765469 h 1143000"/>
                  <a:gd name="connsiteX5" fmla="*/ 1192545 w 1353505"/>
                  <a:gd name="connsiteY5" fmla="*/ 750629 h 1143000"/>
                  <a:gd name="connsiteX6" fmla="*/ 1350335 w 1353505"/>
                  <a:gd name="connsiteY6" fmla="*/ 579474 h 1143000"/>
                  <a:gd name="connsiteX7" fmla="*/ 1153411 w 1353505"/>
                  <a:gd name="connsiteY7" fmla="*/ 424342 h 1143000"/>
                  <a:gd name="connsiteX8" fmla="*/ 781493 w 1353505"/>
                  <a:gd name="connsiteY8" fmla="*/ 408467 h 1143000"/>
                  <a:gd name="connsiteX9" fmla="*/ 669851 w 1353505"/>
                  <a:gd name="connsiteY9" fmla="*/ 329609 h 1143000"/>
                  <a:gd name="connsiteX10" fmla="*/ 685800 w 1353505"/>
                  <a:gd name="connsiteY10" fmla="*/ 0 h 1143000"/>
                  <a:gd name="connsiteX0" fmla="*/ 685800 w 1353505"/>
                  <a:gd name="connsiteY0" fmla="*/ 0 h 1143000"/>
                  <a:gd name="connsiteX1" fmla="*/ 0 w 1353505"/>
                  <a:gd name="connsiteY1" fmla="*/ 595424 h 1143000"/>
                  <a:gd name="connsiteX2" fmla="*/ 691116 w 1353505"/>
                  <a:gd name="connsiteY2" fmla="*/ 1143000 h 1143000"/>
                  <a:gd name="connsiteX3" fmla="*/ 685800 w 1353505"/>
                  <a:gd name="connsiteY3" fmla="*/ 829340 h 1143000"/>
                  <a:gd name="connsiteX4" fmla="*/ 797441 w 1353505"/>
                  <a:gd name="connsiteY4" fmla="*/ 765469 h 1143000"/>
                  <a:gd name="connsiteX5" fmla="*/ 1192545 w 1353505"/>
                  <a:gd name="connsiteY5" fmla="*/ 750629 h 1143000"/>
                  <a:gd name="connsiteX6" fmla="*/ 1350335 w 1353505"/>
                  <a:gd name="connsiteY6" fmla="*/ 579474 h 1143000"/>
                  <a:gd name="connsiteX7" fmla="*/ 1153411 w 1353505"/>
                  <a:gd name="connsiteY7" fmla="*/ 424342 h 1143000"/>
                  <a:gd name="connsiteX8" fmla="*/ 781493 w 1353505"/>
                  <a:gd name="connsiteY8" fmla="*/ 408467 h 1143000"/>
                  <a:gd name="connsiteX9" fmla="*/ 662338 w 1353505"/>
                  <a:gd name="connsiteY9" fmla="*/ 304903 h 1143000"/>
                  <a:gd name="connsiteX10" fmla="*/ 685800 w 1353505"/>
                  <a:gd name="connsiteY10" fmla="*/ 0 h 1143000"/>
                  <a:gd name="connsiteX0" fmla="*/ 685800 w 1353505"/>
                  <a:gd name="connsiteY0" fmla="*/ 0 h 1143000"/>
                  <a:gd name="connsiteX1" fmla="*/ 0 w 1353505"/>
                  <a:gd name="connsiteY1" fmla="*/ 595424 h 1143000"/>
                  <a:gd name="connsiteX2" fmla="*/ 691116 w 1353505"/>
                  <a:gd name="connsiteY2" fmla="*/ 1143000 h 1143000"/>
                  <a:gd name="connsiteX3" fmla="*/ 685800 w 1353505"/>
                  <a:gd name="connsiteY3" fmla="*/ 829340 h 1143000"/>
                  <a:gd name="connsiteX4" fmla="*/ 797441 w 1353505"/>
                  <a:gd name="connsiteY4" fmla="*/ 765469 h 1143000"/>
                  <a:gd name="connsiteX5" fmla="*/ 1192545 w 1353505"/>
                  <a:gd name="connsiteY5" fmla="*/ 750629 h 1143000"/>
                  <a:gd name="connsiteX6" fmla="*/ 1350335 w 1353505"/>
                  <a:gd name="connsiteY6" fmla="*/ 579474 h 1143000"/>
                  <a:gd name="connsiteX7" fmla="*/ 1153411 w 1353505"/>
                  <a:gd name="connsiteY7" fmla="*/ 424342 h 1143000"/>
                  <a:gd name="connsiteX8" fmla="*/ 799944 w 1353505"/>
                  <a:gd name="connsiteY8" fmla="*/ 401269 h 1143000"/>
                  <a:gd name="connsiteX9" fmla="*/ 662338 w 1353505"/>
                  <a:gd name="connsiteY9" fmla="*/ 304903 h 1143000"/>
                  <a:gd name="connsiteX10" fmla="*/ 685800 w 1353505"/>
                  <a:gd name="connsiteY10" fmla="*/ 0 h 1143000"/>
                  <a:gd name="connsiteX0" fmla="*/ 685800 w 1353505"/>
                  <a:gd name="connsiteY0" fmla="*/ 0 h 1143000"/>
                  <a:gd name="connsiteX1" fmla="*/ 0 w 1353505"/>
                  <a:gd name="connsiteY1" fmla="*/ 595424 h 1143000"/>
                  <a:gd name="connsiteX2" fmla="*/ 691116 w 1353505"/>
                  <a:gd name="connsiteY2" fmla="*/ 1143000 h 1143000"/>
                  <a:gd name="connsiteX3" fmla="*/ 685800 w 1353505"/>
                  <a:gd name="connsiteY3" fmla="*/ 829340 h 1143000"/>
                  <a:gd name="connsiteX4" fmla="*/ 797441 w 1353505"/>
                  <a:gd name="connsiteY4" fmla="*/ 765469 h 1143000"/>
                  <a:gd name="connsiteX5" fmla="*/ 1192545 w 1353505"/>
                  <a:gd name="connsiteY5" fmla="*/ 750629 h 1143000"/>
                  <a:gd name="connsiteX6" fmla="*/ 1350335 w 1353505"/>
                  <a:gd name="connsiteY6" fmla="*/ 579474 h 1143000"/>
                  <a:gd name="connsiteX7" fmla="*/ 1153411 w 1353505"/>
                  <a:gd name="connsiteY7" fmla="*/ 424342 h 1143000"/>
                  <a:gd name="connsiteX8" fmla="*/ 799944 w 1353505"/>
                  <a:gd name="connsiteY8" fmla="*/ 401269 h 1143000"/>
                  <a:gd name="connsiteX9" fmla="*/ 662338 w 1353505"/>
                  <a:gd name="connsiteY9" fmla="*/ 304903 h 1143000"/>
                  <a:gd name="connsiteX10" fmla="*/ 685800 w 1353505"/>
                  <a:gd name="connsiteY10"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3505" h="1143000">
                    <a:moveTo>
                      <a:pt x="685800" y="0"/>
                    </a:moveTo>
                    <a:cubicBezTo>
                      <a:pt x="69112" y="26582"/>
                      <a:pt x="15949" y="425302"/>
                      <a:pt x="0" y="595424"/>
                    </a:cubicBezTo>
                    <a:cubicBezTo>
                      <a:pt x="58479" y="836427"/>
                      <a:pt x="143540" y="997689"/>
                      <a:pt x="691116" y="1143000"/>
                    </a:cubicBezTo>
                    <a:lnTo>
                      <a:pt x="685800" y="829340"/>
                    </a:lnTo>
                    <a:cubicBezTo>
                      <a:pt x="758456" y="816935"/>
                      <a:pt x="756683" y="804455"/>
                      <a:pt x="797441" y="765469"/>
                    </a:cubicBezTo>
                    <a:lnTo>
                      <a:pt x="1192545" y="750629"/>
                    </a:lnTo>
                    <a:cubicBezTo>
                      <a:pt x="1355578" y="716959"/>
                      <a:pt x="1360451" y="679155"/>
                      <a:pt x="1350335" y="579474"/>
                    </a:cubicBezTo>
                    <a:cubicBezTo>
                      <a:pt x="1343100" y="493601"/>
                      <a:pt x="1330399" y="455870"/>
                      <a:pt x="1153411" y="424342"/>
                    </a:cubicBezTo>
                    <a:lnTo>
                      <a:pt x="799944" y="401269"/>
                    </a:lnTo>
                    <a:cubicBezTo>
                      <a:pt x="753444" y="344665"/>
                      <a:pt x="743854" y="326168"/>
                      <a:pt x="662338" y="304903"/>
                    </a:cubicBezTo>
                    <a:lnTo>
                      <a:pt x="685800"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urved Right Arrow 108">
                <a:extLst>
                  <a:ext uri="{FF2B5EF4-FFF2-40B4-BE49-F238E27FC236}">
                    <a16:creationId xmlns:a16="http://schemas.microsoft.com/office/drawing/2014/main" id="{127D807F-AAC4-B847-B396-5D291CE87B5B}"/>
                  </a:ext>
                </a:extLst>
              </p:cNvPr>
              <p:cNvSpPr/>
              <p:nvPr/>
            </p:nvSpPr>
            <p:spPr>
              <a:xfrm>
                <a:off x="3767884" y="5258458"/>
                <a:ext cx="307795" cy="686455"/>
              </a:xfrm>
              <a:prstGeom prst="curvedRightArrow">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7" name="Oval 106">
              <a:extLst>
                <a:ext uri="{FF2B5EF4-FFF2-40B4-BE49-F238E27FC236}">
                  <a16:creationId xmlns:a16="http://schemas.microsoft.com/office/drawing/2014/main" id="{6646AAD8-621E-754C-A1E5-BDF0002D5D37}"/>
                </a:ext>
              </a:extLst>
            </p:cNvPr>
            <p:cNvSpPr/>
            <p:nvPr/>
          </p:nvSpPr>
          <p:spPr>
            <a:xfrm>
              <a:off x="4674990" y="5499738"/>
              <a:ext cx="197711" cy="203893"/>
            </a:xfrm>
            <a:prstGeom prst="ellipse">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18830BAC-26C9-484A-991E-0449D6A35A69}"/>
              </a:ext>
            </a:extLst>
          </p:cNvPr>
          <p:cNvGrpSpPr/>
          <p:nvPr/>
        </p:nvGrpSpPr>
        <p:grpSpPr>
          <a:xfrm>
            <a:off x="7347242" y="5857276"/>
            <a:ext cx="2396358" cy="4722228"/>
            <a:chOff x="3074276" y="1915055"/>
            <a:chExt cx="2396358" cy="4722228"/>
          </a:xfrm>
        </p:grpSpPr>
        <p:grpSp>
          <p:nvGrpSpPr>
            <p:cNvPr id="111" name="Group 110">
              <a:extLst>
                <a:ext uri="{FF2B5EF4-FFF2-40B4-BE49-F238E27FC236}">
                  <a16:creationId xmlns:a16="http://schemas.microsoft.com/office/drawing/2014/main" id="{BE13B460-97E8-C943-8646-162DC8DA4CF6}"/>
                </a:ext>
              </a:extLst>
            </p:cNvPr>
            <p:cNvGrpSpPr>
              <a:grpSpLocks noChangeAspect="1"/>
            </p:cNvGrpSpPr>
            <p:nvPr/>
          </p:nvGrpSpPr>
          <p:grpSpPr>
            <a:xfrm>
              <a:off x="3074276" y="1915055"/>
              <a:ext cx="2396358" cy="4722228"/>
              <a:chOff x="3074276" y="1915055"/>
              <a:chExt cx="2396358" cy="4722228"/>
            </a:xfrm>
          </p:grpSpPr>
          <p:sp>
            <p:nvSpPr>
              <p:cNvPr id="114" name="Freeform 113">
                <a:extLst>
                  <a:ext uri="{FF2B5EF4-FFF2-40B4-BE49-F238E27FC236}">
                    <a16:creationId xmlns:a16="http://schemas.microsoft.com/office/drawing/2014/main" id="{8A782640-C541-8544-A3AD-D202FECEFBA0}"/>
                  </a:ext>
                </a:extLst>
              </p:cNvPr>
              <p:cNvSpPr/>
              <p:nvPr/>
            </p:nvSpPr>
            <p:spPr>
              <a:xfrm>
                <a:off x="3074276" y="2711669"/>
                <a:ext cx="2396358" cy="3925614"/>
              </a:xfrm>
              <a:custGeom>
                <a:avLst/>
                <a:gdLst>
                  <a:gd name="connsiteX0" fmla="*/ 157655 w 2396358"/>
                  <a:gd name="connsiteY0" fmla="*/ 0 h 3925614"/>
                  <a:gd name="connsiteX1" fmla="*/ 2207172 w 2396358"/>
                  <a:gd name="connsiteY1" fmla="*/ 15765 h 3925614"/>
                  <a:gd name="connsiteX2" fmla="*/ 2222938 w 2396358"/>
                  <a:gd name="connsiteY2" fmla="*/ 378372 h 3925614"/>
                  <a:gd name="connsiteX3" fmla="*/ 1844565 w 2396358"/>
                  <a:gd name="connsiteY3" fmla="*/ 409903 h 3925614"/>
                  <a:gd name="connsiteX4" fmla="*/ 2191407 w 2396358"/>
                  <a:gd name="connsiteY4" fmla="*/ 457200 h 3925614"/>
                  <a:gd name="connsiteX5" fmla="*/ 2191407 w 2396358"/>
                  <a:gd name="connsiteY5" fmla="*/ 457200 h 3925614"/>
                  <a:gd name="connsiteX6" fmla="*/ 1828800 w 2396358"/>
                  <a:gd name="connsiteY6" fmla="*/ 630621 h 3925614"/>
                  <a:gd name="connsiteX7" fmla="*/ 2207172 w 2396358"/>
                  <a:gd name="connsiteY7" fmla="*/ 677917 h 3925614"/>
                  <a:gd name="connsiteX8" fmla="*/ 1891862 w 2396358"/>
                  <a:gd name="connsiteY8" fmla="*/ 835572 h 3925614"/>
                  <a:gd name="connsiteX9" fmla="*/ 2191407 w 2396358"/>
                  <a:gd name="connsiteY9" fmla="*/ 914400 h 3925614"/>
                  <a:gd name="connsiteX10" fmla="*/ 1907627 w 2396358"/>
                  <a:gd name="connsiteY10" fmla="*/ 1087821 h 3925614"/>
                  <a:gd name="connsiteX11" fmla="*/ 2207172 w 2396358"/>
                  <a:gd name="connsiteY11" fmla="*/ 1135117 h 3925614"/>
                  <a:gd name="connsiteX12" fmla="*/ 1907627 w 2396358"/>
                  <a:gd name="connsiteY12" fmla="*/ 1261241 h 3925614"/>
                  <a:gd name="connsiteX13" fmla="*/ 2207172 w 2396358"/>
                  <a:gd name="connsiteY13" fmla="*/ 1355834 h 3925614"/>
                  <a:gd name="connsiteX14" fmla="*/ 1860331 w 2396358"/>
                  <a:gd name="connsiteY14" fmla="*/ 1450428 h 3925614"/>
                  <a:gd name="connsiteX15" fmla="*/ 2175641 w 2396358"/>
                  <a:gd name="connsiteY15" fmla="*/ 1560786 h 3925614"/>
                  <a:gd name="connsiteX16" fmla="*/ 1813034 w 2396358"/>
                  <a:gd name="connsiteY16" fmla="*/ 1671145 h 3925614"/>
                  <a:gd name="connsiteX17" fmla="*/ 2191407 w 2396358"/>
                  <a:gd name="connsiteY17" fmla="*/ 1765738 h 3925614"/>
                  <a:gd name="connsiteX18" fmla="*/ 1828800 w 2396358"/>
                  <a:gd name="connsiteY18" fmla="*/ 1891862 h 3925614"/>
                  <a:gd name="connsiteX19" fmla="*/ 2144110 w 2396358"/>
                  <a:gd name="connsiteY19" fmla="*/ 1939159 h 3925614"/>
                  <a:gd name="connsiteX20" fmla="*/ 2144110 w 2396358"/>
                  <a:gd name="connsiteY20" fmla="*/ 2081048 h 3925614"/>
                  <a:gd name="connsiteX21" fmla="*/ 2396358 w 2396358"/>
                  <a:gd name="connsiteY21" fmla="*/ 2301765 h 3925614"/>
                  <a:gd name="connsiteX22" fmla="*/ 2396358 w 2396358"/>
                  <a:gd name="connsiteY22" fmla="*/ 3925614 h 3925614"/>
                  <a:gd name="connsiteX23" fmla="*/ 0 w 2396358"/>
                  <a:gd name="connsiteY23" fmla="*/ 3925614 h 3925614"/>
                  <a:gd name="connsiteX24" fmla="*/ 31531 w 2396358"/>
                  <a:gd name="connsiteY24" fmla="*/ 2270234 h 3925614"/>
                  <a:gd name="connsiteX25" fmla="*/ 268014 w 2396358"/>
                  <a:gd name="connsiteY25" fmla="*/ 2096814 h 3925614"/>
                  <a:gd name="connsiteX26" fmla="*/ 252248 w 2396358"/>
                  <a:gd name="connsiteY26" fmla="*/ 1939159 h 3925614"/>
                  <a:gd name="connsiteX27" fmla="*/ 567558 w 2396358"/>
                  <a:gd name="connsiteY27" fmla="*/ 1891862 h 3925614"/>
                  <a:gd name="connsiteX28" fmla="*/ 173421 w 2396358"/>
                  <a:gd name="connsiteY28" fmla="*/ 1781503 h 3925614"/>
                  <a:gd name="connsiteX29" fmla="*/ 551793 w 2396358"/>
                  <a:gd name="connsiteY29" fmla="*/ 1686910 h 3925614"/>
                  <a:gd name="connsiteX30" fmla="*/ 173421 w 2396358"/>
                  <a:gd name="connsiteY30" fmla="*/ 1592317 h 3925614"/>
                  <a:gd name="connsiteX31" fmla="*/ 504496 w 2396358"/>
                  <a:gd name="connsiteY31" fmla="*/ 1450428 h 3925614"/>
                  <a:gd name="connsiteX32" fmla="*/ 141890 w 2396358"/>
                  <a:gd name="connsiteY32" fmla="*/ 1371600 h 3925614"/>
                  <a:gd name="connsiteX33" fmla="*/ 520262 w 2396358"/>
                  <a:gd name="connsiteY33" fmla="*/ 1245476 h 3925614"/>
                  <a:gd name="connsiteX34" fmla="*/ 173421 w 2396358"/>
                  <a:gd name="connsiteY34" fmla="*/ 1150883 h 3925614"/>
                  <a:gd name="connsiteX35" fmla="*/ 536027 w 2396358"/>
                  <a:gd name="connsiteY35" fmla="*/ 1072055 h 3925614"/>
                  <a:gd name="connsiteX36" fmla="*/ 157655 w 2396358"/>
                  <a:gd name="connsiteY36" fmla="*/ 945931 h 3925614"/>
                  <a:gd name="connsiteX37" fmla="*/ 567558 w 2396358"/>
                  <a:gd name="connsiteY37" fmla="*/ 835572 h 3925614"/>
                  <a:gd name="connsiteX38" fmla="*/ 173421 w 2396358"/>
                  <a:gd name="connsiteY38" fmla="*/ 740979 h 3925614"/>
                  <a:gd name="connsiteX39" fmla="*/ 614855 w 2396358"/>
                  <a:gd name="connsiteY39" fmla="*/ 614855 h 3925614"/>
                  <a:gd name="connsiteX40" fmla="*/ 173421 w 2396358"/>
                  <a:gd name="connsiteY40" fmla="*/ 536028 h 3925614"/>
                  <a:gd name="connsiteX41" fmla="*/ 599090 w 2396358"/>
                  <a:gd name="connsiteY41" fmla="*/ 425669 h 3925614"/>
                  <a:gd name="connsiteX42" fmla="*/ 204952 w 2396358"/>
                  <a:gd name="connsiteY42" fmla="*/ 346841 h 3925614"/>
                  <a:gd name="connsiteX43" fmla="*/ 157655 w 2396358"/>
                  <a:gd name="connsiteY43" fmla="*/ 0 h 392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96358" h="3925614">
                    <a:moveTo>
                      <a:pt x="157655" y="0"/>
                    </a:moveTo>
                    <a:lnTo>
                      <a:pt x="2207172" y="15765"/>
                    </a:lnTo>
                    <a:lnTo>
                      <a:pt x="2222938" y="378372"/>
                    </a:lnTo>
                    <a:lnTo>
                      <a:pt x="1844565" y="409903"/>
                    </a:lnTo>
                    <a:lnTo>
                      <a:pt x="2191407" y="457200"/>
                    </a:lnTo>
                    <a:lnTo>
                      <a:pt x="2191407" y="457200"/>
                    </a:lnTo>
                    <a:lnTo>
                      <a:pt x="1828800" y="630621"/>
                    </a:lnTo>
                    <a:lnTo>
                      <a:pt x="2207172" y="677917"/>
                    </a:lnTo>
                    <a:lnTo>
                      <a:pt x="1891862" y="835572"/>
                    </a:lnTo>
                    <a:lnTo>
                      <a:pt x="2191407" y="914400"/>
                    </a:lnTo>
                    <a:lnTo>
                      <a:pt x="1907627" y="1087821"/>
                    </a:lnTo>
                    <a:lnTo>
                      <a:pt x="2207172" y="1135117"/>
                    </a:lnTo>
                    <a:lnTo>
                      <a:pt x="1907627" y="1261241"/>
                    </a:lnTo>
                    <a:lnTo>
                      <a:pt x="2207172" y="1355834"/>
                    </a:lnTo>
                    <a:lnTo>
                      <a:pt x="1860331" y="1450428"/>
                    </a:lnTo>
                    <a:lnTo>
                      <a:pt x="2175641" y="1560786"/>
                    </a:lnTo>
                    <a:lnTo>
                      <a:pt x="1813034" y="1671145"/>
                    </a:lnTo>
                    <a:lnTo>
                      <a:pt x="2191407" y="1765738"/>
                    </a:lnTo>
                    <a:lnTo>
                      <a:pt x="1828800" y="1891862"/>
                    </a:lnTo>
                    <a:lnTo>
                      <a:pt x="2144110" y="1939159"/>
                    </a:lnTo>
                    <a:lnTo>
                      <a:pt x="2144110" y="2081048"/>
                    </a:lnTo>
                    <a:lnTo>
                      <a:pt x="2396358" y="2301765"/>
                    </a:lnTo>
                    <a:lnTo>
                      <a:pt x="2396358" y="3925614"/>
                    </a:lnTo>
                    <a:lnTo>
                      <a:pt x="0" y="3925614"/>
                    </a:lnTo>
                    <a:lnTo>
                      <a:pt x="31531" y="2270234"/>
                    </a:lnTo>
                    <a:lnTo>
                      <a:pt x="268014" y="2096814"/>
                    </a:lnTo>
                    <a:lnTo>
                      <a:pt x="252248" y="1939159"/>
                    </a:lnTo>
                    <a:lnTo>
                      <a:pt x="567558" y="1891862"/>
                    </a:lnTo>
                    <a:lnTo>
                      <a:pt x="173421" y="1781503"/>
                    </a:lnTo>
                    <a:lnTo>
                      <a:pt x="551793" y="1686910"/>
                    </a:lnTo>
                    <a:lnTo>
                      <a:pt x="173421" y="1592317"/>
                    </a:lnTo>
                    <a:lnTo>
                      <a:pt x="504496" y="1450428"/>
                    </a:lnTo>
                    <a:lnTo>
                      <a:pt x="141890" y="1371600"/>
                    </a:lnTo>
                    <a:lnTo>
                      <a:pt x="520262" y="1245476"/>
                    </a:lnTo>
                    <a:lnTo>
                      <a:pt x="173421" y="1150883"/>
                    </a:lnTo>
                    <a:lnTo>
                      <a:pt x="536027" y="1072055"/>
                    </a:lnTo>
                    <a:lnTo>
                      <a:pt x="157655" y="945931"/>
                    </a:lnTo>
                    <a:lnTo>
                      <a:pt x="567558" y="835572"/>
                    </a:lnTo>
                    <a:lnTo>
                      <a:pt x="173421" y="740979"/>
                    </a:lnTo>
                    <a:lnTo>
                      <a:pt x="614855" y="614855"/>
                    </a:lnTo>
                    <a:lnTo>
                      <a:pt x="173421" y="536028"/>
                    </a:lnTo>
                    <a:lnTo>
                      <a:pt x="599090" y="425669"/>
                    </a:lnTo>
                    <a:lnTo>
                      <a:pt x="204952" y="346841"/>
                    </a:lnTo>
                    <a:lnTo>
                      <a:pt x="157655" y="0"/>
                    </a:lnTo>
                    <a:close/>
                  </a:path>
                </a:pathLst>
              </a:custGeom>
              <a:solidFill>
                <a:schemeClr val="bg1">
                  <a:lumMod val="8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114">
                <a:extLst>
                  <a:ext uri="{FF2B5EF4-FFF2-40B4-BE49-F238E27FC236}">
                    <a16:creationId xmlns:a16="http://schemas.microsoft.com/office/drawing/2014/main" id="{5EA058E4-0504-684D-A28C-CEF81B8D9FB5}"/>
                  </a:ext>
                </a:extLst>
              </p:cNvPr>
              <p:cNvSpPr/>
              <p:nvPr/>
            </p:nvSpPr>
            <p:spPr>
              <a:xfrm>
                <a:off x="3205167" y="3100676"/>
                <a:ext cx="2140816" cy="3374554"/>
              </a:xfrm>
              <a:custGeom>
                <a:avLst/>
                <a:gdLst>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90139"/>
                  <a:gd name="connsiteX1" fmla="*/ 1560786 w 2112579"/>
                  <a:gd name="connsiteY1" fmla="*/ 31531 h 3390139"/>
                  <a:gd name="connsiteX2" fmla="*/ 1576551 w 2112579"/>
                  <a:gd name="connsiteY2" fmla="*/ 1844566 h 3390139"/>
                  <a:gd name="connsiteX3" fmla="*/ 1970689 w 2112579"/>
                  <a:gd name="connsiteY3" fmla="*/ 2017987 h 3390139"/>
                  <a:gd name="connsiteX4" fmla="*/ 2112579 w 2112579"/>
                  <a:gd name="connsiteY4" fmla="*/ 2506718 h 3390139"/>
                  <a:gd name="connsiteX5" fmla="*/ 1891862 w 2112579"/>
                  <a:gd name="connsiteY5" fmla="*/ 3058511 h 3390139"/>
                  <a:gd name="connsiteX6" fmla="*/ 1277006 w 2112579"/>
                  <a:gd name="connsiteY6" fmla="*/ 3389587 h 3390139"/>
                  <a:gd name="connsiteX7" fmla="*/ 614855 w 2112579"/>
                  <a:gd name="connsiteY7" fmla="*/ 3342290 h 3390139"/>
                  <a:gd name="connsiteX8" fmla="*/ 173420 w 2112579"/>
                  <a:gd name="connsiteY8" fmla="*/ 2995449 h 3390139"/>
                  <a:gd name="connsiteX9" fmla="*/ 0 w 2112579"/>
                  <a:gd name="connsiteY9" fmla="*/ 2569780 h 3390139"/>
                  <a:gd name="connsiteX10" fmla="*/ 31531 w 2112579"/>
                  <a:gd name="connsiteY10" fmla="*/ 2081049 h 3390139"/>
                  <a:gd name="connsiteX11" fmla="*/ 425669 w 2112579"/>
                  <a:gd name="connsiteY11" fmla="*/ 1781504 h 3390139"/>
                  <a:gd name="connsiteX12" fmla="*/ 457200 w 2112579"/>
                  <a:gd name="connsiteY12" fmla="*/ 0 h 3390139"/>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69531 w 2124910"/>
                  <a:gd name="connsiteY0" fmla="*/ 0 h 3400082"/>
                  <a:gd name="connsiteX1" fmla="*/ 1573117 w 2124910"/>
                  <a:gd name="connsiteY1" fmla="*/ 31531 h 3400082"/>
                  <a:gd name="connsiteX2" fmla="*/ 1588882 w 2124910"/>
                  <a:gd name="connsiteY2" fmla="*/ 1844566 h 3400082"/>
                  <a:gd name="connsiteX3" fmla="*/ 1983020 w 2124910"/>
                  <a:gd name="connsiteY3" fmla="*/ 2017987 h 3400082"/>
                  <a:gd name="connsiteX4" fmla="*/ 2124910 w 2124910"/>
                  <a:gd name="connsiteY4" fmla="*/ 2506718 h 3400082"/>
                  <a:gd name="connsiteX5" fmla="*/ 1904193 w 2124910"/>
                  <a:gd name="connsiteY5" fmla="*/ 3058511 h 3400082"/>
                  <a:gd name="connsiteX6" fmla="*/ 1289337 w 2124910"/>
                  <a:gd name="connsiteY6" fmla="*/ 3389587 h 3400082"/>
                  <a:gd name="connsiteX7" fmla="*/ 627186 w 2124910"/>
                  <a:gd name="connsiteY7" fmla="*/ 3342290 h 3400082"/>
                  <a:gd name="connsiteX8" fmla="*/ 185751 w 2124910"/>
                  <a:gd name="connsiteY8" fmla="*/ 2995449 h 3400082"/>
                  <a:gd name="connsiteX9" fmla="*/ 12331 w 2124910"/>
                  <a:gd name="connsiteY9" fmla="*/ 2569780 h 3400082"/>
                  <a:gd name="connsiteX10" fmla="*/ 43862 w 2124910"/>
                  <a:gd name="connsiteY10" fmla="*/ 2081049 h 3400082"/>
                  <a:gd name="connsiteX11" fmla="*/ 438000 w 2124910"/>
                  <a:gd name="connsiteY11" fmla="*/ 1781504 h 3400082"/>
                  <a:gd name="connsiteX12" fmla="*/ 469531 w 2124910"/>
                  <a:gd name="connsiteY12" fmla="*/ 0 h 3400082"/>
                  <a:gd name="connsiteX0" fmla="*/ 471039 w 2126418"/>
                  <a:gd name="connsiteY0" fmla="*/ 0 h 3400082"/>
                  <a:gd name="connsiteX1" fmla="*/ 1574625 w 2126418"/>
                  <a:gd name="connsiteY1" fmla="*/ 31531 h 3400082"/>
                  <a:gd name="connsiteX2" fmla="*/ 1590390 w 2126418"/>
                  <a:gd name="connsiteY2" fmla="*/ 1844566 h 3400082"/>
                  <a:gd name="connsiteX3" fmla="*/ 1984528 w 2126418"/>
                  <a:gd name="connsiteY3" fmla="*/ 2017987 h 3400082"/>
                  <a:gd name="connsiteX4" fmla="*/ 2126418 w 2126418"/>
                  <a:gd name="connsiteY4" fmla="*/ 2506718 h 3400082"/>
                  <a:gd name="connsiteX5" fmla="*/ 1905701 w 2126418"/>
                  <a:gd name="connsiteY5" fmla="*/ 3058511 h 3400082"/>
                  <a:gd name="connsiteX6" fmla="*/ 1290845 w 2126418"/>
                  <a:gd name="connsiteY6" fmla="*/ 3389587 h 3400082"/>
                  <a:gd name="connsiteX7" fmla="*/ 628694 w 2126418"/>
                  <a:gd name="connsiteY7" fmla="*/ 3342290 h 3400082"/>
                  <a:gd name="connsiteX8" fmla="*/ 187259 w 2126418"/>
                  <a:gd name="connsiteY8" fmla="*/ 2995449 h 3400082"/>
                  <a:gd name="connsiteX9" fmla="*/ 13839 w 2126418"/>
                  <a:gd name="connsiteY9" fmla="*/ 2569780 h 3400082"/>
                  <a:gd name="connsiteX10" fmla="*/ 45370 w 2126418"/>
                  <a:gd name="connsiteY10" fmla="*/ 2081049 h 3400082"/>
                  <a:gd name="connsiteX11" fmla="*/ 439508 w 2126418"/>
                  <a:gd name="connsiteY11" fmla="*/ 1781504 h 3400082"/>
                  <a:gd name="connsiteX12" fmla="*/ 471039 w 2126418"/>
                  <a:gd name="connsiteY12" fmla="*/ 0 h 3400082"/>
                  <a:gd name="connsiteX0" fmla="*/ 471039 w 2126418"/>
                  <a:gd name="connsiteY0" fmla="*/ 0 h 3400082"/>
                  <a:gd name="connsiteX1" fmla="*/ 1574625 w 2126418"/>
                  <a:gd name="connsiteY1" fmla="*/ 31531 h 3400082"/>
                  <a:gd name="connsiteX2" fmla="*/ 1590390 w 2126418"/>
                  <a:gd name="connsiteY2" fmla="*/ 1844566 h 3400082"/>
                  <a:gd name="connsiteX3" fmla="*/ 1984528 w 2126418"/>
                  <a:gd name="connsiteY3" fmla="*/ 2017987 h 3400082"/>
                  <a:gd name="connsiteX4" fmla="*/ 2126418 w 2126418"/>
                  <a:gd name="connsiteY4" fmla="*/ 2506718 h 3400082"/>
                  <a:gd name="connsiteX5" fmla="*/ 1905701 w 2126418"/>
                  <a:gd name="connsiteY5" fmla="*/ 3058511 h 3400082"/>
                  <a:gd name="connsiteX6" fmla="*/ 1290845 w 2126418"/>
                  <a:gd name="connsiteY6" fmla="*/ 3389587 h 3400082"/>
                  <a:gd name="connsiteX7" fmla="*/ 628694 w 2126418"/>
                  <a:gd name="connsiteY7" fmla="*/ 3342290 h 3400082"/>
                  <a:gd name="connsiteX8" fmla="*/ 187259 w 2126418"/>
                  <a:gd name="connsiteY8" fmla="*/ 2995449 h 3400082"/>
                  <a:gd name="connsiteX9" fmla="*/ 13839 w 2126418"/>
                  <a:gd name="connsiteY9" fmla="*/ 2569780 h 3400082"/>
                  <a:gd name="connsiteX10" fmla="*/ 45370 w 2126418"/>
                  <a:gd name="connsiteY10" fmla="*/ 2081049 h 3400082"/>
                  <a:gd name="connsiteX11" fmla="*/ 439508 w 2126418"/>
                  <a:gd name="connsiteY11" fmla="*/ 1781504 h 3400082"/>
                  <a:gd name="connsiteX12" fmla="*/ 471039 w 2126418"/>
                  <a:gd name="connsiteY12" fmla="*/ 0 h 3400082"/>
                  <a:gd name="connsiteX0" fmla="*/ 471039 w 2126418"/>
                  <a:gd name="connsiteY0" fmla="*/ 0 h 3400082"/>
                  <a:gd name="connsiteX1" fmla="*/ 1574625 w 2126418"/>
                  <a:gd name="connsiteY1" fmla="*/ 31531 h 3400082"/>
                  <a:gd name="connsiteX2" fmla="*/ 1590390 w 2126418"/>
                  <a:gd name="connsiteY2" fmla="*/ 1844566 h 3400082"/>
                  <a:gd name="connsiteX3" fmla="*/ 1984528 w 2126418"/>
                  <a:gd name="connsiteY3" fmla="*/ 2017987 h 3400082"/>
                  <a:gd name="connsiteX4" fmla="*/ 2126418 w 2126418"/>
                  <a:gd name="connsiteY4" fmla="*/ 2506718 h 3400082"/>
                  <a:gd name="connsiteX5" fmla="*/ 1905701 w 2126418"/>
                  <a:gd name="connsiteY5" fmla="*/ 3058511 h 3400082"/>
                  <a:gd name="connsiteX6" fmla="*/ 1290845 w 2126418"/>
                  <a:gd name="connsiteY6" fmla="*/ 3389587 h 3400082"/>
                  <a:gd name="connsiteX7" fmla="*/ 628694 w 2126418"/>
                  <a:gd name="connsiteY7" fmla="*/ 3342290 h 3400082"/>
                  <a:gd name="connsiteX8" fmla="*/ 187259 w 2126418"/>
                  <a:gd name="connsiteY8" fmla="*/ 2995449 h 3400082"/>
                  <a:gd name="connsiteX9" fmla="*/ 13839 w 2126418"/>
                  <a:gd name="connsiteY9" fmla="*/ 2569780 h 3400082"/>
                  <a:gd name="connsiteX10" fmla="*/ 45370 w 2126418"/>
                  <a:gd name="connsiteY10" fmla="*/ 2081049 h 3400082"/>
                  <a:gd name="connsiteX11" fmla="*/ 439508 w 2126418"/>
                  <a:gd name="connsiteY11" fmla="*/ 1781504 h 3400082"/>
                  <a:gd name="connsiteX12" fmla="*/ 471039 w 2126418"/>
                  <a:gd name="connsiteY12" fmla="*/ 0 h 3400082"/>
                  <a:gd name="connsiteX0" fmla="*/ 471039 w 2013256"/>
                  <a:gd name="connsiteY0" fmla="*/ 0 h 3400082"/>
                  <a:gd name="connsiteX1" fmla="*/ 1574625 w 2013256"/>
                  <a:gd name="connsiteY1" fmla="*/ 31531 h 3400082"/>
                  <a:gd name="connsiteX2" fmla="*/ 1590390 w 2013256"/>
                  <a:gd name="connsiteY2" fmla="*/ 1844566 h 3400082"/>
                  <a:gd name="connsiteX3" fmla="*/ 1984528 w 2013256"/>
                  <a:gd name="connsiteY3" fmla="*/ 2017987 h 3400082"/>
                  <a:gd name="connsiteX4" fmla="*/ 1905701 w 2013256"/>
                  <a:gd name="connsiteY4" fmla="*/ 3058511 h 3400082"/>
                  <a:gd name="connsiteX5" fmla="*/ 1290845 w 2013256"/>
                  <a:gd name="connsiteY5" fmla="*/ 3389587 h 3400082"/>
                  <a:gd name="connsiteX6" fmla="*/ 628694 w 2013256"/>
                  <a:gd name="connsiteY6" fmla="*/ 3342290 h 3400082"/>
                  <a:gd name="connsiteX7" fmla="*/ 187259 w 2013256"/>
                  <a:gd name="connsiteY7" fmla="*/ 2995449 h 3400082"/>
                  <a:gd name="connsiteX8" fmla="*/ 13839 w 2013256"/>
                  <a:gd name="connsiteY8" fmla="*/ 2569780 h 3400082"/>
                  <a:gd name="connsiteX9" fmla="*/ 45370 w 2013256"/>
                  <a:gd name="connsiteY9" fmla="*/ 2081049 h 3400082"/>
                  <a:gd name="connsiteX10" fmla="*/ 439508 w 2013256"/>
                  <a:gd name="connsiteY10" fmla="*/ 1781504 h 3400082"/>
                  <a:gd name="connsiteX11" fmla="*/ 471039 w 2013256"/>
                  <a:gd name="connsiteY11" fmla="*/ 0 h 3400082"/>
                  <a:gd name="connsiteX0" fmla="*/ 471039 w 2117132"/>
                  <a:gd name="connsiteY0" fmla="*/ 0 h 3400082"/>
                  <a:gd name="connsiteX1" fmla="*/ 1574625 w 2117132"/>
                  <a:gd name="connsiteY1" fmla="*/ 31531 h 3400082"/>
                  <a:gd name="connsiteX2" fmla="*/ 1590390 w 2117132"/>
                  <a:gd name="connsiteY2" fmla="*/ 1844566 h 3400082"/>
                  <a:gd name="connsiteX3" fmla="*/ 1984528 w 2117132"/>
                  <a:gd name="connsiteY3" fmla="*/ 2017987 h 3400082"/>
                  <a:gd name="connsiteX4" fmla="*/ 1905701 w 2117132"/>
                  <a:gd name="connsiteY4" fmla="*/ 3058511 h 3400082"/>
                  <a:gd name="connsiteX5" fmla="*/ 1290845 w 2117132"/>
                  <a:gd name="connsiteY5" fmla="*/ 3389587 h 3400082"/>
                  <a:gd name="connsiteX6" fmla="*/ 628694 w 2117132"/>
                  <a:gd name="connsiteY6" fmla="*/ 3342290 h 3400082"/>
                  <a:gd name="connsiteX7" fmla="*/ 187259 w 2117132"/>
                  <a:gd name="connsiteY7" fmla="*/ 2995449 h 3400082"/>
                  <a:gd name="connsiteX8" fmla="*/ 13839 w 2117132"/>
                  <a:gd name="connsiteY8" fmla="*/ 2569780 h 3400082"/>
                  <a:gd name="connsiteX9" fmla="*/ 45370 w 2117132"/>
                  <a:gd name="connsiteY9" fmla="*/ 2081049 h 3400082"/>
                  <a:gd name="connsiteX10" fmla="*/ 439508 w 2117132"/>
                  <a:gd name="connsiteY10" fmla="*/ 1781504 h 3400082"/>
                  <a:gd name="connsiteX11" fmla="*/ 471039 w 2117132"/>
                  <a:gd name="connsiteY11" fmla="*/ 0 h 3400082"/>
                  <a:gd name="connsiteX0" fmla="*/ 471039 w 2117132"/>
                  <a:gd name="connsiteY0" fmla="*/ 0 h 3343260"/>
                  <a:gd name="connsiteX1" fmla="*/ 1574625 w 2117132"/>
                  <a:gd name="connsiteY1" fmla="*/ 31531 h 3343260"/>
                  <a:gd name="connsiteX2" fmla="*/ 1590390 w 2117132"/>
                  <a:gd name="connsiteY2" fmla="*/ 1844566 h 3343260"/>
                  <a:gd name="connsiteX3" fmla="*/ 1984528 w 2117132"/>
                  <a:gd name="connsiteY3" fmla="*/ 2017987 h 3343260"/>
                  <a:gd name="connsiteX4" fmla="*/ 1905701 w 2117132"/>
                  <a:gd name="connsiteY4" fmla="*/ 3058511 h 3343260"/>
                  <a:gd name="connsiteX5" fmla="*/ 628694 w 2117132"/>
                  <a:gd name="connsiteY5" fmla="*/ 3342290 h 3343260"/>
                  <a:gd name="connsiteX6" fmla="*/ 187259 w 2117132"/>
                  <a:gd name="connsiteY6" fmla="*/ 2995449 h 3343260"/>
                  <a:gd name="connsiteX7" fmla="*/ 13839 w 2117132"/>
                  <a:gd name="connsiteY7" fmla="*/ 2569780 h 3343260"/>
                  <a:gd name="connsiteX8" fmla="*/ 45370 w 2117132"/>
                  <a:gd name="connsiteY8" fmla="*/ 2081049 h 3343260"/>
                  <a:gd name="connsiteX9" fmla="*/ 439508 w 2117132"/>
                  <a:gd name="connsiteY9" fmla="*/ 1781504 h 3343260"/>
                  <a:gd name="connsiteX10" fmla="*/ 471039 w 2117132"/>
                  <a:gd name="connsiteY10" fmla="*/ 0 h 3343260"/>
                  <a:gd name="connsiteX0" fmla="*/ 471039 w 2117132"/>
                  <a:gd name="connsiteY0" fmla="*/ 0 h 3361661"/>
                  <a:gd name="connsiteX1" fmla="*/ 1574625 w 2117132"/>
                  <a:gd name="connsiteY1" fmla="*/ 31531 h 3361661"/>
                  <a:gd name="connsiteX2" fmla="*/ 1590390 w 2117132"/>
                  <a:gd name="connsiteY2" fmla="*/ 1844566 h 3361661"/>
                  <a:gd name="connsiteX3" fmla="*/ 1984528 w 2117132"/>
                  <a:gd name="connsiteY3" fmla="*/ 2017987 h 3361661"/>
                  <a:gd name="connsiteX4" fmla="*/ 1905701 w 2117132"/>
                  <a:gd name="connsiteY4" fmla="*/ 3058511 h 3361661"/>
                  <a:gd name="connsiteX5" fmla="*/ 628694 w 2117132"/>
                  <a:gd name="connsiteY5" fmla="*/ 3342290 h 3361661"/>
                  <a:gd name="connsiteX6" fmla="*/ 187259 w 2117132"/>
                  <a:gd name="connsiteY6" fmla="*/ 2995449 h 3361661"/>
                  <a:gd name="connsiteX7" fmla="*/ 13839 w 2117132"/>
                  <a:gd name="connsiteY7" fmla="*/ 2569780 h 3361661"/>
                  <a:gd name="connsiteX8" fmla="*/ 45370 w 2117132"/>
                  <a:gd name="connsiteY8" fmla="*/ 2081049 h 3361661"/>
                  <a:gd name="connsiteX9" fmla="*/ 439508 w 2117132"/>
                  <a:gd name="connsiteY9" fmla="*/ 1781504 h 3361661"/>
                  <a:gd name="connsiteX10" fmla="*/ 471039 w 2117132"/>
                  <a:gd name="connsiteY10" fmla="*/ 0 h 3361661"/>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87259 w 2117132"/>
                  <a:gd name="connsiteY6" fmla="*/ 2995449 h 3387572"/>
                  <a:gd name="connsiteX7" fmla="*/ 13839 w 2117132"/>
                  <a:gd name="connsiteY7" fmla="*/ 2569780 h 3387572"/>
                  <a:gd name="connsiteX8" fmla="*/ 45370 w 2117132"/>
                  <a:gd name="connsiteY8" fmla="*/ 2081049 h 3387572"/>
                  <a:gd name="connsiteX9" fmla="*/ 439508 w 2117132"/>
                  <a:gd name="connsiteY9" fmla="*/ 1781504 h 3387572"/>
                  <a:gd name="connsiteX10" fmla="*/ 471039 w 2117132"/>
                  <a:gd name="connsiteY10"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59050 w 2105143"/>
                  <a:gd name="connsiteY0" fmla="*/ 0 h 3387572"/>
                  <a:gd name="connsiteX1" fmla="*/ 1562636 w 2105143"/>
                  <a:gd name="connsiteY1" fmla="*/ 31531 h 3387572"/>
                  <a:gd name="connsiteX2" fmla="*/ 1578401 w 2105143"/>
                  <a:gd name="connsiteY2" fmla="*/ 1844566 h 3387572"/>
                  <a:gd name="connsiteX3" fmla="*/ 1972539 w 2105143"/>
                  <a:gd name="connsiteY3" fmla="*/ 2017987 h 3387572"/>
                  <a:gd name="connsiteX4" fmla="*/ 1893712 w 2105143"/>
                  <a:gd name="connsiteY4" fmla="*/ 3058511 h 3387572"/>
                  <a:gd name="connsiteX5" fmla="*/ 616705 w 2105143"/>
                  <a:gd name="connsiteY5" fmla="*/ 3342290 h 3387572"/>
                  <a:gd name="connsiteX6" fmla="*/ 1850 w 2105143"/>
                  <a:gd name="connsiteY6" fmla="*/ 2569780 h 3387572"/>
                  <a:gd name="connsiteX7" fmla="*/ 427519 w 2105143"/>
                  <a:gd name="connsiteY7" fmla="*/ 1781504 h 3387572"/>
                  <a:gd name="connsiteX8" fmla="*/ 459050 w 2105143"/>
                  <a:gd name="connsiteY8" fmla="*/ 0 h 3387572"/>
                  <a:gd name="connsiteX0" fmla="*/ 462516 w 2108609"/>
                  <a:gd name="connsiteY0" fmla="*/ 0 h 3387572"/>
                  <a:gd name="connsiteX1" fmla="*/ 1566102 w 2108609"/>
                  <a:gd name="connsiteY1" fmla="*/ 31531 h 3387572"/>
                  <a:gd name="connsiteX2" fmla="*/ 1581867 w 2108609"/>
                  <a:gd name="connsiteY2" fmla="*/ 1844566 h 3387572"/>
                  <a:gd name="connsiteX3" fmla="*/ 1976005 w 2108609"/>
                  <a:gd name="connsiteY3" fmla="*/ 2017987 h 3387572"/>
                  <a:gd name="connsiteX4" fmla="*/ 1897178 w 2108609"/>
                  <a:gd name="connsiteY4" fmla="*/ 3058511 h 3387572"/>
                  <a:gd name="connsiteX5" fmla="*/ 620171 w 2108609"/>
                  <a:gd name="connsiteY5" fmla="*/ 3342290 h 3387572"/>
                  <a:gd name="connsiteX6" fmla="*/ 5316 w 2108609"/>
                  <a:gd name="connsiteY6" fmla="*/ 2569780 h 3387572"/>
                  <a:gd name="connsiteX7" fmla="*/ 430985 w 2108609"/>
                  <a:gd name="connsiteY7" fmla="*/ 1781504 h 3387572"/>
                  <a:gd name="connsiteX8" fmla="*/ 462516 w 2108609"/>
                  <a:gd name="connsiteY8" fmla="*/ 0 h 3387572"/>
                  <a:gd name="connsiteX0" fmla="*/ 472295 w 2118388"/>
                  <a:gd name="connsiteY0" fmla="*/ 0 h 3387572"/>
                  <a:gd name="connsiteX1" fmla="*/ 1575881 w 2118388"/>
                  <a:gd name="connsiteY1" fmla="*/ 31531 h 3387572"/>
                  <a:gd name="connsiteX2" fmla="*/ 1591646 w 2118388"/>
                  <a:gd name="connsiteY2" fmla="*/ 1844566 h 3387572"/>
                  <a:gd name="connsiteX3" fmla="*/ 1985784 w 2118388"/>
                  <a:gd name="connsiteY3" fmla="*/ 2017987 h 3387572"/>
                  <a:gd name="connsiteX4" fmla="*/ 1906957 w 2118388"/>
                  <a:gd name="connsiteY4" fmla="*/ 3058511 h 3387572"/>
                  <a:gd name="connsiteX5" fmla="*/ 629950 w 2118388"/>
                  <a:gd name="connsiteY5" fmla="*/ 3342290 h 3387572"/>
                  <a:gd name="connsiteX6" fmla="*/ 15095 w 2118388"/>
                  <a:gd name="connsiteY6" fmla="*/ 2569780 h 3387572"/>
                  <a:gd name="connsiteX7" fmla="*/ 440764 w 2118388"/>
                  <a:gd name="connsiteY7" fmla="*/ 1781504 h 3387572"/>
                  <a:gd name="connsiteX8" fmla="*/ 472295 w 2118388"/>
                  <a:gd name="connsiteY8" fmla="*/ 0 h 3387572"/>
                  <a:gd name="connsiteX0" fmla="*/ 457200 w 2103293"/>
                  <a:gd name="connsiteY0" fmla="*/ 0 h 3387572"/>
                  <a:gd name="connsiteX1" fmla="*/ 1560786 w 2103293"/>
                  <a:gd name="connsiteY1" fmla="*/ 31531 h 3387572"/>
                  <a:gd name="connsiteX2" fmla="*/ 1576551 w 2103293"/>
                  <a:gd name="connsiteY2" fmla="*/ 1844566 h 3387572"/>
                  <a:gd name="connsiteX3" fmla="*/ 1970689 w 2103293"/>
                  <a:gd name="connsiteY3" fmla="*/ 2017987 h 3387572"/>
                  <a:gd name="connsiteX4" fmla="*/ 1891862 w 2103293"/>
                  <a:gd name="connsiteY4" fmla="*/ 3058511 h 3387572"/>
                  <a:gd name="connsiteX5" fmla="*/ 614855 w 2103293"/>
                  <a:gd name="connsiteY5" fmla="*/ 3342290 h 3387572"/>
                  <a:gd name="connsiteX6" fmla="*/ 0 w 2103293"/>
                  <a:gd name="connsiteY6" fmla="*/ 2569780 h 3387572"/>
                  <a:gd name="connsiteX7" fmla="*/ 425669 w 2103293"/>
                  <a:gd name="connsiteY7" fmla="*/ 1781504 h 3387572"/>
                  <a:gd name="connsiteX8" fmla="*/ 457200 w 2103293"/>
                  <a:gd name="connsiteY8" fmla="*/ 0 h 3387572"/>
                  <a:gd name="connsiteX0" fmla="*/ 457200 w 2203409"/>
                  <a:gd name="connsiteY0" fmla="*/ 0 h 3387572"/>
                  <a:gd name="connsiteX1" fmla="*/ 1560786 w 2203409"/>
                  <a:gd name="connsiteY1" fmla="*/ 31531 h 3387572"/>
                  <a:gd name="connsiteX2" fmla="*/ 1576551 w 2203409"/>
                  <a:gd name="connsiteY2" fmla="*/ 1844566 h 3387572"/>
                  <a:gd name="connsiteX3" fmla="*/ 2098279 w 2203409"/>
                  <a:gd name="connsiteY3" fmla="*/ 2507085 h 3387572"/>
                  <a:gd name="connsiteX4" fmla="*/ 1891862 w 2203409"/>
                  <a:gd name="connsiteY4" fmla="*/ 3058511 h 3387572"/>
                  <a:gd name="connsiteX5" fmla="*/ 614855 w 2203409"/>
                  <a:gd name="connsiteY5" fmla="*/ 3342290 h 3387572"/>
                  <a:gd name="connsiteX6" fmla="*/ 0 w 2203409"/>
                  <a:gd name="connsiteY6" fmla="*/ 2569780 h 3387572"/>
                  <a:gd name="connsiteX7" fmla="*/ 425669 w 2203409"/>
                  <a:gd name="connsiteY7" fmla="*/ 1781504 h 3387572"/>
                  <a:gd name="connsiteX8" fmla="*/ 457200 w 2203409"/>
                  <a:gd name="connsiteY8" fmla="*/ 0 h 3387572"/>
                  <a:gd name="connsiteX0" fmla="*/ 457200 w 2203409"/>
                  <a:gd name="connsiteY0" fmla="*/ 0 h 3387572"/>
                  <a:gd name="connsiteX1" fmla="*/ 1560786 w 2203409"/>
                  <a:gd name="connsiteY1" fmla="*/ 31531 h 3387572"/>
                  <a:gd name="connsiteX2" fmla="*/ 1576551 w 2203409"/>
                  <a:gd name="connsiteY2" fmla="*/ 1844566 h 3387572"/>
                  <a:gd name="connsiteX3" fmla="*/ 2098279 w 2203409"/>
                  <a:gd name="connsiteY3" fmla="*/ 2507085 h 3387572"/>
                  <a:gd name="connsiteX4" fmla="*/ 1891862 w 2203409"/>
                  <a:gd name="connsiteY4" fmla="*/ 3058511 h 3387572"/>
                  <a:gd name="connsiteX5" fmla="*/ 614855 w 2203409"/>
                  <a:gd name="connsiteY5" fmla="*/ 3342290 h 3387572"/>
                  <a:gd name="connsiteX6" fmla="*/ 0 w 2203409"/>
                  <a:gd name="connsiteY6" fmla="*/ 2569780 h 3387572"/>
                  <a:gd name="connsiteX7" fmla="*/ 425669 w 2203409"/>
                  <a:gd name="connsiteY7" fmla="*/ 1781504 h 3387572"/>
                  <a:gd name="connsiteX8" fmla="*/ 457200 w 2203409"/>
                  <a:gd name="connsiteY8" fmla="*/ 0 h 3387572"/>
                  <a:gd name="connsiteX0" fmla="*/ 457200 w 2098629"/>
                  <a:gd name="connsiteY0" fmla="*/ 0 h 3342290"/>
                  <a:gd name="connsiteX1" fmla="*/ 1560786 w 2098629"/>
                  <a:gd name="connsiteY1" fmla="*/ 31531 h 3342290"/>
                  <a:gd name="connsiteX2" fmla="*/ 1576551 w 2098629"/>
                  <a:gd name="connsiteY2" fmla="*/ 1844566 h 3342290"/>
                  <a:gd name="connsiteX3" fmla="*/ 2098279 w 2098629"/>
                  <a:gd name="connsiteY3" fmla="*/ 2507085 h 3342290"/>
                  <a:gd name="connsiteX4" fmla="*/ 614855 w 2098629"/>
                  <a:gd name="connsiteY4" fmla="*/ 3342290 h 3342290"/>
                  <a:gd name="connsiteX5" fmla="*/ 0 w 2098629"/>
                  <a:gd name="connsiteY5" fmla="*/ 2569780 h 3342290"/>
                  <a:gd name="connsiteX6" fmla="*/ 425669 w 2098629"/>
                  <a:gd name="connsiteY6" fmla="*/ 1781504 h 3342290"/>
                  <a:gd name="connsiteX7" fmla="*/ 457200 w 2098629"/>
                  <a:gd name="connsiteY7" fmla="*/ 0 h 3342290"/>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60018 w 2101447"/>
                  <a:gd name="connsiteY0" fmla="*/ 0 h 3379504"/>
                  <a:gd name="connsiteX1" fmla="*/ 1563604 w 2101447"/>
                  <a:gd name="connsiteY1" fmla="*/ 31531 h 3379504"/>
                  <a:gd name="connsiteX2" fmla="*/ 1579369 w 2101447"/>
                  <a:gd name="connsiteY2" fmla="*/ 1844566 h 3379504"/>
                  <a:gd name="connsiteX3" fmla="*/ 2101097 w 2101447"/>
                  <a:gd name="connsiteY3" fmla="*/ 2507085 h 3379504"/>
                  <a:gd name="connsiteX4" fmla="*/ 1128036 w 2101447"/>
                  <a:gd name="connsiteY4" fmla="*/ 3379504 h 3379504"/>
                  <a:gd name="connsiteX5" fmla="*/ 2818 w 2101447"/>
                  <a:gd name="connsiteY5" fmla="*/ 2569780 h 3379504"/>
                  <a:gd name="connsiteX6" fmla="*/ 428487 w 2101447"/>
                  <a:gd name="connsiteY6" fmla="*/ 1781504 h 3379504"/>
                  <a:gd name="connsiteX7" fmla="*/ 460018 w 2101447"/>
                  <a:gd name="connsiteY7" fmla="*/ 0 h 3379504"/>
                  <a:gd name="connsiteX0" fmla="*/ 461974 w 2103403"/>
                  <a:gd name="connsiteY0" fmla="*/ 0 h 3379504"/>
                  <a:gd name="connsiteX1" fmla="*/ 1565560 w 2103403"/>
                  <a:gd name="connsiteY1" fmla="*/ 31531 h 3379504"/>
                  <a:gd name="connsiteX2" fmla="*/ 1581325 w 2103403"/>
                  <a:gd name="connsiteY2" fmla="*/ 1844566 h 3379504"/>
                  <a:gd name="connsiteX3" fmla="*/ 2103053 w 2103403"/>
                  <a:gd name="connsiteY3" fmla="*/ 2507085 h 3379504"/>
                  <a:gd name="connsiteX4" fmla="*/ 1129992 w 2103403"/>
                  <a:gd name="connsiteY4" fmla="*/ 3379504 h 3379504"/>
                  <a:gd name="connsiteX5" fmla="*/ 4774 w 2103403"/>
                  <a:gd name="connsiteY5" fmla="*/ 2569780 h 3379504"/>
                  <a:gd name="connsiteX6" fmla="*/ 430443 w 2103403"/>
                  <a:gd name="connsiteY6" fmla="*/ 1781504 h 3379504"/>
                  <a:gd name="connsiteX7" fmla="*/ 461974 w 2103403"/>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098"/>
                  <a:gd name="connsiteY0" fmla="*/ 0 h 3379504"/>
                  <a:gd name="connsiteX1" fmla="*/ 1563605 w 2101098"/>
                  <a:gd name="connsiteY1" fmla="*/ 31531 h 3379504"/>
                  <a:gd name="connsiteX2" fmla="*/ 1579370 w 2101098"/>
                  <a:gd name="connsiteY2" fmla="*/ 1844566 h 3379504"/>
                  <a:gd name="connsiteX3" fmla="*/ 2101098 w 2101098"/>
                  <a:gd name="connsiteY3" fmla="*/ 2507085 h 3379504"/>
                  <a:gd name="connsiteX4" fmla="*/ 1128037 w 2101098"/>
                  <a:gd name="connsiteY4" fmla="*/ 3379504 h 3379504"/>
                  <a:gd name="connsiteX5" fmla="*/ 2819 w 2101098"/>
                  <a:gd name="connsiteY5" fmla="*/ 2569780 h 3379504"/>
                  <a:gd name="connsiteX6" fmla="*/ 428488 w 2101098"/>
                  <a:gd name="connsiteY6" fmla="*/ 1781504 h 3379504"/>
                  <a:gd name="connsiteX7" fmla="*/ 460019 w 2101098"/>
                  <a:gd name="connsiteY7" fmla="*/ 0 h 3379504"/>
                  <a:gd name="connsiteX0" fmla="*/ 460019 w 2101098"/>
                  <a:gd name="connsiteY0" fmla="*/ 0 h 3379504"/>
                  <a:gd name="connsiteX1" fmla="*/ 1563605 w 2101098"/>
                  <a:gd name="connsiteY1" fmla="*/ 31531 h 3379504"/>
                  <a:gd name="connsiteX2" fmla="*/ 1579370 w 2101098"/>
                  <a:gd name="connsiteY2" fmla="*/ 1844566 h 3379504"/>
                  <a:gd name="connsiteX3" fmla="*/ 2101098 w 2101098"/>
                  <a:gd name="connsiteY3" fmla="*/ 2507085 h 3379504"/>
                  <a:gd name="connsiteX4" fmla="*/ 1128037 w 2101098"/>
                  <a:gd name="connsiteY4" fmla="*/ 3379504 h 3379504"/>
                  <a:gd name="connsiteX5" fmla="*/ 2819 w 2101098"/>
                  <a:gd name="connsiteY5" fmla="*/ 2569780 h 3379504"/>
                  <a:gd name="connsiteX6" fmla="*/ 428488 w 2101098"/>
                  <a:gd name="connsiteY6" fmla="*/ 1781504 h 3379504"/>
                  <a:gd name="connsiteX7" fmla="*/ 460019 w 2101098"/>
                  <a:gd name="connsiteY7" fmla="*/ 0 h 3379504"/>
                  <a:gd name="connsiteX0" fmla="*/ 460019 w 2101098"/>
                  <a:gd name="connsiteY0" fmla="*/ 0 h 3379504"/>
                  <a:gd name="connsiteX1" fmla="*/ 1563605 w 2101098"/>
                  <a:gd name="connsiteY1" fmla="*/ 31531 h 3379504"/>
                  <a:gd name="connsiteX2" fmla="*/ 1579370 w 2101098"/>
                  <a:gd name="connsiteY2" fmla="*/ 1844566 h 3379504"/>
                  <a:gd name="connsiteX3" fmla="*/ 2101098 w 2101098"/>
                  <a:gd name="connsiteY3" fmla="*/ 2507085 h 3379504"/>
                  <a:gd name="connsiteX4" fmla="*/ 1128037 w 2101098"/>
                  <a:gd name="connsiteY4" fmla="*/ 3379504 h 3379504"/>
                  <a:gd name="connsiteX5" fmla="*/ 2819 w 2101098"/>
                  <a:gd name="connsiteY5" fmla="*/ 2569780 h 3379504"/>
                  <a:gd name="connsiteX6" fmla="*/ 428488 w 2101098"/>
                  <a:gd name="connsiteY6" fmla="*/ 1781504 h 3379504"/>
                  <a:gd name="connsiteX7" fmla="*/ 460019 w 2101098"/>
                  <a:gd name="connsiteY7" fmla="*/ 0 h 3379504"/>
                  <a:gd name="connsiteX0" fmla="*/ 478310 w 2119389"/>
                  <a:gd name="connsiteY0" fmla="*/ 0 h 3379504"/>
                  <a:gd name="connsiteX1" fmla="*/ 1581896 w 2119389"/>
                  <a:gd name="connsiteY1" fmla="*/ 31531 h 3379504"/>
                  <a:gd name="connsiteX2" fmla="*/ 1597661 w 2119389"/>
                  <a:gd name="connsiteY2" fmla="*/ 1844566 h 3379504"/>
                  <a:gd name="connsiteX3" fmla="*/ 2119389 w 2119389"/>
                  <a:gd name="connsiteY3" fmla="*/ 2507085 h 3379504"/>
                  <a:gd name="connsiteX4" fmla="*/ 1146328 w 2119389"/>
                  <a:gd name="connsiteY4" fmla="*/ 3379504 h 3379504"/>
                  <a:gd name="connsiteX5" fmla="*/ 21110 w 2119389"/>
                  <a:gd name="connsiteY5" fmla="*/ 2569780 h 3379504"/>
                  <a:gd name="connsiteX6" fmla="*/ 446779 w 2119389"/>
                  <a:gd name="connsiteY6" fmla="*/ 1781504 h 3379504"/>
                  <a:gd name="connsiteX7" fmla="*/ 478310 w 2119389"/>
                  <a:gd name="connsiteY7" fmla="*/ 0 h 3379504"/>
                  <a:gd name="connsiteX0" fmla="*/ 478310 w 2143333"/>
                  <a:gd name="connsiteY0" fmla="*/ 0 h 3379504"/>
                  <a:gd name="connsiteX1" fmla="*/ 1581896 w 2143333"/>
                  <a:gd name="connsiteY1" fmla="*/ 31531 h 3379504"/>
                  <a:gd name="connsiteX2" fmla="*/ 1597661 w 2143333"/>
                  <a:gd name="connsiteY2" fmla="*/ 1844566 h 3379504"/>
                  <a:gd name="connsiteX3" fmla="*/ 2119389 w 2143333"/>
                  <a:gd name="connsiteY3" fmla="*/ 2507085 h 3379504"/>
                  <a:gd name="connsiteX4" fmla="*/ 1146328 w 2143333"/>
                  <a:gd name="connsiteY4" fmla="*/ 3379504 h 3379504"/>
                  <a:gd name="connsiteX5" fmla="*/ 21110 w 2143333"/>
                  <a:gd name="connsiteY5" fmla="*/ 2569780 h 3379504"/>
                  <a:gd name="connsiteX6" fmla="*/ 446779 w 2143333"/>
                  <a:gd name="connsiteY6" fmla="*/ 1781504 h 3379504"/>
                  <a:gd name="connsiteX7" fmla="*/ 478310 w 2143333"/>
                  <a:gd name="connsiteY7" fmla="*/ 0 h 3379504"/>
                  <a:gd name="connsiteX0" fmla="*/ 478310 w 2122771"/>
                  <a:gd name="connsiteY0" fmla="*/ 0 h 3379504"/>
                  <a:gd name="connsiteX1" fmla="*/ 1581896 w 2122771"/>
                  <a:gd name="connsiteY1" fmla="*/ 31531 h 3379504"/>
                  <a:gd name="connsiteX2" fmla="*/ 1597661 w 2122771"/>
                  <a:gd name="connsiteY2" fmla="*/ 1844566 h 3379504"/>
                  <a:gd name="connsiteX3" fmla="*/ 2119389 w 2122771"/>
                  <a:gd name="connsiteY3" fmla="*/ 2507085 h 3379504"/>
                  <a:gd name="connsiteX4" fmla="*/ 1146328 w 2122771"/>
                  <a:gd name="connsiteY4" fmla="*/ 3379504 h 3379504"/>
                  <a:gd name="connsiteX5" fmla="*/ 21110 w 2122771"/>
                  <a:gd name="connsiteY5" fmla="*/ 2569780 h 3379504"/>
                  <a:gd name="connsiteX6" fmla="*/ 446779 w 2122771"/>
                  <a:gd name="connsiteY6" fmla="*/ 1781504 h 3379504"/>
                  <a:gd name="connsiteX7" fmla="*/ 478310 w 2122771"/>
                  <a:gd name="connsiteY7" fmla="*/ 0 h 3379504"/>
                  <a:gd name="connsiteX0" fmla="*/ 478310 w 2122771"/>
                  <a:gd name="connsiteY0" fmla="*/ 0 h 3406085"/>
                  <a:gd name="connsiteX1" fmla="*/ 1581896 w 2122771"/>
                  <a:gd name="connsiteY1" fmla="*/ 31531 h 3406085"/>
                  <a:gd name="connsiteX2" fmla="*/ 1597661 w 2122771"/>
                  <a:gd name="connsiteY2" fmla="*/ 1844566 h 3406085"/>
                  <a:gd name="connsiteX3" fmla="*/ 2119389 w 2122771"/>
                  <a:gd name="connsiteY3" fmla="*/ 2507085 h 3406085"/>
                  <a:gd name="connsiteX4" fmla="*/ 1167593 w 2122771"/>
                  <a:gd name="connsiteY4" fmla="*/ 3406085 h 3406085"/>
                  <a:gd name="connsiteX5" fmla="*/ 21110 w 2122771"/>
                  <a:gd name="connsiteY5" fmla="*/ 2569780 h 3406085"/>
                  <a:gd name="connsiteX6" fmla="*/ 446779 w 2122771"/>
                  <a:gd name="connsiteY6" fmla="*/ 1781504 h 3406085"/>
                  <a:gd name="connsiteX7" fmla="*/ 478310 w 2122771"/>
                  <a:gd name="connsiteY7" fmla="*/ 0 h 3406085"/>
                  <a:gd name="connsiteX0" fmla="*/ 478310 w 2122771"/>
                  <a:gd name="connsiteY0" fmla="*/ 0 h 3406085"/>
                  <a:gd name="connsiteX1" fmla="*/ 1581896 w 2122771"/>
                  <a:gd name="connsiteY1" fmla="*/ 31531 h 3406085"/>
                  <a:gd name="connsiteX2" fmla="*/ 1597661 w 2122771"/>
                  <a:gd name="connsiteY2" fmla="*/ 1844566 h 3406085"/>
                  <a:gd name="connsiteX3" fmla="*/ 2119389 w 2122771"/>
                  <a:gd name="connsiteY3" fmla="*/ 2507085 h 3406085"/>
                  <a:gd name="connsiteX4" fmla="*/ 1167593 w 2122771"/>
                  <a:gd name="connsiteY4" fmla="*/ 3406085 h 3406085"/>
                  <a:gd name="connsiteX5" fmla="*/ 21110 w 2122771"/>
                  <a:gd name="connsiteY5" fmla="*/ 2569780 h 3406085"/>
                  <a:gd name="connsiteX6" fmla="*/ 446779 w 2122771"/>
                  <a:gd name="connsiteY6" fmla="*/ 1781504 h 3406085"/>
                  <a:gd name="connsiteX7" fmla="*/ 478310 w 2122771"/>
                  <a:gd name="connsiteY7" fmla="*/ 0 h 3406085"/>
                  <a:gd name="connsiteX0" fmla="*/ 490053 w 2134514"/>
                  <a:gd name="connsiteY0" fmla="*/ 0 h 3406085"/>
                  <a:gd name="connsiteX1" fmla="*/ 1593639 w 2134514"/>
                  <a:gd name="connsiteY1" fmla="*/ 31531 h 3406085"/>
                  <a:gd name="connsiteX2" fmla="*/ 1609404 w 2134514"/>
                  <a:gd name="connsiteY2" fmla="*/ 1844566 h 3406085"/>
                  <a:gd name="connsiteX3" fmla="*/ 2131132 w 2134514"/>
                  <a:gd name="connsiteY3" fmla="*/ 2507085 h 3406085"/>
                  <a:gd name="connsiteX4" fmla="*/ 1179336 w 2134514"/>
                  <a:gd name="connsiteY4" fmla="*/ 3406085 h 3406085"/>
                  <a:gd name="connsiteX5" fmla="*/ 16904 w 2134514"/>
                  <a:gd name="connsiteY5" fmla="*/ 2479403 h 3406085"/>
                  <a:gd name="connsiteX6" fmla="*/ 458522 w 2134514"/>
                  <a:gd name="connsiteY6" fmla="*/ 1781504 h 3406085"/>
                  <a:gd name="connsiteX7" fmla="*/ 490053 w 2134514"/>
                  <a:gd name="connsiteY7" fmla="*/ 0 h 3406085"/>
                  <a:gd name="connsiteX0" fmla="*/ 490053 w 2134514"/>
                  <a:gd name="connsiteY0" fmla="*/ 0 h 3406085"/>
                  <a:gd name="connsiteX1" fmla="*/ 1593639 w 2134514"/>
                  <a:gd name="connsiteY1" fmla="*/ 31531 h 3406085"/>
                  <a:gd name="connsiteX2" fmla="*/ 1609404 w 2134514"/>
                  <a:gd name="connsiteY2" fmla="*/ 1844566 h 3406085"/>
                  <a:gd name="connsiteX3" fmla="*/ 2131132 w 2134514"/>
                  <a:gd name="connsiteY3" fmla="*/ 2507085 h 3406085"/>
                  <a:gd name="connsiteX4" fmla="*/ 1179336 w 2134514"/>
                  <a:gd name="connsiteY4" fmla="*/ 3406085 h 3406085"/>
                  <a:gd name="connsiteX5" fmla="*/ 16904 w 2134514"/>
                  <a:gd name="connsiteY5" fmla="*/ 2479403 h 3406085"/>
                  <a:gd name="connsiteX6" fmla="*/ 458522 w 2134514"/>
                  <a:gd name="connsiteY6" fmla="*/ 1781504 h 3406085"/>
                  <a:gd name="connsiteX7" fmla="*/ 490053 w 2134514"/>
                  <a:gd name="connsiteY7" fmla="*/ 0 h 3406085"/>
                  <a:gd name="connsiteX0" fmla="*/ 473149 w 2117610"/>
                  <a:gd name="connsiteY0" fmla="*/ 0 h 3406085"/>
                  <a:gd name="connsiteX1" fmla="*/ 1576735 w 2117610"/>
                  <a:gd name="connsiteY1" fmla="*/ 31531 h 3406085"/>
                  <a:gd name="connsiteX2" fmla="*/ 1592500 w 2117610"/>
                  <a:gd name="connsiteY2" fmla="*/ 1844566 h 3406085"/>
                  <a:gd name="connsiteX3" fmla="*/ 2114228 w 2117610"/>
                  <a:gd name="connsiteY3" fmla="*/ 2507085 h 3406085"/>
                  <a:gd name="connsiteX4" fmla="*/ 1162432 w 2117610"/>
                  <a:gd name="connsiteY4" fmla="*/ 3406085 h 3406085"/>
                  <a:gd name="connsiteX5" fmla="*/ 0 w 2117610"/>
                  <a:gd name="connsiteY5" fmla="*/ 2479403 h 3406085"/>
                  <a:gd name="connsiteX6" fmla="*/ 441618 w 2117610"/>
                  <a:gd name="connsiteY6" fmla="*/ 1781504 h 3406085"/>
                  <a:gd name="connsiteX7" fmla="*/ 473149 w 2117610"/>
                  <a:gd name="connsiteY7" fmla="*/ 0 h 3406085"/>
                  <a:gd name="connsiteX0" fmla="*/ 473149 w 2117610"/>
                  <a:gd name="connsiteY0" fmla="*/ 0 h 3406085"/>
                  <a:gd name="connsiteX1" fmla="*/ 1576735 w 2117610"/>
                  <a:gd name="connsiteY1" fmla="*/ 31531 h 3406085"/>
                  <a:gd name="connsiteX2" fmla="*/ 1592500 w 2117610"/>
                  <a:gd name="connsiteY2" fmla="*/ 1844566 h 3406085"/>
                  <a:gd name="connsiteX3" fmla="*/ 2114228 w 2117610"/>
                  <a:gd name="connsiteY3" fmla="*/ 2507085 h 3406085"/>
                  <a:gd name="connsiteX4" fmla="*/ 1162432 w 2117610"/>
                  <a:gd name="connsiteY4" fmla="*/ 3406085 h 3406085"/>
                  <a:gd name="connsiteX5" fmla="*/ 0 w 2117610"/>
                  <a:gd name="connsiteY5" fmla="*/ 2479403 h 3406085"/>
                  <a:gd name="connsiteX6" fmla="*/ 441618 w 2117610"/>
                  <a:gd name="connsiteY6" fmla="*/ 1781504 h 3406085"/>
                  <a:gd name="connsiteX7" fmla="*/ 473149 w 2117610"/>
                  <a:gd name="connsiteY7" fmla="*/ 0 h 3406085"/>
                  <a:gd name="connsiteX0" fmla="*/ 480561 w 2125022"/>
                  <a:gd name="connsiteY0" fmla="*/ 0 h 3406085"/>
                  <a:gd name="connsiteX1" fmla="*/ 1584147 w 2125022"/>
                  <a:gd name="connsiteY1" fmla="*/ 31531 h 3406085"/>
                  <a:gd name="connsiteX2" fmla="*/ 1599912 w 2125022"/>
                  <a:gd name="connsiteY2" fmla="*/ 1844566 h 3406085"/>
                  <a:gd name="connsiteX3" fmla="*/ 2121640 w 2125022"/>
                  <a:gd name="connsiteY3" fmla="*/ 2507085 h 3406085"/>
                  <a:gd name="connsiteX4" fmla="*/ 1169844 w 2125022"/>
                  <a:gd name="connsiteY4" fmla="*/ 3406085 h 3406085"/>
                  <a:gd name="connsiteX5" fmla="*/ 7412 w 2125022"/>
                  <a:gd name="connsiteY5" fmla="*/ 2479403 h 3406085"/>
                  <a:gd name="connsiteX6" fmla="*/ 449030 w 2125022"/>
                  <a:gd name="connsiteY6" fmla="*/ 1781504 h 3406085"/>
                  <a:gd name="connsiteX7" fmla="*/ 480561 w 2125022"/>
                  <a:gd name="connsiteY7" fmla="*/ 0 h 3406085"/>
                  <a:gd name="connsiteX0" fmla="*/ 480561 w 2125076"/>
                  <a:gd name="connsiteY0" fmla="*/ 0 h 3406085"/>
                  <a:gd name="connsiteX1" fmla="*/ 1584147 w 2125076"/>
                  <a:gd name="connsiteY1" fmla="*/ 31531 h 3406085"/>
                  <a:gd name="connsiteX2" fmla="*/ 1605228 w 2125076"/>
                  <a:gd name="connsiteY2" fmla="*/ 1796720 h 3406085"/>
                  <a:gd name="connsiteX3" fmla="*/ 2121640 w 2125076"/>
                  <a:gd name="connsiteY3" fmla="*/ 2507085 h 3406085"/>
                  <a:gd name="connsiteX4" fmla="*/ 1169844 w 2125076"/>
                  <a:gd name="connsiteY4" fmla="*/ 3406085 h 3406085"/>
                  <a:gd name="connsiteX5" fmla="*/ 7412 w 2125076"/>
                  <a:gd name="connsiteY5" fmla="*/ 2479403 h 3406085"/>
                  <a:gd name="connsiteX6" fmla="*/ 449030 w 2125076"/>
                  <a:gd name="connsiteY6" fmla="*/ 1781504 h 3406085"/>
                  <a:gd name="connsiteX7" fmla="*/ 480561 w 2125076"/>
                  <a:gd name="connsiteY7" fmla="*/ 0 h 3406085"/>
                  <a:gd name="connsiteX0" fmla="*/ 480561 w 2125076"/>
                  <a:gd name="connsiteY0" fmla="*/ 0 h 3416717"/>
                  <a:gd name="connsiteX1" fmla="*/ 1584147 w 2125076"/>
                  <a:gd name="connsiteY1" fmla="*/ 31531 h 3416717"/>
                  <a:gd name="connsiteX2" fmla="*/ 1605228 w 2125076"/>
                  <a:gd name="connsiteY2" fmla="*/ 1796720 h 3416717"/>
                  <a:gd name="connsiteX3" fmla="*/ 2121640 w 2125076"/>
                  <a:gd name="connsiteY3" fmla="*/ 2507085 h 3416717"/>
                  <a:gd name="connsiteX4" fmla="*/ 1074151 w 2125076"/>
                  <a:gd name="connsiteY4" fmla="*/ 3416717 h 3416717"/>
                  <a:gd name="connsiteX5" fmla="*/ 7412 w 2125076"/>
                  <a:gd name="connsiteY5" fmla="*/ 2479403 h 3416717"/>
                  <a:gd name="connsiteX6" fmla="*/ 449030 w 2125076"/>
                  <a:gd name="connsiteY6" fmla="*/ 1781504 h 3416717"/>
                  <a:gd name="connsiteX7" fmla="*/ 480561 w 2125076"/>
                  <a:gd name="connsiteY7" fmla="*/ 0 h 3416717"/>
                  <a:gd name="connsiteX0" fmla="*/ 480561 w 2125076"/>
                  <a:gd name="connsiteY0" fmla="*/ 0 h 3416717"/>
                  <a:gd name="connsiteX1" fmla="*/ 1584147 w 2125076"/>
                  <a:gd name="connsiteY1" fmla="*/ 31531 h 3416717"/>
                  <a:gd name="connsiteX2" fmla="*/ 1605228 w 2125076"/>
                  <a:gd name="connsiteY2" fmla="*/ 1796720 h 3416717"/>
                  <a:gd name="connsiteX3" fmla="*/ 2121640 w 2125076"/>
                  <a:gd name="connsiteY3" fmla="*/ 2507085 h 3416717"/>
                  <a:gd name="connsiteX4" fmla="*/ 1074151 w 2125076"/>
                  <a:gd name="connsiteY4" fmla="*/ 3416717 h 3416717"/>
                  <a:gd name="connsiteX5" fmla="*/ 7412 w 2125076"/>
                  <a:gd name="connsiteY5" fmla="*/ 2479403 h 3416717"/>
                  <a:gd name="connsiteX6" fmla="*/ 449030 w 2125076"/>
                  <a:gd name="connsiteY6" fmla="*/ 1781504 h 3416717"/>
                  <a:gd name="connsiteX7" fmla="*/ 480561 w 2125076"/>
                  <a:gd name="connsiteY7" fmla="*/ 0 h 3416717"/>
                  <a:gd name="connsiteX0" fmla="*/ 480561 w 2125076"/>
                  <a:gd name="connsiteY0" fmla="*/ 0 h 3416717"/>
                  <a:gd name="connsiteX1" fmla="*/ 1584147 w 2125076"/>
                  <a:gd name="connsiteY1" fmla="*/ 31531 h 3416717"/>
                  <a:gd name="connsiteX2" fmla="*/ 1605228 w 2125076"/>
                  <a:gd name="connsiteY2" fmla="*/ 1796720 h 3416717"/>
                  <a:gd name="connsiteX3" fmla="*/ 2121640 w 2125076"/>
                  <a:gd name="connsiteY3" fmla="*/ 2507085 h 3416717"/>
                  <a:gd name="connsiteX4" fmla="*/ 1074151 w 2125076"/>
                  <a:gd name="connsiteY4" fmla="*/ 3416717 h 3416717"/>
                  <a:gd name="connsiteX5" fmla="*/ 7412 w 2125076"/>
                  <a:gd name="connsiteY5" fmla="*/ 2479403 h 3416717"/>
                  <a:gd name="connsiteX6" fmla="*/ 449030 w 2125076"/>
                  <a:gd name="connsiteY6" fmla="*/ 1781504 h 3416717"/>
                  <a:gd name="connsiteX7" fmla="*/ 480561 w 2125076"/>
                  <a:gd name="connsiteY7" fmla="*/ 0 h 3416717"/>
                  <a:gd name="connsiteX0" fmla="*/ 486966 w 2131481"/>
                  <a:gd name="connsiteY0" fmla="*/ 0 h 3416717"/>
                  <a:gd name="connsiteX1" fmla="*/ 1590552 w 2131481"/>
                  <a:gd name="connsiteY1" fmla="*/ 31531 h 3416717"/>
                  <a:gd name="connsiteX2" fmla="*/ 1611633 w 2131481"/>
                  <a:gd name="connsiteY2" fmla="*/ 1796720 h 3416717"/>
                  <a:gd name="connsiteX3" fmla="*/ 2128045 w 2131481"/>
                  <a:gd name="connsiteY3" fmla="*/ 2507085 h 3416717"/>
                  <a:gd name="connsiteX4" fmla="*/ 1080556 w 2131481"/>
                  <a:gd name="connsiteY4" fmla="*/ 3416717 h 3416717"/>
                  <a:gd name="connsiteX5" fmla="*/ 13817 w 2131481"/>
                  <a:gd name="connsiteY5" fmla="*/ 2479403 h 3416717"/>
                  <a:gd name="connsiteX6" fmla="*/ 455435 w 2131481"/>
                  <a:gd name="connsiteY6" fmla="*/ 1781504 h 3416717"/>
                  <a:gd name="connsiteX7" fmla="*/ 486966 w 2131481"/>
                  <a:gd name="connsiteY7" fmla="*/ 0 h 3416717"/>
                  <a:gd name="connsiteX0" fmla="*/ 511197 w 2155712"/>
                  <a:gd name="connsiteY0" fmla="*/ 0 h 3416717"/>
                  <a:gd name="connsiteX1" fmla="*/ 1614783 w 2155712"/>
                  <a:gd name="connsiteY1" fmla="*/ 31531 h 3416717"/>
                  <a:gd name="connsiteX2" fmla="*/ 1635864 w 2155712"/>
                  <a:gd name="connsiteY2" fmla="*/ 1796720 h 3416717"/>
                  <a:gd name="connsiteX3" fmla="*/ 2152276 w 2155712"/>
                  <a:gd name="connsiteY3" fmla="*/ 2507085 h 3416717"/>
                  <a:gd name="connsiteX4" fmla="*/ 1104787 w 2155712"/>
                  <a:gd name="connsiteY4" fmla="*/ 3416717 h 3416717"/>
                  <a:gd name="connsiteX5" fmla="*/ 11467 w 2155712"/>
                  <a:gd name="connsiteY5" fmla="*/ 2490036 h 3416717"/>
                  <a:gd name="connsiteX6" fmla="*/ 479666 w 2155712"/>
                  <a:gd name="connsiteY6" fmla="*/ 1781504 h 3416717"/>
                  <a:gd name="connsiteX7" fmla="*/ 511197 w 2155712"/>
                  <a:gd name="connsiteY7" fmla="*/ 0 h 3416717"/>
                  <a:gd name="connsiteX0" fmla="*/ 511197 w 2155712"/>
                  <a:gd name="connsiteY0" fmla="*/ 0 h 3416717"/>
                  <a:gd name="connsiteX1" fmla="*/ 1614783 w 2155712"/>
                  <a:gd name="connsiteY1" fmla="*/ 31531 h 3416717"/>
                  <a:gd name="connsiteX2" fmla="*/ 1635864 w 2155712"/>
                  <a:gd name="connsiteY2" fmla="*/ 1796720 h 3416717"/>
                  <a:gd name="connsiteX3" fmla="*/ 2152276 w 2155712"/>
                  <a:gd name="connsiteY3" fmla="*/ 2507085 h 3416717"/>
                  <a:gd name="connsiteX4" fmla="*/ 1104787 w 2155712"/>
                  <a:gd name="connsiteY4" fmla="*/ 3416717 h 3416717"/>
                  <a:gd name="connsiteX5" fmla="*/ 11467 w 2155712"/>
                  <a:gd name="connsiteY5" fmla="*/ 2490036 h 3416717"/>
                  <a:gd name="connsiteX6" fmla="*/ 479666 w 2155712"/>
                  <a:gd name="connsiteY6" fmla="*/ 1781504 h 3416717"/>
                  <a:gd name="connsiteX7" fmla="*/ 511197 w 2155712"/>
                  <a:gd name="connsiteY7" fmla="*/ 0 h 3416717"/>
                  <a:gd name="connsiteX0" fmla="*/ 499730 w 2144245"/>
                  <a:gd name="connsiteY0" fmla="*/ 0 h 3416717"/>
                  <a:gd name="connsiteX1" fmla="*/ 1603316 w 2144245"/>
                  <a:gd name="connsiteY1" fmla="*/ 31531 h 3416717"/>
                  <a:gd name="connsiteX2" fmla="*/ 1624397 w 2144245"/>
                  <a:gd name="connsiteY2" fmla="*/ 1796720 h 3416717"/>
                  <a:gd name="connsiteX3" fmla="*/ 2140809 w 2144245"/>
                  <a:gd name="connsiteY3" fmla="*/ 2507085 h 3416717"/>
                  <a:gd name="connsiteX4" fmla="*/ 1093320 w 2144245"/>
                  <a:gd name="connsiteY4" fmla="*/ 3416717 h 3416717"/>
                  <a:gd name="connsiteX5" fmla="*/ 0 w 2144245"/>
                  <a:gd name="connsiteY5" fmla="*/ 2490036 h 3416717"/>
                  <a:gd name="connsiteX6" fmla="*/ 468199 w 2144245"/>
                  <a:gd name="connsiteY6" fmla="*/ 1781504 h 3416717"/>
                  <a:gd name="connsiteX7" fmla="*/ 499730 w 2144245"/>
                  <a:gd name="connsiteY7" fmla="*/ 0 h 3416717"/>
                  <a:gd name="connsiteX0" fmla="*/ 499730 w 2144356"/>
                  <a:gd name="connsiteY0" fmla="*/ 0 h 3416717"/>
                  <a:gd name="connsiteX1" fmla="*/ 1603316 w 2144356"/>
                  <a:gd name="connsiteY1" fmla="*/ 31531 h 3416717"/>
                  <a:gd name="connsiteX2" fmla="*/ 1624397 w 2144356"/>
                  <a:gd name="connsiteY2" fmla="*/ 1796720 h 3416717"/>
                  <a:gd name="connsiteX3" fmla="*/ 2140809 w 2144356"/>
                  <a:gd name="connsiteY3" fmla="*/ 2507085 h 3416717"/>
                  <a:gd name="connsiteX4" fmla="*/ 1093320 w 2144356"/>
                  <a:gd name="connsiteY4" fmla="*/ 3416717 h 3416717"/>
                  <a:gd name="connsiteX5" fmla="*/ 0 w 2144356"/>
                  <a:gd name="connsiteY5" fmla="*/ 2490036 h 3416717"/>
                  <a:gd name="connsiteX6" fmla="*/ 468199 w 2144356"/>
                  <a:gd name="connsiteY6" fmla="*/ 1781504 h 3416717"/>
                  <a:gd name="connsiteX7" fmla="*/ 499730 w 2144356"/>
                  <a:gd name="connsiteY7" fmla="*/ 0 h 3416717"/>
                  <a:gd name="connsiteX0" fmla="*/ 499730 w 2140816"/>
                  <a:gd name="connsiteY0" fmla="*/ 0 h 3416717"/>
                  <a:gd name="connsiteX1" fmla="*/ 1603316 w 2140816"/>
                  <a:gd name="connsiteY1" fmla="*/ 31531 h 3416717"/>
                  <a:gd name="connsiteX2" fmla="*/ 1624397 w 2140816"/>
                  <a:gd name="connsiteY2" fmla="*/ 1796720 h 3416717"/>
                  <a:gd name="connsiteX3" fmla="*/ 2140809 w 2140816"/>
                  <a:gd name="connsiteY3" fmla="*/ 2507085 h 3416717"/>
                  <a:gd name="connsiteX4" fmla="*/ 1093320 w 2140816"/>
                  <a:gd name="connsiteY4" fmla="*/ 3416717 h 3416717"/>
                  <a:gd name="connsiteX5" fmla="*/ 0 w 2140816"/>
                  <a:gd name="connsiteY5" fmla="*/ 2490036 h 3416717"/>
                  <a:gd name="connsiteX6" fmla="*/ 468199 w 2140816"/>
                  <a:gd name="connsiteY6" fmla="*/ 1781504 h 3416717"/>
                  <a:gd name="connsiteX7" fmla="*/ 499730 w 2140816"/>
                  <a:gd name="connsiteY7" fmla="*/ 0 h 3416717"/>
                  <a:gd name="connsiteX0" fmla="*/ 499730 w 2140816"/>
                  <a:gd name="connsiteY0" fmla="*/ 0 h 3416717"/>
                  <a:gd name="connsiteX1" fmla="*/ 1603316 w 2140816"/>
                  <a:gd name="connsiteY1" fmla="*/ 31531 h 3416717"/>
                  <a:gd name="connsiteX2" fmla="*/ 1624397 w 2140816"/>
                  <a:gd name="connsiteY2" fmla="*/ 1796720 h 3416717"/>
                  <a:gd name="connsiteX3" fmla="*/ 2140809 w 2140816"/>
                  <a:gd name="connsiteY3" fmla="*/ 2507085 h 3416717"/>
                  <a:gd name="connsiteX4" fmla="*/ 1093320 w 2140816"/>
                  <a:gd name="connsiteY4" fmla="*/ 3416717 h 3416717"/>
                  <a:gd name="connsiteX5" fmla="*/ 0 w 2140816"/>
                  <a:gd name="connsiteY5" fmla="*/ 2490036 h 3416717"/>
                  <a:gd name="connsiteX6" fmla="*/ 468199 w 2140816"/>
                  <a:gd name="connsiteY6" fmla="*/ 1781504 h 3416717"/>
                  <a:gd name="connsiteX7" fmla="*/ 499730 w 2140816"/>
                  <a:gd name="connsiteY7" fmla="*/ 0 h 3416717"/>
                  <a:gd name="connsiteX0" fmla="*/ 499730 w 2140816"/>
                  <a:gd name="connsiteY0" fmla="*/ 0 h 3416717"/>
                  <a:gd name="connsiteX1" fmla="*/ 1603316 w 2140816"/>
                  <a:gd name="connsiteY1" fmla="*/ 31531 h 3416717"/>
                  <a:gd name="connsiteX2" fmla="*/ 1624397 w 2140816"/>
                  <a:gd name="connsiteY2" fmla="*/ 1796720 h 3416717"/>
                  <a:gd name="connsiteX3" fmla="*/ 2140809 w 2140816"/>
                  <a:gd name="connsiteY3" fmla="*/ 2507085 h 3416717"/>
                  <a:gd name="connsiteX4" fmla="*/ 1093320 w 2140816"/>
                  <a:gd name="connsiteY4" fmla="*/ 3416717 h 3416717"/>
                  <a:gd name="connsiteX5" fmla="*/ 0 w 2140816"/>
                  <a:gd name="connsiteY5" fmla="*/ 2490036 h 3416717"/>
                  <a:gd name="connsiteX6" fmla="*/ 468199 w 2140816"/>
                  <a:gd name="connsiteY6" fmla="*/ 1781504 h 3416717"/>
                  <a:gd name="connsiteX7" fmla="*/ 499730 w 2140816"/>
                  <a:gd name="connsiteY7" fmla="*/ 0 h 3416717"/>
                  <a:gd name="connsiteX0" fmla="*/ 499730 w 2140816"/>
                  <a:gd name="connsiteY0" fmla="*/ 0 h 3416717"/>
                  <a:gd name="connsiteX1" fmla="*/ 1624581 w 2140816"/>
                  <a:gd name="connsiteY1" fmla="*/ 42163 h 3416717"/>
                  <a:gd name="connsiteX2" fmla="*/ 1624397 w 2140816"/>
                  <a:gd name="connsiteY2" fmla="*/ 1796720 h 3416717"/>
                  <a:gd name="connsiteX3" fmla="*/ 2140809 w 2140816"/>
                  <a:gd name="connsiteY3" fmla="*/ 2507085 h 3416717"/>
                  <a:gd name="connsiteX4" fmla="*/ 1093320 w 2140816"/>
                  <a:gd name="connsiteY4" fmla="*/ 3416717 h 3416717"/>
                  <a:gd name="connsiteX5" fmla="*/ 0 w 2140816"/>
                  <a:gd name="connsiteY5" fmla="*/ 2490036 h 3416717"/>
                  <a:gd name="connsiteX6" fmla="*/ 468199 w 2140816"/>
                  <a:gd name="connsiteY6" fmla="*/ 1781504 h 3416717"/>
                  <a:gd name="connsiteX7" fmla="*/ 499730 w 2140816"/>
                  <a:gd name="connsiteY7" fmla="*/ 0 h 3416717"/>
                  <a:gd name="connsiteX0" fmla="*/ 505047 w 2140816"/>
                  <a:gd name="connsiteY0" fmla="*/ 0 h 3390135"/>
                  <a:gd name="connsiteX1" fmla="*/ 1624581 w 2140816"/>
                  <a:gd name="connsiteY1" fmla="*/ 15581 h 3390135"/>
                  <a:gd name="connsiteX2" fmla="*/ 1624397 w 2140816"/>
                  <a:gd name="connsiteY2" fmla="*/ 1770138 h 3390135"/>
                  <a:gd name="connsiteX3" fmla="*/ 2140809 w 2140816"/>
                  <a:gd name="connsiteY3" fmla="*/ 2480503 h 3390135"/>
                  <a:gd name="connsiteX4" fmla="*/ 1093320 w 2140816"/>
                  <a:gd name="connsiteY4" fmla="*/ 3390135 h 3390135"/>
                  <a:gd name="connsiteX5" fmla="*/ 0 w 2140816"/>
                  <a:gd name="connsiteY5" fmla="*/ 2463454 h 3390135"/>
                  <a:gd name="connsiteX6" fmla="*/ 468199 w 2140816"/>
                  <a:gd name="connsiteY6" fmla="*/ 1754922 h 3390135"/>
                  <a:gd name="connsiteX7" fmla="*/ 505047 w 2140816"/>
                  <a:gd name="connsiteY7" fmla="*/ 0 h 3390135"/>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468199 w 2140816"/>
                  <a:gd name="connsiteY6" fmla="*/ 1739341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7 w 2140816"/>
                  <a:gd name="connsiteY6" fmla="*/ 1744658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16045 w 2140816"/>
                  <a:gd name="connsiteY6" fmla="*/ 1749974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60607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60607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60607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17343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60607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17343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18076 h 3374554"/>
                  <a:gd name="connsiteX7" fmla="*/ 510364 w 2140816"/>
                  <a:gd name="connsiteY7" fmla="*/ 367 h 337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0816" h="3374554">
                    <a:moveTo>
                      <a:pt x="510364" y="367"/>
                    </a:moveTo>
                    <a:lnTo>
                      <a:pt x="1624581" y="0"/>
                    </a:lnTo>
                    <a:cubicBezTo>
                      <a:pt x="1624520" y="584852"/>
                      <a:pt x="1624458" y="1132491"/>
                      <a:pt x="1624397" y="1717343"/>
                    </a:cubicBezTo>
                    <a:cubicBezTo>
                      <a:pt x="1894000" y="1865526"/>
                      <a:pt x="2142337" y="1992446"/>
                      <a:pt x="2140809" y="2464922"/>
                    </a:cubicBezTo>
                    <a:cubicBezTo>
                      <a:pt x="2007108" y="3145162"/>
                      <a:pt x="1575940" y="3364105"/>
                      <a:pt x="1093320" y="3374554"/>
                    </a:cubicBezTo>
                    <a:cubicBezTo>
                      <a:pt x="411185" y="3319680"/>
                      <a:pt x="38741" y="3046169"/>
                      <a:pt x="0" y="2447873"/>
                    </a:cubicBezTo>
                    <a:cubicBezTo>
                      <a:pt x="5682" y="2262171"/>
                      <a:pt x="46440" y="1869928"/>
                      <a:pt x="500096" y="1718076"/>
                    </a:cubicBezTo>
                    <a:cubicBezTo>
                      <a:pt x="508835" y="424264"/>
                      <a:pt x="506942" y="581797"/>
                      <a:pt x="510364" y="367"/>
                    </a:cubicBezTo>
                    <a:close/>
                  </a:path>
                </a:pathLst>
              </a:custGeom>
              <a:solidFill>
                <a:schemeClr val="bg2">
                  <a:lumMod val="20000"/>
                  <a:lumOff val="80000"/>
                </a:schemeClr>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6" name="Picture 2">
                <a:extLst>
                  <a:ext uri="{FF2B5EF4-FFF2-40B4-BE49-F238E27FC236}">
                    <a16:creationId xmlns:a16="http://schemas.microsoft.com/office/drawing/2014/main" id="{A971826F-44C3-E84A-905D-38BFCB806CA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717" r="35746"/>
              <a:stretch/>
            </p:blipFill>
            <p:spPr bwMode="auto">
              <a:xfrm>
                <a:off x="4093145" y="1915055"/>
                <a:ext cx="378158" cy="1325170"/>
              </a:xfrm>
              <a:prstGeom prst="rect">
                <a:avLst/>
              </a:prstGeom>
              <a:noFill/>
              <a:extLst>
                <a:ext uri="{909E8E84-426E-40DD-AFC4-6F175D3DCCD1}">
                  <a14:hiddenFill xmlns:a14="http://schemas.microsoft.com/office/drawing/2010/main">
                    <a:solidFill>
                      <a:srgbClr val="FFFFFF"/>
                    </a:solidFill>
                  </a14:hiddenFill>
                </a:ext>
              </a:extLst>
            </p:spPr>
          </p:pic>
        </p:grpSp>
        <p:sp>
          <p:nvSpPr>
            <p:cNvPr id="112" name="Bent Arrow 111">
              <a:extLst>
                <a:ext uri="{FF2B5EF4-FFF2-40B4-BE49-F238E27FC236}">
                  <a16:creationId xmlns:a16="http://schemas.microsoft.com/office/drawing/2014/main" id="{9AEFA02A-6913-0541-9A87-FE4835514FEF}"/>
                </a:ext>
              </a:extLst>
            </p:cNvPr>
            <p:cNvSpPr/>
            <p:nvPr/>
          </p:nvSpPr>
          <p:spPr>
            <a:xfrm rot="5400000">
              <a:off x="3493181" y="2520267"/>
              <a:ext cx="348455" cy="851471"/>
            </a:xfrm>
            <a:prstGeom prst="bentArrow">
              <a:avLst>
                <a:gd name="adj1" fmla="val 69188"/>
                <a:gd name="adj2" fmla="val 43837"/>
                <a:gd name="adj3" fmla="val 0"/>
                <a:gd name="adj4" fmla="val 59169"/>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91440" bIns="91440" rtlCol="0" anchor="ctr"/>
            <a:lstStyle/>
            <a:p>
              <a:r>
                <a:rPr lang="en-US" sz="1100" dirty="0">
                  <a:solidFill>
                    <a:schemeClr val="tx1"/>
                  </a:solidFill>
                </a:rPr>
                <a:t>Intake</a:t>
              </a:r>
            </a:p>
          </p:txBody>
        </p:sp>
        <p:sp>
          <p:nvSpPr>
            <p:cNvPr id="113" name="Bent Arrow 112">
              <a:extLst>
                <a:ext uri="{FF2B5EF4-FFF2-40B4-BE49-F238E27FC236}">
                  <a16:creationId xmlns:a16="http://schemas.microsoft.com/office/drawing/2014/main" id="{D31A3232-B3AB-8B47-B40F-F69FA396CD68}"/>
                </a:ext>
              </a:extLst>
            </p:cNvPr>
            <p:cNvSpPr/>
            <p:nvPr/>
          </p:nvSpPr>
          <p:spPr>
            <a:xfrm rot="5400000" flipV="1">
              <a:off x="4727988" y="2513448"/>
              <a:ext cx="348455" cy="851470"/>
            </a:xfrm>
            <a:prstGeom prst="bentArrow">
              <a:avLst>
                <a:gd name="adj1" fmla="val 69188"/>
                <a:gd name="adj2" fmla="val 43837"/>
                <a:gd name="adj3" fmla="val 0"/>
                <a:gd name="adj4" fmla="val 59169"/>
              </a:avLst>
            </a:prstGeom>
            <a:solidFill>
              <a:schemeClr val="accent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182880" tIns="0" rIns="91440" bIns="91440" rtlCol="0" anchor="ctr"/>
            <a:lstStyle/>
            <a:p>
              <a:pPr algn="r"/>
              <a:r>
                <a:rPr lang="en-US" sz="1100" dirty="0">
                  <a:solidFill>
                    <a:schemeClr val="tx1"/>
                  </a:solidFill>
                </a:rPr>
                <a:t>Exhaust</a:t>
              </a:r>
            </a:p>
          </p:txBody>
        </p:sp>
      </p:grpSp>
      <p:sp>
        <p:nvSpPr>
          <p:cNvPr id="117" name="Rounded Rectangle 116">
            <a:extLst>
              <a:ext uri="{FF2B5EF4-FFF2-40B4-BE49-F238E27FC236}">
                <a16:creationId xmlns:a16="http://schemas.microsoft.com/office/drawing/2014/main" id="{2A4BC283-EB0F-3241-86A9-73F76C2A45B6}"/>
              </a:ext>
            </a:extLst>
          </p:cNvPr>
          <p:cNvSpPr>
            <a:spLocks noChangeAspect="1"/>
          </p:cNvSpPr>
          <p:nvPr/>
        </p:nvSpPr>
        <p:spPr>
          <a:xfrm>
            <a:off x="8395585" y="8671436"/>
            <a:ext cx="273999" cy="145936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reeform 123">
            <a:extLst>
              <a:ext uri="{FF2B5EF4-FFF2-40B4-BE49-F238E27FC236}">
                <a16:creationId xmlns:a16="http://schemas.microsoft.com/office/drawing/2014/main" id="{23665E36-C44E-2749-BA10-CA12C8439DE6}"/>
              </a:ext>
            </a:extLst>
          </p:cNvPr>
          <p:cNvSpPr>
            <a:spLocks noChangeAspect="1"/>
          </p:cNvSpPr>
          <p:nvPr/>
        </p:nvSpPr>
        <p:spPr>
          <a:xfrm>
            <a:off x="8679418" y="5779586"/>
            <a:ext cx="433437" cy="1289214"/>
          </a:xfrm>
          <a:custGeom>
            <a:avLst/>
            <a:gdLst>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422910 w 720090"/>
              <a:gd name="connsiteY6" fmla="*/ 1977390 h 2171700"/>
              <a:gd name="connsiteX7" fmla="*/ 422910 w 720090"/>
              <a:gd name="connsiteY7" fmla="*/ 11430 h 2171700"/>
              <a:gd name="connsiteX8" fmla="*/ 251460 w 720090"/>
              <a:gd name="connsiteY8" fmla="*/ 0 h 2171700"/>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661827 w 720090"/>
              <a:gd name="connsiteY6" fmla="*/ 2135387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62182 w 720090"/>
              <a:gd name="connsiteY1" fmla="*/ 1947146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62182 w 720090"/>
              <a:gd name="connsiteY1" fmla="*/ 1947146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2910 w 720090"/>
              <a:gd name="connsiteY7" fmla="*/ 1978098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57868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5070 h 2176770"/>
              <a:gd name="connsiteX1" fmla="*/ 249134 w 720090"/>
              <a:gd name="connsiteY1" fmla="*/ 214553 h 2176770"/>
              <a:gd name="connsiteX2" fmla="*/ 262182 w 720090"/>
              <a:gd name="connsiteY2" fmla="*/ 1952216 h 2176770"/>
              <a:gd name="connsiteX3" fmla="*/ 0 w 720090"/>
              <a:gd name="connsiteY3" fmla="*/ 2114866 h 2176770"/>
              <a:gd name="connsiteX4" fmla="*/ 0 w 720090"/>
              <a:gd name="connsiteY4" fmla="*/ 2165340 h 2176770"/>
              <a:gd name="connsiteX5" fmla="*/ 720090 w 720090"/>
              <a:gd name="connsiteY5" fmla="*/ 2176770 h 2176770"/>
              <a:gd name="connsiteX6" fmla="*/ 720090 w 720090"/>
              <a:gd name="connsiteY6" fmla="*/ 2176770 h 2176770"/>
              <a:gd name="connsiteX7" fmla="*/ 718472 w 720090"/>
              <a:gd name="connsiteY7" fmla="*/ 2124273 h 2176770"/>
              <a:gd name="connsiteX8" fmla="*/ 426956 w 720090"/>
              <a:gd name="connsiteY8" fmla="*/ 1954138 h 2176770"/>
              <a:gd name="connsiteX9" fmla="*/ 422910 w 720090"/>
              <a:gd name="connsiteY9" fmla="*/ 4362 h 2176770"/>
              <a:gd name="connsiteX10" fmla="*/ 251460 w 720090"/>
              <a:gd name="connsiteY10" fmla="*/ 5070 h 2176770"/>
              <a:gd name="connsiteX0" fmla="*/ 251460 w 720090"/>
              <a:gd name="connsiteY0" fmla="*/ 708 h 2172408"/>
              <a:gd name="connsiteX1" fmla="*/ 249134 w 720090"/>
              <a:gd name="connsiteY1" fmla="*/ 210191 h 2172408"/>
              <a:gd name="connsiteX2" fmla="*/ 262182 w 720090"/>
              <a:gd name="connsiteY2" fmla="*/ 1947854 h 2172408"/>
              <a:gd name="connsiteX3" fmla="*/ 0 w 720090"/>
              <a:gd name="connsiteY3" fmla="*/ 2110504 h 2172408"/>
              <a:gd name="connsiteX4" fmla="*/ 0 w 720090"/>
              <a:gd name="connsiteY4" fmla="*/ 2160978 h 2172408"/>
              <a:gd name="connsiteX5" fmla="*/ 720090 w 720090"/>
              <a:gd name="connsiteY5" fmla="*/ 2172408 h 2172408"/>
              <a:gd name="connsiteX6" fmla="*/ 720090 w 720090"/>
              <a:gd name="connsiteY6" fmla="*/ 2172408 h 2172408"/>
              <a:gd name="connsiteX7" fmla="*/ 718472 w 720090"/>
              <a:gd name="connsiteY7" fmla="*/ 2119911 h 2172408"/>
              <a:gd name="connsiteX8" fmla="*/ 426956 w 720090"/>
              <a:gd name="connsiteY8" fmla="*/ 1949776 h 2172408"/>
              <a:gd name="connsiteX9" fmla="*/ 422910 w 720090"/>
              <a:gd name="connsiteY9" fmla="*/ 0 h 2172408"/>
              <a:gd name="connsiteX10" fmla="*/ 251460 w 720090"/>
              <a:gd name="connsiteY10" fmla="*/ 708 h 2172408"/>
              <a:gd name="connsiteX0" fmla="*/ 251460 w 720090"/>
              <a:gd name="connsiteY0" fmla="*/ 708 h 2172408"/>
              <a:gd name="connsiteX1" fmla="*/ 257226 w 720090"/>
              <a:gd name="connsiteY1" fmla="*/ 1171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74955 w 720090"/>
              <a:gd name="connsiteY1" fmla="*/ 13151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94005 w 720090"/>
              <a:gd name="connsiteY1" fmla="*/ 17596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94005 w 720090"/>
              <a:gd name="connsiteY1" fmla="*/ 17596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43205 w 720090"/>
              <a:gd name="connsiteY1" fmla="*/ 1188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8027 w 720090"/>
              <a:gd name="connsiteY4" fmla="*/ 217810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66920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4689 w 720090"/>
              <a:gd name="connsiteY3" fmla="*/ 22508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67976 w 720090"/>
              <a:gd name="connsiteY0" fmla="*/ 21026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67976 w 720090"/>
              <a:gd name="connsiteY13" fmla="*/ 21026 h 2172408"/>
              <a:gd name="connsiteX0" fmla="*/ 262894 w 720090"/>
              <a:gd name="connsiteY0" fmla="*/ 14677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62894 w 720090"/>
              <a:gd name="connsiteY13" fmla="*/ 14677 h 2172408"/>
              <a:gd name="connsiteX0" fmla="*/ 262894 w 720090"/>
              <a:gd name="connsiteY0" fmla="*/ 0 h 2157731"/>
              <a:gd name="connsiteX1" fmla="*/ 258448 w 720090"/>
              <a:gd name="connsiteY1" fmla="*/ 151130 h 2157731"/>
              <a:gd name="connsiteX2" fmla="*/ 289557 w 720090"/>
              <a:gd name="connsiteY2" fmla="*/ 153036 h 2157731"/>
              <a:gd name="connsiteX3" fmla="*/ 287066 w 720090"/>
              <a:gd name="connsiteY3" fmla="*/ 211674 h 2157731"/>
              <a:gd name="connsiteX4" fmla="*/ 259297 w 720090"/>
              <a:gd name="connsiteY4" fmla="*/ 210752 h 2157731"/>
              <a:gd name="connsiteX5" fmla="*/ 262182 w 720090"/>
              <a:gd name="connsiteY5" fmla="*/ 1933177 h 2157731"/>
              <a:gd name="connsiteX6" fmla="*/ 0 w 720090"/>
              <a:gd name="connsiteY6" fmla="*/ 2095827 h 2157731"/>
              <a:gd name="connsiteX7" fmla="*/ 0 w 720090"/>
              <a:gd name="connsiteY7" fmla="*/ 2146301 h 2157731"/>
              <a:gd name="connsiteX8" fmla="*/ 720090 w 720090"/>
              <a:gd name="connsiteY8" fmla="*/ 2157731 h 2157731"/>
              <a:gd name="connsiteX9" fmla="*/ 720090 w 720090"/>
              <a:gd name="connsiteY9" fmla="*/ 2157731 h 2157731"/>
              <a:gd name="connsiteX10" fmla="*/ 718472 w 720090"/>
              <a:gd name="connsiteY10" fmla="*/ 2105234 h 2157731"/>
              <a:gd name="connsiteX11" fmla="*/ 426956 w 720090"/>
              <a:gd name="connsiteY11" fmla="*/ 1935099 h 2157731"/>
              <a:gd name="connsiteX12" fmla="*/ 397500 w 720090"/>
              <a:gd name="connsiteY12" fmla="*/ 9450 h 2157731"/>
              <a:gd name="connsiteX13" fmla="*/ 262894 w 720090"/>
              <a:gd name="connsiteY13" fmla="*/ 0 h 2157731"/>
              <a:gd name="connsiteX0" fmla="*/ 262894 w 720090"/>
              <a:gd name="connsiteY0" fmla="*/ 1979 h 2159710"/>
              <a:gd name="connsiteX1" fmla="*/ 258448 w 720090"/>
              <a:gd name="connsiteY1" fmla="*/ 15310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8448 w 720090"/>
              <a:gd name="connsiteY1" fmla="*/ 15310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2259 w 720090"/>
              <a:gd name="connsiteY1" fmla="*/ 15437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7341 w 720090"/>
              <a:gd name="connsiteY1" fmla="*/ 15564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6071 w 720090"/>
              <a:gd name="connsiteY1" fmla="*/ 128982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94022 w 720090"/>
              <a:gd name="connsiteY1" fmla="*/ 120093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3369 w 720090"/>
              <a:gd name="connsiteY2" fmla="*/ 125808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0828 w 720090"/>
              <a:gd name="connsiteY2" fmla="*/ 13088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0828 w 720090"/>
              <a:gd name="connsiteY2" fmla="*/ 13088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56130 h 2213861"/>
              <a:gd name="connsiteX1" fmla="*/ 260990 w 720090"/>
              <a:gd name="connsiteY1" fmla="*/ 180593 h 2213861"/>
              <a:gd name="connsiteX2" fmla="*/ 288287 w 720090"/>
              <a:gd name="connsiteY2" fmla="*/ 185038 h 2213861"/>
              <a:gd name="connsiteX3" fmla="*/ 288337 w 720090"/>
              <a:gd name="connsiteY3" fmla="*/ 266534 h 2213861"/>
              <a:gd name="connsiteX4" fmla="*/ 259297 w 720090"/>
              <a:gd name="connsiteY4" fmla="*/ 266882 h 2213861"/>
              <a:gd name="connsiteX5" fmla="*/ 262182 w 720090"/>
              <a:gd name="connsiteY5" fmla="*/ 1989307 h 2213861"/>
              <a:gd name="connsiteX6" fmla="*/ 0 w 720090"/>
              <a:gd name="connsiteY6" fmla="*/ 2151957 h 2213861"/>
              <a:gd name="connsiteX7" fmla="*/ 0 w 720090"/>
              <a:gd name="connsiteY7" fmla="*/ 2202431 h 2213861"/>
              <a:gd name="connsiteX8" fmla="*/ 720090 w 720090"/>
              <a:gd name="connsiteY8" fmla="*/ 2213861 h 2213861"/>
              <a:gd name="connsiteX9" fmla="*/ 720090 w 720090"/>
              <a:gd name="connsiteY9" fmla="*/ 2213861 h 2213861"/>
              <a:gd name="connsiteX10" fmla="*/ 718472 w 720090"/>
              <a:gd name="connsiteY10" fmla="*/ 2161364 h 2213861"/>
              <a:gd name="connsiteX11" fmla="*/ 426956 w 720090"/>
              <a:gd name="connsiteY11" fmla="*/ 1991229 h 2213861"/>
              <a:gd name="connsiteX12" fmla="*/ 415935 w 720090"/>
              <a:gd name="connsiteY12" fmla="*/ 177846 h 2213861"/>
              <a:gd name="connsiteX13" fmla="*/ 416557 w 720090"/>
              <a:gd name="connsiteY13" fmla="*/ 54151 h 2213861"/>
              <a:gd name="connsiteX14" fmla="*/ 262894 w 720090"/>
              <a:gd name="connsiteY14" fmla="*/ 56130 h 2213861"/>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2123 w 720090"/>
              <a:gd name="connsiteY12" fmla="*/ 213854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2123 w 720090"/>
              <a:gd name="connsiteY13" fmla="*/ 180838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3066 w 720090"/>
              <a:gd name="connsiteY13" fmla="*/ 221473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85443 w 720090"/>
              <a:gd name="connsiteY13" fmla="*/ 217663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89255 w 720090"/>
              <a:gd name="connsiteY13" fmla="*/ 21258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94336 w 720090"/>
              <a:gd name="connsiteY14" fmla="*/ 160521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6713 w 720090"/>
              <a:gd name="connsiteY14" fmla="*/ 136394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1631 w 720090"/>
              <a:gd name="connsiteY14" fmla="*/ 131314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1631 w 720090"/>
              <a:gd name="connsiteY14" fmla="*/ 13131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21017 w 720090"/>
              <a:gd name="connsiteY15" fmla="*/ 12115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26680 w 746770"/>
              <a:gd name="connsiteY7" fmla="*/ 214828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3811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22451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07038 w 746770"/>
              <a:gd name="connsiteY10" fmla="*/ 2113562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22631 w 746770"/>
              <a:gd name="connsiteY9" fmla="*/ 2157170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22631 w 746770"/>
              <a:gd name="connsiteY9" fmla="*/ 2143202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19743 w 746770"/>
              <a:gd name="connsiteY9" fmla="*/ 2105943 h 2159710"/>
              <a:gd name="connsiteX10" fmla="*/ 453636 w 746770"/>
              <a:gd name="connsiteY10" fmla="*/ 1935808 h 2159710"/>
              <a:gd name="connsiteX11" fmla="*/ 441344 w 746770"/>
              <a:gd name="connsiteY11" fmla="*/ 212584 h 2159710"/>
              <a:gd name="connsiteX12" fmla="*/ 415935 w 746770"/>
              <a:gd name="connsiteY12" fmla="*/ 212584 h 2159710"/>
              <a:gd name="connsiteX13" fmla="*/ 415934 w 746770"/>
              <a:gd name="connsiteY13" fmla="*/ 128774 h 2159710"/>
              <a:gd name="connsiteX14" fmla="*/ 443885 w 746770"/>
              <a:gd name="connsiteY14" fmla="*/ 123696 h 2159710"/>
              <a:gd name="connsiteX15" fmla="*/ 443237 w 746770"/>
              <a:gd name="connsiteY15" fmla="*/ 0 h 2159710"/>
              <a:gd name="connsiteX16" fmla="*/ 289574 w 746770"/>
              <a:gd name="connsiteY16" fmla="*/ 1979 h 2159710"/>
              <a:gd name="connsiteX0" fmla="*/ 289574 w 725172"/>
              <a:gd name="connsiteY0" fmla="*/ 1979 h 2158440"/>
              <a:gd name="connsiteX1" fmla="*/ 287670 w 725172"/>
              <a:gd name="connsiteY1" fmla="*/ 126442 h 2158440"/>
              <a:gd name="connsiteX2" fmla="*/ 314967 w 725172"/>
              <a:gd name="connsiteY2" fmla="*/ 130887 h 2158440"/>
              <a:gd name="connsiteX3" fmla="*/ 315017 w 725172"/>
              <a:gd name="connsiteY3" fmla="*/ 212383 h 2158440"/>
              <a:gd name="connsiteX4" fmla="*/ 285977 w 725172"/>
              <a:gd name="connsiteY4" fmla="*/ 212731 h 2158440"/>
              <a:gd name="connsiteX5" fmla="*/ 281239 w 725172"/>
              <a:gd name="connsiteY5" fmla="*/ 1938966 h 2158440"/>
              <a:gd name="connsiteX6" fmla="*/ 0 w 725172"/>
              <a:gd name="connsiteY6" fmla="*/ 2113044 h 2158440"/>
              <a:gd name="connsiteX7" fmla="*/ 0 w 725172"/>
              <a:gd name="connsiteY7" fmla="*/ 2150820 h 2158440"/>
              <a:gd name="connsiteX8" fmla="*/ 725172 w 725172"/>
              <a:gd name="connsiteY8" fmla="*/ 2158440 h 2158440"/>
              <a:gd name="connsiteX9" fmla="*/ 719743 w 725172"/>
              <a:gd name="connsiteY9" fmla="*/ 2105943 h 2158440"/>
              <a:gd name="connsiteX10" fmla="*/ 453636 w 725172"/>
              <a:gd name="connsiteY10" fmla="*/ 1935808 h 2158440"/>
              <a:gd name="connsiteX11" fmla="*/ 441344 w 725172"/>
              <a:gd name="connsiteY11" fmla="*/ 212584 h 2158440"/>
              <a:gd name="connsiteX12" fmla="*/ 415935 w 725172"/>
              <a:gd name="connsiteY12" fmla="*/ 212584 h 2158440"/>
              <a:gd name="connsiteX13" fmla="*/ 415934 w 725172"/>
              <a:gd name="connsiteY13" fmla="*/ 128774 h 2158440"/>
              <a:gd name="connsiteX14" fmla="*/ 443885 w 725172"/>
              <a:gd name="connsiteY14" fmla="*/ 123696 h 2158440"/>
              <a:gd name="connsiteX15" fmla="*/ 443237 w 725172"/>
              <a:gd name="connsiteY15" fmla="*/ 0 h 2158440"/>
              <a:gd name="connsiteX16" fmla="*/ 289574 w 725172"/>
              <a:gd name="connsiteY16" fmla="*/ 1979 h 2158440"/>
              <a:gd name="connsiteX0" fmla="*/ 289574 w 719743"/>
              <a:gd name="connsiteY0" fmla="*/ 1979 h 2157170"/>
              <a:gd name="connsiteX1" fmla="*/ 287670 w 719743"/>
              <a:gd name="connsiteY1" fmla="*/ 126442 h 2157170"/>
              <a:gd name="connsiteX2" fmla="*/ 314967 w 719743"/>
              <a:gd name="connsiteY2" fmla="*/ 130887 h 2157170"/>
              <a:gd name="connsiteX3" fmla="*/ 315017 w 719743"/>
              <a:gd name="connsiteY3" fmla="*/ 212383 h 2157170"/>
              <a:gd name="connsiteX4" fmla="*/ 285977 w 719743"/>
              <a:gd name="connsiteY4" fmla="*/ 212731 h 2157170"/>
              <a:gd name="connsiteX5" fmla="*/ 281239 w 719743"/>
              <a:gd name="connsiteY5" fmla="*/ 1938966 h 2157170"/>
              <a:gd name="connsiteX6" fmla="*/ 0 w 719743"/>
              <a:gd name="connsiteY6" fmla="*/ 2113044 h 2157170"/>
              <a:gd name="connsiteX7" fmla="*/ 0 w 719743"/>
              <a:gd name="connsiteY7" fmla="*/ 2150820 h 2157170"/>
              <a:gd name="connsiteX8" fmla="*/ 707385 w 719743"/>
              <a:gd name="connsiteY8" fmla="*/ 2157170 h 2157170"/>
              <a:gd name="connsiteX9" fmla="*/ 719743 w 719743"/>
              <a:gd name="connsiteY9" fmla="*/ 2105943 h 2157170"/>
              <a:gd name="connsiteX10" fmla="*/ 453636 w 719743"/>
              <a:gd name="connsiteY10" fmla="*/ 1935808 h 2157170"/>
              <a:gd name="connsiteX11" fmla="*/ 441344 w 719743"/>
              <a:gd name="connsiteY11" fmla="*/ 212584 h 2157170"/>
              <a:gd name="connsiteX12" fmla="*/ 415935 w 719743"/>
              <a:gd name="connsiteY12" fmla="*/ 212584 h 2157170"/>
              <a:gd name="connsiteX13" fmla="*/ 415934 w 719743"/>
              <a:gd name="connsiteY13" fmla="*/ 128774 h 2157170"/>
              <a:gd name="connsiteX14" fmla="*/ 443885 w 719743"/>
              <a:gd name="connsiteY14" fmla="*/ 123696 h 2157170"/>
              <a:gd name="connsiteX15" fmla="*/ 443237 w 719743"/>
              <a:gd name="connsiteY15" fmla="*/ 0 h 2157170"/>
              <a:gd name="connsiteX16" fmla="*/ 289574 w 719743"/>
              <a:gd name="connsiteY16" fmla="*/ 1979 h 2157170"/>
              <a:gd name="connsiteX0" fmla="*/ 289574 w 722631"/>
              <a:gd name="connsiteY0" fmla="*/ 1979 h 2150820"/>
              <a:gd name="connsiteX1" fmla="*/ 287670 w 722631"/>
              <a:gd name="connsiteY1" fmla="*/ 126442 h 2150820"/>
              <a:gd name="connsiteX2" fmla="*/ 314967 w 722631"/>
              <a:gd name="connsiteY2" fmla="*/ 130887 h 2150820"/>
              <a:gd name="connsiteX3" fmla="*/ 315017 w 722631"/>
              <a:gd name="connsiteY3" fmla="*/ 212383 h 2150820"/>
              <a:gd name="connsiteX4" fmla="*/ 285977 w 722631"/>
              <a:gd name="connsiteY4" fmla="*/ 212731 h 2150820"/>
              <a:gd name="connsiteX5" fmla="*/ 281239 w 722631"/>
              <a:gd name="connsiteY5" fmla="*/ 1938966 h 2150820"/>
              <a:gd name="connsiteX6" fmla="*/ 0 w 722631"/>
              <a:gd name="connsiteY6" fmla="*/ 2113044 h 2150820"/>
              <a:gd name="connsiteX7" fmla="*/ 0 w 722631"/>
              <a:gd name="connsiteY7" fmla="*/ 2150820 h 2150820"/>
              <a:gd name="connsiteX8" fmla="*/ 722631 w 722631"/>
              <a:gd name="connsiteY8" fmla="*/ 2145741 h 2150820"/>
              <a:gd name="connsiteX9" fmla="*/ 719743 w 722631"/>
              <a:gd name="connsiteY9" fmla="*/ 2105943 h 2150820"/>
              <a:gd name="connsiteX10" fmla="*/ 453636 w 722631"/>
              <a:gd name="connsiteY10" fmla="*/ 1935808 h 2150820"/>
              <a:gd name="connsiteX11" fmla="*/ 441344 w 722631"/>
              <a:gd name="connsiteY11" fmla="*/ 212584 h 2150820"/>
              <a:gd name="connsiteX12" fmla="*/ 415935 w 722631"/>
              <a:gd name="connsiteY12" fmla="*/ 212584 h 2150820"/>
              <a:gd name="connsiteX13" fmla="*/ 415934 w 722631"/>
              <a:gd name="connsiteY13" fmla="*/ 128774 h 2150820"/>
              <a:gd name="connsiteX14" fmla="*/ 443885 w 722631"/>
              <a:gd name="connsiteY14" fmla="*/ 123696 h 2150820"/>
              <a:gd name="connsiteX15" fmla="*/ 443237 w 722631"/>
              <a:gd name="connsiteY15" fmla="*/ 0 h 2150820"/>
              <a:gd name="connsiteX16" fmla="*/ 289574 w 722631"/>
              <a:gd name="connsiteY16" fmla="*/ 1979 h 2150820"/>
              <a:gd name="connsiteX0" fmla="*/ 289574 w 722631"/>
              <a:gd name="connsiteY0" fmla="*/ 1979 h 2150820"/>
              <a:gd name="connsiteX1" fmla="*/ 287670 w 722631"/>
              <a:gd name="connsiteY1" fmla="*/ 126442 h 2150820"/>
              <a:gd name="connsiteX2" fmla="*/ 314967 w 722631"/>
              <a:gd name="connsiteY2" fmla="*/ 130887 h 2150820"/>
              <a:gd name="connsiteX3" fmla="*/ 315017 w 722631"/>
              <a:gd name="connsiteY3" fmla="*/ 212383 h 2150820"/>
              <a:gd name="connsiteX4" fmla="*/ 285977 w 722631"/>
              <a:gd name="connsiteY4" fmla="*/ 212731 h 2150820"/>
              <a:gd name="connsiteX5" fmla="*/ 281239 w 722631"/>
              <a:gd name="connsiteY5" fmla="*/ 1938966 h 2150820"/>
              <a:gd name="connsiteX6" fmla="*/ 0 w 722631"/>
              <a:gd name="connsiteY6" fmla="*/ 2113044 h 2150820"/>
              <a:gd name="connsiteX7" fmla="*/ 0 w 722631"/>
              <a:gd name="connsiteY7" fmla="*/ 2150820 h 2150820"/>
              <a:gd name="connsiteX8" fmla="*/ 722631 w 722631"/>
              <a:gd name="connsiteY8" fmla="*/ 2145741 h 2150820"/>
              <a:gd name="connsiteX9" fmla="*/ 719743 w 722631"/>
              <a:gd name="connsiteY9" fmla="*/ 2105943 h 2150820"/>
              <a:gd name="connsiteX10" fmla="*/ 453636 w 722631"/>
              <a:gd name="connsiteY10" fmla="*/ 1935808 h 2150820"/>
              <a:gd name="connsiteX11" fmla="*/ 441344 w 722631"/>
              <a:gd name="connsiteY11" fmla="*/ 212584 h 2150820"/>
              <a:gd name="connsiteX12" fmla="*/ 415935 w 722631"/>
              <a:gd name="connsiteY12" fmla="*/ 212584 h 2150820"/>
              <a:gd name="connsiteX13" fmla="*/ 415934 w 722631"/>
              <a:gd name="connsiteY13" fmla="*/ 128774 h 2150820"/>
              <a:gd name="connsiteX14" fmla="*/ 443885 w 722631"/>
              <a:gd name="connsiteY14" fmla="*/ 123696 h 2150820"/>
              <a:gd name="connsiteX15" fmla="*/ 443237 w 722631"/>
              <a:gd name="connsiteY15" fmla="*/ 0 h 2150820"/>
              <a:gd name="connsiteX16" fmla="*/ 289574 w 722631"/>
              <a:gd name="connsiteY16" fmla="*/ 1979 h 2150820"/>
              <a:gd name="connsiteX0" fmla="*/ 289574 w 723033"/>
              <a:gd name="connsiteY0" fmla="*/ 1979 h 2150820"/>
              <a:gd name="connsiteX1" fmla="*/ 287670 w 723033"/>
              <a:gd name="connsiteY1" fmla="*/ 126442 h 2150820"/>
              <a:gd name="connsiteX2" fmla="*/ 314967 w 723033"/>
              <a:gd name="connsiteY2" fmla="*/ 130887 h 2150820"/>
              <a:gd name="connsiteX3" fmla="*/ 315017 w 723033"/>
              <a:gd name="connsiteY3" fmla="*/ 212383 h 2150820"/>
              <a:gd name="connsiteX4" fmla="*/ 285977 w 723033"/>
              <a:gd name="connsiteY4" fmla="*/ 212731 h 2150820"/>
              <a:gd name="connsiteX5" fmla="*/ 281239 w 723033"/>
              <a:gd name="connsiteY5" fmla="*/ 1938966 h 2150820"/>
              <a:gd name="connsiteX6" fmla="*/ 0 w 723033"/>
              <a:gd name="connsiteY6" fmla="*/ 2113044 h 2150820"/>
              <a:gd name="connsiteX7" fmla="*/ 0 w 723033"/>
              <a:gd name="connsiteY7" fmla="*/ 2150820 h 2150820"/>
              <a:gd name="connsiteX8" fmla="*/ 722631 w 723033"/>
              <a:gd name="connsiteY8" fmla="*/ 2145741 h 2150820"/>
              <a:gd name="connsiteX9" fmla="*/ 719743 w 723033"/>
              <a:gd name="connsiteY9" fmla="*/ 2105943 h 2150820"/>
              <a:gd name="connsiteX10" fmla="*/ 453636 w 723033"/>
              <a:gd name="connsiteY10" fmla="*/ 1935808 h 2150820"/>
              <a:gd name="connsiteX11" fmla="*/ 441344 w 723033"/>
              <a:gd name="connsiteY11" fmla="*/ 212584 h 2150820"/>
              <a:gd name="connsiteX12" fmla="*/ 415935 w 723033"/>
              <a:gd name="connsiteY12" fmla="*/ 212584 h 2150820"/>
              <a:gd name="connsiteX13" fmla="*/ 415934 w 723033"/>
              <a:gd name="connsiteY13" fmla="*/ 128774 h 2150820"/>
              <a:gd name="connsiteX14" fmla="*/ 443885 w 723033"/>
              <a:gd name="connsiteY14" fmla="*/ 123696 h 2150820"/>
              <a:gd name="connsiteX15" fmla="*/ 443237 w 723033"/>
              <a:gd name="connsiteY15" fmla="*/ 0 h 2150820"/>
              <a:gd name="connsiteX16" fmla="*/ 289574 w 723033"/>
              <a:gd name="connsiteY16" fmla="*/ 1979 h 2150820"/>
              <a:gd name="connsiteX0" fmla="*/ 289574 w 723179"/>
              <a:gd name="connsiteY0" fmla="*/ 1979 h 2150820"/>
              <a:gd name="connsiteX1" fmla="*/ 287670 w 723179"/>
              <a:gd name="connsiteY1" fmla="*/ 126442 h 2150820"/>
              <a:gd name="connsiteX2" fmla="*/ 314967 w 723179"/>
              <a:gd name="connsiteY2" fmla="*/ 130887 h 2150820"/>
              <a:gd name="connsiteX3" fmla="*/ 315017 w 723179"/>
              <a:gd name="connsiteY3" fmla="*/ 212383 h 2150820"/>
              <a:gd name="connsiteX4" fmla="*/ 285977 w 723179"/>
              <a:gd name="connsiteY4" fmla="*/ 212731 h 2150820"/>
              <a:gd name="connsiteX5" fmla="*/ 281239 w 723179"/>
              <a:gd name="connsiteY5" fmla="*/ 1938966 h 2150820"/>
              <a:gd name="connsiteX6" fmla="*/ 0 w 723179"/>
              <a:gd name="connsiteY6" fmla="*/ 2113044 h 2150820"/>
              <a:gd name="connsiteX7" fmla="*/ 0 w 723179"/>
              <a:gd name="connsiteY7" fmla="*/ 2150820 h 2150820"/>
              <a:gd name="connsiteX8" fmla="*/ 722631 w 723179"/>
              <a:gd name="connsiteY8" fmla="*/ 2145741 h 2150820"/>
              <a:gd name="connsiteX9" fmla="*/ 721013 w 723179"/>
              <a:gd name="connsiteY9" fmla="*/ 2111022 h 2150820"/>
              <a:gd name="connsiteX10" fmla="*/ 453636 w 723179"/>
              <a:gd name="connsiteY10" fmla="*/ 1935808 h 2150820"/>
              <a:gd name="connsiteX11" fmla="*/ 441344 w 723179"/>
              <a:gd name="connsiteY11" fmla="*/ 212584 h 2150820"/>
              <a:gd name="connsiteX12" fmla="*/ 415935 w 723179"/>
              <a:gd name="connsiteY12" fmla="*/ 212584 h 2150820"/>
              <a:gd name="connsiteX13" fmla="*/ 415934 w 723179"/>
              <a:gd name="connsiteY13" fmla="*/ 128774 h 2150820"/>
              <a:gd name="connsiteX14" fmla="*/ 443885 w 723179"/>
              <a:gd name="connsiteY14" fmla="*/ 123696 h 2150820"/>
              <a:gd name="connsiteX15" fmla="*/ 443237 w 723179"/>
              <a:gd name="connsiteY15" fmla="*/ 0 h 2150820"/>
              <a:gd name="connsiteX16" fmla="*/ 289574 w 723179"/>
              <a:gd name="connsiteY16" fmla="*/ 1979 h 2150820"/>
              <a:gd name="connsiteX0" fmla="*/ 289574 w 723468"/>
              <a:gd name="connsiteY0" fmla="*/ 1979 h 2150820"/>
              <a:gd name="connsiteX1" fmla="*/ 287670 w 723468"/>
              <a:gd name="connsiteY1" fmla="*/ 126442 h 2150820"/>
              <a:gd name="connsiteX2" fmla="*/ 314967 w 723468"/>
              <a:gd name="connsiteY2" fmla="*/ 130887 h 2150820"/>
              <a:gd name="connsiteX3" fmla="*/ 315017 w 723468"/>
              <a:gd name="connsiteY3" fmla="*/ 212383 h 2150820"/>
              <a:gd name="connsiteX4" fmla="*/ 285977 w 723468"/>
              <a:gd name="connsiteY4" fmla="*/ 212731 h 2150820"/>
              <a:gd name="connsiteX5" fmla="*/ 281239 w 723468"/>
              <a:gd name="connsiteY5" fmla="*/ 1938966 h 2150820"/>
              <a:gd name="connsiteX6" fmla="*/ 0 w 723468"/>
              <a:gd name="connsiteY6" fmla="*/ 2113044 h 2150820"/>
              <a:gd name="connsiteX7" fmla="*/ 0 w 723468"/>
              <a:gd name="connsiteY7" fmla="*/ 2150820 h 2150820"/>
              <a:gd name="connsiteX8" fmla="*/ 722631 w 723468"/>
              <a:gd name="connsiteY8" fmla="*/ 2145741 h 2150820"/>
              <a:gd name="connsiteX9" fmla="*/ 722283 w 723468"/>
              <a:gd name="connsiteY9" fmla="*/ 2113562 h 2150820"/>
              <a:gd name="connsiteX10" fmla="*/ 453636 w 723468"/>
              <a:gd name="connsiteY10" fmla="*/ 1935808 h 2150820"/>
              <a:gd name="connsiteX11" fmla="*/ 441344 w 723468"/>
              <a:gd name="connsiteY11" fmla="*/ 212584 h 2150820"/>
              <a:gd name="connsiteX12" fmla="*/ 415935 w 723468"/>
              <a:gd name="connsiteY12" fmla="*/ 212584 h 2150820"/>
              <a:gd name="connsiteX13" fmla="*/ 415934 w 723468"/>
              <a:gd name="connsiteY13" fmla="*/ 128774 h 2150820"/>
              <a:gd name="connsiteX14" fmla="*/ 443885 w 723468"/>
              <a:gd name="connsiteY14" fmla="*/ 123696 h 2150820"/>
              <a:gd name="connsiteX15" fmla="*/ 443237 w 723468"/>
              <a:gd name="connsiteY15" fmla="*/ 0 h 2150820"/>
              <a:gd name="connsiteX16" fmla="*/ 289574 w 723468"/>
              <a:gd name="connsiteY16" fmla="*/ 1979 h 215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3468" h="2150820">
                <a:moveTo>
                  <a:pt x="289574" y="1979"/>
                </a:moveTo>
                <a:cubicBezTo>
                  <a:pt x="291373" y="78932"/>
                  <a:pt x="287563" y="81352"/>
                  <a:pt x="287670" y="126442"/>
                </a:cubicBezTo>
                <a:cubicBezTo>
                  <a:pt x="303638" y="128985"/>
                  <a:pt x="301939" y="127991"/>
                  <a:pt x="314967" y="130887"/>
                </a:cubicBezTo>
                <a:cubicBezTo>
                  <a:pt x="315184" y="152198"/>
                  <a:pt x="314239" y="192922"/>
                  <a:pt x="315017" y="212383"/>
                </a:cubicBezTo>
                <a:cubicBezTo>
                  <a:pt x="300039" y="212372"/>
                  <a:pt x="305469" y="211777"/>
                  <a:pt x="285977" y="212731"/>
                </a:cubicBezTo>
                <a:cubicBezTo>
                  <a:pt x="281412" y="548684"/>
                  <a:pt x="279565" y="1596850"/>
                  <a:pt x="281239" y="1938966"/>
                </a:cubicBezTo>
                <a:cubicBezTo>
                  <a:pt x="179029" y="2025867"/>
                  <a:pt x="96894" y="2066131"/>
                  <a:pt x="0" y="2113044"/>
                </a:cubicBezTo>
                <a:lnTo>
                  <a:pt x="0" y="2150820"/>
                </a:lnTo>
                <a:cubicBezTo>
                  <a:pt x="284536" y="2130354"/>
                  <a:pt x="446655" y="2126544"/>
                  <a:pt x="722631" y="2145741"/>
                </a:cubicBezTo>
                <a:cubicBezTo>
                  <a:pt x="724209" y="2129935"/>
                  <a:pt x="723246" y="2126828"/>
                  <a:pt x="722283" y="2113562"/>
                </a:cubicBezTo>
                <a:cubicBezTo>
                  <a:pt x="559339" y="2020199"/>
                  <a:pt x="561578" y="2023147"/>
                  <a:pt x="453636" y="1935808"/>
                </a:cubicBezTo>
                <a:cubicBezTo>
                  <a:pt x="436881" y="1460247"/>
                  <a:pt x="443181" y="514814"/>
                  <a:pt x="441344" y="212584"/>
                </a:cubicBezTo>
                <a:cubicBezTo>
                  <a:pt x="432520" y="214482"/>
                  <a:pt x="427581" y="213219"/>
                  <a:pt x="415935" y="212584"/>
                </a:cubicBezTo>
                <a:cubicBezTo>
                  <a:pt x="412547" y="203907"/>
                  <a:pt x="414028" y="155018"/>
                  <a:pt x="415934" y="128774"/>
                </a:cubicBezTo>
                <a:cubicBezTo>
                  <a:pt x="429274" y="129197"/>
                  <a:pt x="428747" y="126322"/>
                  <a:pt x="443885" y="123696"/>
                </a:cubicBezTo>
                <a:cubicBezTo>
                  <a:pt x="442152" y="82757"/>
                  <a:pt x="444605" y="55842"/>
                  <a:pt x="443237" y="0"/>
                </a:cubicBezTo>
                <a:lnTo>
                  <a:pt x="289574" y="1979"/>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124">
            <a:extLst>
              <a:ext uri="{FF2B5EF4-FFF2-40B4-BE49-F238E27FC236}">
                <a16:creationId xmlns:a16="http://schemas.microsoft.com/office/drawing/2014/main" id="{8C9E1533-9640-D046-B26A-8DD0EB095712}"/>
              </a:ext>
            </a:extLst>
          </p:cNvPr>
          <p:cNvSpPr>
            <a:spLocks noChangeAspect="1"/>
          </p:cNvSpPr>
          <p:nvPr/>
        </p:nvSpPr>
        <p:spPr>
          <a:xfrm>
            <a:off x="7988531" y="5774200"/>
            <a:ext cx="433437" cy="1289214"/>
          </a:xfrm>
          <a:custGeom>
            <a:avLst/>
            <a:gdLst>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422910 w 720090"/>
              <a:gd name="connsiteY6" fmla="*/ 1977390 h 2171700"/>
              <a:gd name="connsiteX7" fmla="*/ 422910 w 720090"/>
              <a:gd name="connsiteY7" fmla="*/ 11430 h 2171700"/>
              <a:gd name="connsiteX8" fmla="*/ 251460 w 720090"/>
              <a:gd name="connsiteY8" fmla="*/ 0 h 2171700"/>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661827 w 720090"/>
              <a:gd name="connsiteY6" fmla="*/ 2135387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62182 w 720090"/>
              <a:gd name="connsiteY1" fmla="*/ 1947146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62182 w 720090"/>
              <a:gd name="connsiteY1" fmla="*/ 1947146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2910 w 720090"/>
              <a:gd name="connsiteY7" fmla="*/ 1978098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57868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5070 h 2176770"/>
              <a:gd name="connsiteX1" fmla="*/ 249134 w 720090"/>
              <a:gd name="connsiteY1" fmla="*/ 214553 h 2176770"/>
              <a:gd name="connsiteX2" fmla="*/ 262182 w 720090"/>
              <a:gd name="connsiteY2" fmla="*/ 1952216 h 2176770"/>
              <a:gd name="connsiteX3" fmla="*/ 0 w 720090"/>
              <a:gd name="connsiteY3" fmla="*/ 2114866 h 2176770"/>
              <a:gd name="connsiteX4" fmla="*/ 0 w 720090"/>
              <a:gd name="connsiteY4" fmla="*/ 2165340 h 2176770"/>
              <a:gd name="connsiteX5" fmla="*/ 720090 w 720090"/>
              <a:gd name="connsiteY5" fmla="*/ 2176770 h 2176770"/>
              <a:gd name="connsiteX6" fmla="*/ 720090 w 720090"/>
              <a:gd name="connsiteY6" fmla="*/ 2176770 h 2176770"/>
              <a:gd name="connsiteX7" fmla="*/ 718472 w 720090"/>
              <a:gd name="connsiteY7" fmla="*/ 2124273 h 2176770"/>
              <a:gd name="connsiteX8" fmla="*/ 426956 w 720090"/>
              <a:gd name="connsiteY8" fmla="*/ 1954138 h 2176770"/>
              <a:gd name="connsiteX9" fmla="*/ 422910 w 720090"/>
              <a:gd name="connsiteY9" fmla="*/ 4362 h 2176770"/>
              <a:gd name="connsiteX10" fmla="*/ 251460 w 720090"/>
              <a:gd name="connsiteY10" fmla="*/ 5070 h 2176770"/>
              <a:gd name="connsiteX0" fmla="*/ 251460 w 720090"/>
              <a:gd name="connsiteY0" fmla="*/ 708 h 2172408"/>
              <a:gd name="connsiteX1" fmla="*/ 249134 w 720090"/>
              <a:gd name="connsiteY1" fmla="*/ 210191 h 2172408"/>
              <a:gd name="connsiteX2" fmla="*/ 262182 w 720090"/>
              <a:gd name="connsiteY2" fmla="*/ 1947854 h 2172408"/>
              <a:gd name="connsiteX3" fmla="*/ 0 w 720090"/>
              <a:gd name="connsiteY3" fmla="*/ 2110504 h 2172408"/>
              <a:gd name="connsiteX4" fmla="*/ 0 w 720090"/>
              <a:gd name="connsiteY4" fmla="*/ 2160978 h 2172408"/>
              <a:gd name="connsiteX5" fmla="*/ 720090 w 720090"/>
              <a:gd name="connsiteY5" fmla="*/ 2172408 h 2172408"/>
              <a:gd name="connsiteX6" fmla="*/ 720090 w 720090"/>
              <a:gd name="connsiteY6" fmla="*/ 2172408 h 2172408"/>
              <a:gd name="connsiteX7" fmla="*/ 718472 w 720090"/>
              <a:gd name="connsiteY7" fmla="*/ 2119911 h 2172408"/>
              <a:gd name="connsiteX8" fmla="*/ 426956 w 720090"/>
              <a:gd name="connsiteY8" fmla="*/ 1949776 h 2172408"/>
              <a:gd name="connsiteX9" fmla="*/ 422910 w 720090"/>
              <a:gd name="connsiteY9" fmla="*/ 0 h 2172408"/>
              <a:gd name="connsiteX10" fmla="*/ 251460 w 720090"/>
              <a:gd name="connsiteY10" fmla="*/ 708 h 2172408"/>
              <a:gd name="connsiteX0" fmla="*/ 251460 w 720090"/>
              <a:gd name="connsiteY0" fmla="*/ 708 h 2172408"/>
              <a:gd name="connsiteX1" fmla="*/ 257226 w 720090"/>
              <a:gd name="connsiteY1" fmla="*/ 1171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74955 w 720090"/>
              <a:gd name="connsiteY1" fmla="*/ 13151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94005 w 720090"/>
              <a:gd name="connsiteY1" fmla="*/ 17596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94005 w 720090"/>
              <a:gd name="connsiteY1" fmla="*/ 17596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43205 w 720090"/>
              <a:gd name="connsiteY1" fmla="*/ 1188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8027 w 720090"/>
              <a:gd name="connsiteY4" fmla="*/ 217810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66920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4689 w 720090"/>
              <a:gd name="connsiteY3" fmla="*/ 22508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67976 w 720090"/>
              <a:gd name="connsiteY0" fmla="*/ 21026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67976 w 720090"/>
              <a:gd name="connsiteY13" fmla="*/ 21026 h 2172408"/>
              <a:gd name="connsiteX0" fmla="*/ 262894 w 720090"/>
              <a:gd name="connsiteY0" fmla="*/ 14677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62894 w 720090"/>
              <a:gd name="connsiteY13" fmla="*/ 14677 h 2172408"/>
              <a:gd name="connsiteX0" fmla="*/ 262894 w 720090"/>
              <a:gd name="connsiteY0" fmla="*/ 0 h 2157731"/>
              <a:gd name="connsiteX1" fmla="*/ 258448 w 720090"/>
              <a:gd name="connsiteY1" fmla="*/ 151130 h 2157731"/>
              <a:gd name="connsiteX2" fmla="*/ 289557 w 720090"/>
              <a:gd name="connsiteY2" fmla="*/ 153036 h 2157731"/>
              <a:gd name="connsiteX3" fmla="*/ 287066 w 720090"/>
              <a:gd name="connsiteY3" fmla="*/ 211674 h 2157731"/>
              <a:gd name="connsiteX4" fmla="*/ 259297 w 720090"/>
              <a:gd name="connsiteY4" fmla="*/ 210752 h 2157731"/>
              <a:gd name="connsiteX5" fmla="*/ 262182 w 720090"/>
              <a:gd name="connsiteY5" fmla="*/ 1933177 h 2157731"/>
              <a:gd name="connsiteX6" fmla="*/ 0 w 720090"/>
              <a:gd name="connsiteY6" fmla="*/ 2095827 h 2157731"/>
              <a:gd name="connsiteX7" fmla="*/ 0 w 720090"/>
              <a:gd name="connsiteY7" fmla="*/ 2146301 h 2157731"/>
              <a:gd name="connsiteX8" fmla="*/ 720090 w 720090"/>
              <a:gd name="connsiteY8" fmla="*/ 2157731 h 2157731"/>
              <a:gd name="connsiteX9" fmla="*/ 720090 w 720090"/>
              <a:gd name="connsiteY9" fmla="*/ 2157731 h 2157731"/>
              <a:gd name="connsiteX10" fmla="*/ 718472 w 720090"/>
              <a:gd name="connsiteY10" fmla="*/ 2105234 h 2157731"/>
              <a:gd name="connsiteX11" fmla="*/ 426956 w 720090"/>
              <a:gd name="connsiteY11" fmla="*/ 1935099 h 2157731"/>
              <a:gd name="connsiteX12" fmla="*/ 397500 w 720090"/>
              <a:gd name="connsiteY12" fmla="*/ 9450 h 2157731"/>
              <a:gd name="connsiteX13" fmla="*/ 262894 w 720090"/>
              <a:gd name="connsiteY13" fmla="*/ 0 h 2157731"/>
              <a:gd name="connsiteX0" fmla="*/ 262894 w 720090"/>
              <a:gd name="connsiteY0" fmla="*/ 1979 h 2159710"/>
              <a:gd name="connsiteX1" fmla="*/ 258448 w 720090"/>
              <a:gd name="connsiteY1" fmla="*/ 15310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8448 w 720090"/>
              <a:gd name="connsiteY1" fmla="*/ 15310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2259 w 720090"/>
              <a:gd name="connsiteY1" fmla="*/ 15437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7341 w 720090"/>
              <a:gd name="connsiteY1" fmla="*/ 15564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6071 w 720090"/>
              <a:gd name="connsiteY1" fmla="*/ 128982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94022 w 720090"/>
              <a:gd name="connsiteY1" fmla="*/ 120093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3369 w 720090"/>
              <a:gd name="connsiteY2" fmla="*/ 125808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0828 w 720090"/>
              <a:gd name="connsiteY2" fmla="*/ 13088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0828 w 720090"/>
              <a:gd name="connsiteY2" fmla="*/ 13088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56130 h 2213861"/>
              <a:gd name="connsiteX1" fmla="*/ 260990 w 720090"/>
              <a:gd name="connsiteY1" fmla="*/ 180593 h 2213861"/>
              <a:gd name="connsiteX2" fmla="*/ 288287 w 720090"/>
              <a:gd name="connsiteY2" fmla="*/ 185038 h 2213861"/>
              <a:gd name="connsiteX3" fmla="*/ 288337 w 720090"/>
              <a:gd name="connsiteY3" fmla="*/ 266534 h 2213861"/>
              <a:gd name="connsiteX4" fmla="*/ 259297 w 720090"/>
              <a:gd name="connsiteY4" fmla="*/ 266882 h 2213861"/>
              <a:gd name="connsiteX5" fmla="*/ 262182 w 720090"/>
              <a:gd name="connsiteY5" fmla="*/ 1989307 h 2213861"/>
              <a:gd name="connsiteX6" fmla="*/ 0 w 720090"/>
              <a:gd name="connsiteY6" fmla="*/ 2151957 h 2213861"/>
              <a:gd name="connsiteX7" fmla="*/ 0 w 720090"/>
              <a:gd name="connsiteY7" fmla="*/ 2202431 h 2213861"/>
              <a:gd name="connsiteX8" fmla="*/ 720090 w 720090"/>
              <a:gd name="connsiteY8" fmla="*/ 2213861 h 2213861"/>
              <a:gd name="connsiteX9" fmla="*/ 720090 w 720090"/>
              <a:gd name="connsiteY9" fmla="*/ 2213861 h 2213861"/>
              <a:gd name="connsiteX10" fmla="*/ 718472 w 720090"/>
              <a:gd name="connsiteY10" fmla="*/ 2161364 h 2213861"/>
              <a:gd name="connsiteX11" fmla="*/ 426956 w 720090"/>
              <a:gd name="connsiteY11" fmla="*/ 1991229 h 2213861"/>
              <a:gd name="connsiteX12" fmla="*/ 415935 w 720090"/>
              <a:gd name="connsiteY12" fmla="*/ 177846 h 2213861"/>
              <a:gd name="connsiteX13" fmla="*/ 416557 w 720090"/>
              <a:gd name="connsiteY13" fmla="*/ 54151 h 2213861"/>
              <a:gd name="connsiteX14" fmla="*/ 262894 w 720090"/>
              <a:gd name="connsiteY14" fmla="*/ 56130 h 2213861"/>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2123 w 720090"/>
              <a:gd name="connsiteY12" fmla="*/ 213854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2123 w 720090"/>
              <a:gd name="connsiteY13" fmla="*/ 180838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3066 w 720090"/>
              <a:gd name="connsiteY13" fmla="*/ 221473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85443 w 720090"/>
              <a:gd name="connsiteY13" fmla="*/ 217663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89255 w 720090"/>
              <a:gd name="connsiteY13" fmla="*/ 21258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94336 w 720090"/>
              <a:gd name="connsiteY14" fmla="*/ 160521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6713 w 720090"/>
              <a:gd name="connsiteY14" fmla="*/ 136394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1631 w 720090"/>
              <a:gd name="connsiteY14" fmla="*/ 131314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1631 w 720090"/>
              <a:gd name="connsiteY14" fmla="*/ 13131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21017 w 720090"/>
              <a:gd name="connsiteY15" fmla="*/ 12115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26680 w 746770"/>
              <a:gd name="connsiteY7" fmla="*/ 214828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3811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22451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07038 w 746770"/>
              <a:gd name="connsiteY10" fmla="*/ 2113562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22631 w 746770"/>
              <a:gd name="connsiteY9" fmla="*/ 2157170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22631 w 746770"/>
              <a:gd name="connsiteY9" fmla="*/ 2143202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19743 w 746770"/>
              <a:gd name="connsiteY9" fmla="*/ 2105943 h 2159710"/>
              <a:gd name="connsiteX10" fmla="*/ 453636 w 746770"/>
              <a:gd name="connsiteY10" fmla="*/ 1935808 h 2159710"/>
              <a:gd name="connsiteX11" fmla="*/ 441344 w 746770"/>
              <a:gd name="connsiteY11" fmla="*/ 212584 h 2159710"/>
              <a:gd name="connsiteX12" fmla="*/ 415935 w 746770"/>
              <a:gd name="connsiteY12" fmla="*/ 212584 h 2159710"/>
              <a:gd name="connsiteX13" fmla="*/ 415934 w 746770"/>
              <a:gd name="connsiteY13" fmla="*/ 128774 h 2159710"/>
              <a:gd name="connsiteX14" fmla="*/ 443885 w 746770"/>
              <a:gd name="connsiteY14" fmla="*/ 123696 h 2159710"/>
              <a:gd name="connsiteX15" fmla="*/ 443237 w 746770"/>
              <a:gd name="connsiteY15" fmla="*/ 0 h 2159710"/>
              <a:gd name="connsiteX16" fmla="*/ 289574 w 746770"/>
              <a:gd name="connsiteY16" fmla="*/ 1979 h 2159710"/>
              <a:gd name="connsiteX0" fmla="*/ 289574 w 725172"/>
              <a:gd name="connsiteY0" fmla="*/ 1979 h 2158440"/>
              <a:gd name="connsiteX1" fmla="*/ 287670 w 725172"/>
              <a:gd name="connsiteY1" fmla="*/ 126442 h 2158440"/>
              <a:gd name="connsiteX2" fmla="*/ 314967 w 725172"/>
              <a:gd name="connsiteY2" fmla="*/ 130887 h 2158440"/>
              <a:gd name="connsiteX3" fmla="*/ 315017 w 725172"/>
              <a:gd name="connsiteY3" fmla="*/ 212383 h 2158440"/>
              <a:gd name="connsiteX4" fmla="*/ 285977 w 725172"/>
              <a:gd name="connsiteY4" fmla="*/ 212731 h 2158440"/>
              <a:gd name="connsiteX5" fmla="*/ 281239 w 725172"/>
              <a:gd name="connsiteY5" fmla="*/ 1938966 h 2158440"/>
              <a:gd name="connsiteX6" fmla="*/ 0 w 725172"/>
              <a:gd name="connsiteY6" fmla="*/ 2113044 h 2158440"/>
              <a:gd name="connsiteX7" fmla="*/ 0 w 725172"/>
              <a:gd name="connsiteY7" fmla="*/ 2150820 h 2158440"/>
              <a:gd name="connsiteX8" fmla="*/ 725172 w 725172"/>
              <a:gd name="connsiteY8" fmla="*/ 2158440 h 2158440"/>
              <a:gd name="connsiteX9" fmla="*/ 719743 w 725172"/>
              <a:gd name="connsiteY9" fmla="*/ 2105943 h 2158440"/>
              <a:gd name="connsiteX10" fmla="*/ 453636 w 725172"/>
              <a:gd name="connsiteY10" fmla="*/ 1935808 h 2158440"/>
              <a:gd name="connsiteX11" fmla="*/ 441344 w 725172"/>
              <a:gd name="connsiteY11" fmla="*/ 212584 h 2158440"/>
              <a:gd name="connsiteX12" fmla="*/ 415935 w 725172"/>
              <a:gd name="connsiteY12" fmla="*/ 212584 h 2158440"/>
              <a:gd name="connsiteX13" fmla="*/ 415934 w 725172"/>
              <a:gd name="connsiteY13" fmla="*/ 128774 h 2158440"/>
              <a:gd name="connsiteX14" fmla="*/ 443885 w 725172"/>
              <a:gd name="connsiteY14" fmla="*/ 123696 h 2158440"/>
              <a:gd name="connsiteX15" fmla="*/ 443237 w 725172"/>
              <a:gd name="connsiteY15" fmla="*/ 0 h 2158440"/>
              <a:gd name="connsiteX16" fmla="*/ 289574 w 725172"/>
              <a:gd name="connsiteY16" fmla="*/ 1979 h 2158440"/>
              <a:gd name="connsiteX0" fmla="*/ 289574 w 719743"/>
              <a:gd name="connsiteY0" fmla="*/ 1979 h 2157170"/>
              <a:gd name="connsiteX1" fmla="*/ 287670 w 719743"/>
              <a:gd name="connsiteY1" fmla="*/ 126442 h 2157170"/>
              <a:gd name="connsiteX2" fmla="*/ 314967 w 719743"/>
              <a:gd name="connsiteY2" fmla="*/ 130887 h 2157170"/>
              <a:gd name="connsiteX3" fmla="*/ 315017 w 719743"/>
              <a:gd name="connsiteY3" fmla="*/ 212383 h 2157170"/>
              <a:gd name="connsiteX4" fmla="*/ 285977 w 719743"/>
              <a:gd name="connsiteY4" fmla="*/ 212731 h 2157170"/>
              <a:gd name="connsiteX5" fmla="*/ 281239 w 719743"/>
              <a:gd name="connsiteY5" fmla="*/ 1938966 h 2157170"/>
              <a:gd name="connsiteX6" fmla="*/ 0 w 719743"/>
              <a:gd name="connsiteY6" fmla="*/ 2113044 h 2157170"/>
              <a:gd name="connsiteX7" fmla="*/ 0 w 719743"/>
              <a:gd name="connsiteY7" fmla="*/ 2150820 h 2157170"/>
              <a:gd name="connsiteX8" fmla="*/ 707385 w 719743"/>
              <a:gd name="connsiteY8" fmla="*/ 2157170 h 2157170"/>
              <a:gd name="connsiteX9" fmla="*/ 719743 w 719743"/>
              <a:gd name="connsiteY9" fmla="*/ 2105943 h 2157170"/>
              <a:gd name="connsiteX10" fmla="*/ 453636 w 719743"/>
              <a:gd name="connsiteY10" fmla="*/ 1935808 h 2157170"/>
              <a:gd name="connsiteX11" fmla="*/ 441344 w 719743"/>
              <a:gd name="connsiteY11" fmla="*/ 212584 h 2157170"/>
              <a:gd name="connsiteX12" fmla="*/ 415935 w 719743"/>
              <a:gd name="connsiteY12" fmla="*/ 212584 h 2157170"/>
              <a:gd name="connsiteX13" fmla="*/ 415934 w 719743"/>
              <a:gd name="connsiteY13" fmla="*/ 128774 h 2157170"/>
              <a:gd name="connsiteX14" fmla="*/ 443885 w 719743"/>
              <a:gd name="connsiteY14" fmla="*/ 123696 h 2157170"/>
              <a:gd name="connsiteX15" fmla="*/ 443237 w 719743"/>
              <a:gd name="connsiteY15" fmla="*/ 0 h 2157170"/>
              <a:gd name="connsiteX16" fmla="*/ 289574 w 719743"/>
              <a:gd name="connsiteY16" fmla="*/ 1979 h 2157170"/>
              <a:gd name="connsiteX0" fmla="*/ 289574 w 722631"/>
              <a:gd name="connsiteY0" fmla="*/ 1979 h 2150820"/>
              <a:gd name="connsiteX1" fmla="*/ 287670 w 722631"/>
              <a:gd name="connsiteY1" fmla="*/ 126442 h 2150820"/>
              <a:gd name="connsiteX2" fmla="*/ 314967 w 722631"/>
              <a:gd name="connsiteY2" fmla="*/ 130887 h 2150820"/>
              <a:gd name="connsiteX3" fmla="*/ 315017 w 722631"/>
              <a:gd name="connsiteY3" fmla="*/ 212383 h 2150820"/>
              <a:gd name="connsiteX4" fmla="*/ 285977 w 722631"/>
              <a:gd name="connsiteY4" fmla="*/ 212731 h 2150820"/>
              <a:gd name="connsiteX5" fmla="*/ 281239 w 722631"/>
              <a:gd name="connsiteY5" fmla="*/ 1938966 h 2150820"/>
              <a:gd name="connsiteX6" fmla="*/ 0 w 722631"/>
              <a:gd name="connsiteY6" fmla="*/ 2113044 h 2150820"/>
              <a:gd name="connsiteX7" fmla="*/ 0 w 722631"/>
              <a:gd name="connsiteY7" fmla="*/ 2150820 h 2150820"/>
              <a:gd name="connsiteX8" fmla="*/ 722631 w 722631"/>
              <a:gd name="connsiteY8" fmla="*/ 2145741 h 2150820"/>
              <a:gd name="connsiteX9" fmla="*/ 719743 w 722631"/>
              <a:gd name="connsiteY9" fmla="*/ 2105943 h 2150820"/>
              <a:gd name="connsiteX10" fmla="*/ 453636 w 722631"/>
              <a:gd name="connsiteY10" fmla="*/ 1935808 h 2150820"/>
              <a:gd name="connsiteX11" fmla="*/ 441344 w 722631"/>
              <a:gd name="connsiteY11" fmla="*/ 212584 h 2150820"/>
              <a:gd name="connsiteX12" fmla="*/ 415935 w 722631"/>
              <a:gd name="connsiteY12" fmla="*/ 212584 h 2150820"/>
              <a:gd name="connsiteX13" fmla="*/ 415934 w 722631"/>
              <a:gd name="connsiteY13" fmla="*/ 128774 h 2150820"/>
              <a:gd name="connsiteX14" fmla="*/ 443885 w 722631"/>
              <a:gd name="connsiteY14" fmla="*/ 123696 h 2150820"/>
              <a:gd name="connsiteX15" fmla="*/ 443237 w 722631"/>
              <a:gd name="connsiteY15" fmla="*/ 0 h 2150820"/>
              <a:gd name="connsiteX16" fmla="*/ 289574 w 722631"/>
              <a:gd name="connsiteY16" fmla="*/ 1979 h 2150820"/>
              <a:gd name="connsiteX0" fmla="*/ 289574 w 722631"/>
              <a:gd name="connsiteY0" fmla="*/ 1979 h 2150820"/>
              <a:gd name="connsiteX1" fmla="*/ 287670 w 722631"/>
              <a:gd name="connsiteY1" fmla="*/ 126442 h 2150820"/>
              <a:gd name="connsiteX2" fmla="*/ 314967 w 722631"/>
              <a:gd name="connsiteY2" fmla="*/ 130887 h 2150820"/>
              <a:gd name="connsiteX3" fmla="*/ 315017 w 722631"/>
              <a:gd name="connsiteY3" fmla="*/ 212383 h 2150820"/>
              <a:gd name="connsiteX4" fmla="*/ 285977 w 722631"/>
              <a:gd name="connsiteY4" fmla="*/ 212731 h 2150820"/>
              <a:gd name="connsiteX5" fmla="*/ 281239 w 722631"/>
              <a:gd name="connsiteY5" fmla="*/ 1938966 h 2150820"/>
              <a:gd name="connsiteX6" fmla="*/ 0 w 722631"/>
              <a:gd name="connsiteY6" fmla="*/ 2113044 h 2150820"/>
              <a:gd name="connsiteX7" fmla="*/ 0 w 722631"/>
              <a:gd name="connsiteY7" fmla="*/ 2150820 h 2150820"/>
              <a:gd name="connsiteX8" fmla="*/ 722631 w 722631"/>
              <a:gd name="connsiteY8" fmla="*/ 2145741 h 2150820"/>
              <a:gd name="connsiteX9" fmla="*/ 719743 w 722631"/>
              <a:gd name="connsiteY9" fmla="*/ 2105943 h 2150820"/>
              <a:gd name="connsiteX10" fmla="*/ 453636 w 722631"/>
              <a:gd name="connsiteY10" fmla="*/ 1935808 h 2150820"/>
              <a:gd name="connsiteX11" fmla="*/ 441344 w 722631"/>
              <a:gd name="connsiteY11" fmla="*/ 212584 h 2150820"/>
              <a:gd name="connsiteX12" fmla="*/ 415935 w 722631"/>
              <a:gd name="connsiteY12" fmla="*/ 212584 h 2150820"/>
              <a:gd name="connsiteX13" fmla="*/ 415934 w 722631"/>
              <a:gd name="connsiteY13" fmla="*/ 128774 h 2150820"/>
              <a:gd name="connsiteX14" fmla="*/ 443885 w 722631"/>
              <a:gd name="connsiteY14" fmla="*/ 123696 h 2150820"/>
              <a:gd name="connsiteX15" fmla="*/ 443237 w 722631"/>
              <a:gd name="connsiteY15" fmla="*/ 0 h 2150820"/>
              <a:gd name="connsiteX16" fmla="*/ 289574 w 722631"/>
              <a:gd name="connsiteY16" fmla="*/ 1979 h 2150820"/>
              <a:gd name="connsiteX0" fmla="*/ 289574 w 723033"/>
              <a:gd name="connsiteY0" fmla="*/ 1979 h 2150820"/>
              <a:gd name="connsiteX1" fmla="*/ 287670 w 723033"/>
              <a:gd name="connsiteY1" fmla="*/ 126442 h 2150820"/>
              <a:gd name="connsiteX2" fmla="*/ 314967 w 723033"/>
              <a:gd name="connsiteY2" fmla="*/ 130887 h 2150820"/>
              <a:gd name="connsiteX3" fmla="*/ 315017 w 723033"/>
              <a:gd name="connsiteY3" fmla="*/ 212383 h 2150820"/>
              <a:gd name="connsiteX4" fmla="*/ 285977 w 723033"/>
              <a:gd name="connsiteY4" fmla="*/ 212731 h 2150820"/>
              <a:gd name="connsiteX5" fmla="*/ 281239 w 723033"/>
              <a:gd name="connsiteY5" fmla="*/ 1938966 h 2150820"/>
              <a:gd name="connsiteX6" fmla="*/ 0 w 723033"/>
              <a:gd name="connsiteY6" fmla="*/ 2113044 h 2150820"/>
              <a:gd name="connsiteX7" fmla="*/ 0 w 723033"/>
              <a:gd name="connsiteY7" fmla="*/ 2150820 h 2150820"/>
              <a:gd name="connsiteX8" fmla="*/ 722631 w 723033"/>
              <a:gd name="connsiteY8" fmla="*/ 2145741 h 2150820"/>
              <a:gd name="connsiteX9" fmla="*/ 719743 w 723033"/>
              <a:gd name="connsiteY9" fmla="*/ 2105943 h 2150820"/>
              <a:gd name="connsiteX10" fmla="*/ 453636 w 723033"/>
              <a:gd name="connsiteY10" fmla="*/ 1935808 h 2150820"/>
              <a:gd name="connsiteX11" fmla="*/ 441344 w 723033"/>
              <a:gd name="connsiteY11" fmla="*/ 212584 h 2150820"/>
              <a:gd name="connsiteX12" fmla="*/ 415935 w 723033"/>
              <a:gd name="connsiteY12" fmla="*/ 212584 h 2150820"/>
              <a:gd name="connsiteX13" fmla="*/ 415934 w 723033"/>
              <a:gd name="connsiteY13" fmla="*/ 128774 h 2150820"/>
              <a:gd name="connsiteX14" fmla="*/ 443885 w 723033"/>
              <a:gd name="connsiteY14" fmla="*/ 123696 h 2150820"/>
              <a:gd name="connsiteX15" fmla="*/ 443237 w 723033"/>
              <a:gd name="connsiteY15" fmla="*/ 0 h 2150820"/>
              <a:gd name="connsiteX16" fmla="*/ 289574 w 723033"/>
              <a:gd name="connsiteY16" fmla="*/ 1979 h 2150820"/>
              <a:gd name="connsiteX0" fmla="*/ 289574 w 723179"/>
              <a:gd name="connsiteY0" fmla="*/ 1979 h 2150820"/>
              <a:gd name="connsiteX1" fmla="*/ 287670 w 723179"/>
              <a:gd name="connsiteY1" fmla="*/ 126442 h 2150820"/>
              <a:gd name="connsiteX2" fmla="*/ 314967 w 723179"/>
              <a:gd name="connsiteY2" fmla="*/ 130887 h 2150820"/>
              <a:gd name="connsiteX3" fmla="*/ 315017 w 723179"/>
              <a:gd name="connsiteY3" fmla="*/ 212383 h 2150820"/>
              <a:gd name="connsiteX4" fmla="*/ 285977 w 723179"/>
              <a:gd name="connsiteY4" fmla="*/ 212731 h 2150820"/>
              <a:gd name="connsiteX5" fmla="*/ 281239 w 723179"/>
              <a:gd name="connsiteY5" fmla="*/ 1938966 h 2150820"/>
              <a:gd name="connsiteX6" fmla="*/ 0 w 723179"/>
              <a:gd name="connsiteY6" fmla="*/ 2113044 h 2150820"/>
              <a:gd name="connsiteX7" fmla="*/ 0 w 723179"/>
              <a:gd name="connsiteY7" fmla="*/ 2150820 h 2150820"/>
              <a:gd name="connsiteX8" fmla="*/ 722631 w 723179"/>
              <a:gd name="connsiteY8" fmla="*/ 2145741 h 2150820"/>
              <a:gd name="connsiteX9" fmla="*/ 721013 w 723179"/>
              <a:gd name="connsiteY9" fmla="*/ 2111022 h 2150820"/>
              <a:gd name="connsiteX10" fmla="*/ 453636 w 723179"/>
              <a:gd name="connsiteY10" fmla="*/ 1935808 h 2150820"/>
              <a:gd name="connsiteX11" fmla="*/ 441344 w 723179"/>
              <a:gd name="connsiteY11" fmla="*/ 212584 h 2150820"/>
              <a:gd name="connsiteX12" fmla="*/ 415935 w 723179"/>
              <a:gd name="connsiteY12" fmla="*/ 212584 h 2150820"/>
              <a:gd name="connsiteX13" fmla="*/ 415934 w 723179"/>
              <a:gd name="connsiteY13" fmla="*/ 128774 h 2150820"/>
              <a:gd name="connsiteX14" fmla="*/ 443885 w 723179"/>
              <a:gd name="connsiteY14" fmla="*/ 123696 h 2150820"/>
              <a:gd name="connsiteX15" fmla="*/ 443237 w 723179"/>
              <a:gd name="connsiteY15" fmla="*/ 0 h 2150820"/>
              <a:gd name="connsiteX16" fmla="*/ 289574 w 723179"/>
              <a:gd name="connsiteY16" fmla="*/ 1979 h 2150820"/>
              <a:gd name="connsiteX0" fmla="*/ 289574 w 723468"/>
              <a:gd name="connsiteY0" fmla="*/ 1979 h 2150820"/>
              <a:gd name="connsiteX1" fmla="*/ 287670 w 723468"/>
              <a:gd name="connsiteY1" fmla="*/ 126442 h 2150820"/>
              <a:gd name="connsiteX2" fmla="*/ 314967 w 723468"/>
              <a:gd name="connsiteY2" fmla="*/ 130887 h 2150820"/>
              <a:gd name="connsiteX3" fmla="*/ 315017 w 723468"/>
              <a:gd name="connsiteY3" fmla="*/ 212383 h 2150820"/>
              <a:gd name="connsiteX4" fmla="*/ 285977 w 723468"/>
              <a:gd name="connsiteY4" fmla="*/ 212731 h 2150820"/>
              <a:gd name="connsiteX5" fmla="*/ 281239 w 723468"/>
              <a:gd name="connsiteY5" fmla="*/ 1938966 h 2150820"/>
              <a:gd name="connsiteX6" fmla="*/ 0 w 723468"/>
              <a:gd name="connsiteY6" fmla="*/ 2113044 h 2150820"/>
              <a:gd name="connsiteX7" fmla="*/ 0 w 723468"/>
              <a:gd name="connsiteY7" fmla="*/ 2150820 h 2150820"/>
              <a:gd name="connsiteX8" fmla="*/ 722631 w 723468"/>
              <a:gd name="connsiteY8" fmla="*/ 2145741 h 2150820"/>
              <a:gd name="connsiteX9" fmla="*/ 722283 w 723468"/>
              <a:gd name="connsiteY9" fmla="*/ 2113562 h 2150820"/>
              <a:gd name="connsiteX10" fmla="*/ 453636 w 723468"/>
              <a:gd name="connsiteY10" fmla="*/ 1935808 h 2150820"/>
              <a:gd name="connsiteX11" fmla="*/ 441344 w 723468"/>
              <a:gd name="connsiteY11" fmla="*/ 212584 h 2150820"/>
              <a:gd name="connsiteX12" fmla="*/ 415935 w 723468"/>
              <a:gd name="connsiteY12" fmla="*/ 212584 h 2150820"/>
              <a:gd name="connsiteX13" fmla="*/ 415934 w 723468"/>
              <a:gd name="connsiteY13" fmla="*/ 128774 h 2150820"/>
              <a:gd name="connsiteX14" fmla="*/ 443885 w 723468"/>
              <a:gd name="connsiteY14" fmla="*/ 123696 h 2150820"/>
              <a:gd name="connsiteX15" fmla="*/ 443237 w 723468"/>
              <a:gd name="connsiteY15" fmla="*/ 0 h 2150820"/>
              <a:gd name="connsiteX16" fmla="*/ 289574 w 723468"/>
              <a:gd name="connsiteY16" fmla="*/ 1979 h 215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3468" h="2150820">
                <a:moveTo>
                  <a:pt x="289574" y="1979"/>
                </a:moveTo>
                <a:cubicBezTo>
                  <a:pt x="291373" y="78932"/>
                  <a:pt x="287563" y="81352"/>
                  <a:pt x="287670" y="126442"/>
                </a:cubicBezTo>
                <a:cubicBezTo>
                  <a:pt x="303638" y="128985"/>
                  <a:pt x="301939" y="127991"/>
                  <a:pt x="314967" y="130887"/>
                </a:cubicBezTo>
                <a:cubicBezTo>
                  <a:pt x="315184" y="152198"/>
                  <a:pt x="314239" y="192922"/>
                  <a:pt x="315017" y="212383"/>
                </a:cubicBezTo>
                <a:cubicBezTo>
                  <a:pt x="300039" y="212372"/>
                  <a:pt x="305469" y="211777"/>
                  <a:pt x="285977" y="212731"/>
                </a:cubicBezTo>
                <a:cubicBezTo>
                  <a:pt x="281412" y="548684"/>
                  <a:pt x="279565" y="1596850"/>
                  <a:pt x="281239" y="1938966"/>
                </a:cubicBezTo>
                <a:cubicBezTo>
                  <a:pt x="179029" y="2025867"/>
                  <a:pt x="96894" y="2066131"/>
                  <a:pt x="0" y="2113044"/>
                </a:cubicBezTo>
                <a:lnTo>
                  <a:pt x="0" y="2150820"/>
                </a:lnTo>
                <a:cubicBezTo>
                  <a:pt x="284536" y="2130354"/>
                  <a:pt x="446655" y="2126544"/>
                  <a:pt x="722631" y="2145741"/>
                </a:cubicBezTo>
                <a:cubicBezTo>
                  <a:pt x="724209" y="2129935"/>
                  <a:pt x="723246" y="2126828"/>
                  <a:pt x="722283" y="2113562"/>
                </a:cubicBezTo>
                <a:cubicBezTo>
                  <a:pt x="559339" y="2020199"/>
                  <a:pt x="561578" y="2023147"/>
                  <a:pt x="453636" y="1935808"/>
                </a:cubicBezTo>
                <a:cubicBezTo>
                  <a:pt x="436881" y="1460247"/>
                  <a:pt x="443181" y="514814"/>
                  <a:pt x="441344" y="212584"/>
                </a:cubicBezTo>
                <a:cubicBezTo>
                  <a:pt x="432520" y="214482"/>
                  <a:pt x="427581" y="213219"/>
                  <a:pt x="415935" y="212584"/>
                </a:cubicBezTo>
                <a:cubicBezTo>
                  <a:pt x="412547" y="203907"/>
                  <a:pt x="414028" y="155018"/>
                  <a:pt x="415934" y="128774"/>
                </a:cubicBezTo>
                <a:cubicBezTo>
                  <a:pt x="429274" y="129197"/>
                  <a:pt x="428747" y="126322"/>
                  <a:pt x="443885" y="123696"/>
                </a:cubicBezTo>
                <a:cubicBezTo>
                  <a:pt x="442152" y="82757"/>
                  <a:pt x="444605" y="55842"/>
                  <a:pt x="443237" y="0"/>
                </a:cubicBezTo>
                <a:lnTo>
                  <a:pt x="289574" y="1979"/>
                </a:lnTo>
                <a:close/>
              </a:path>
            </a:pathLst>
          </a:cu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a:extLst>
              <a:ext uri="{FF2B5EF4-FFF2-40B4-BE49-F238E27FC236}">
                <a16:creationId xmlns:a16="http://schemas.microsoft.com/office/drawing/2014/main" id="{0555737E-1575-AC4A-A1FC-9A1164820B48}"/>
              </a:ext>
            </a:extLst>
          </p:cNvPr>
          <p:cNvGrpSpPr/>
          <p:nvPr/>
        </p:nvGrpSpPr>
        <p:grpSpPr>
          <a:xfrm rot="5400000">
            <a:off x="7866771" y="8950156"/>
            <a:ext cx="1353505" cy="1143000"/>
            <a:chOff x="3593805" y="5007935"/>
            <a:chExt cx="1353505" cy="1143000"/>
          </a:xfrm>
        </p:grpSpPr>
        <p:grpSp>
          <p:nvGrpSpPr>
            <p:cNvPr id="127" name="Group 126">
              <a:extLst>
                <a:ext uri="{FF2B5EF4-FFF2-40B4-BE49-F238E27FC236}">
                  <a16:creationId xmlns:a16="http://schemas.microsoft.com/office/drawing/2014/main" id="{35D1A753-A220-4943-AC70-E85E9BDB1F59}"/>
                </a:ext>
              </a:extLst>
            </p:cNvPr>
            <p:cNvGrpSpPr>
              <a:grpSpLocks noChangeAspect="1"/>
            </p:cNvGrpSpPr>
            <p:nvPr/>
          </p:nvGrpSpPr>
          <p:grpSpPr>
            <a:xfrm>
              <a:off x="3593805" y="5007935"/>
              <a:ext cx="1353505" cy="1143000"/>
              <a:chOff x="3593805" y="5007935"/>
              <a:chExt cx="1353505" cy="1143000"/>
            </a:xfrm>
          </p:grpSpPr>
          <p:sp>
            <p:nvSpPr>
              <p:cNvPr id="129" name="Freeform 128">
                <a:extLst>
                  <a:ext uri="{FF2B5EF4-FFF2-40B4-BE49-F238E27FC236}">
                    <a16:creationId xmlns:a16="http://schemas.microsoft.com/office/drawing/2014/main" id="{2460E51E-94EB-4A44-A801-C564E4EFC2D2}"/>
                  </a:ext>
                </a:extLst>
              </p:cNvPr>
              <p:cNvSpPr/>
              <p:nvPr/>
            </p:nvSpPr>
            <p:spPr>
              <a:xfrm>
                <a:off x="3593805" y="5007935"/>
                <a:ext cx="1353505" cy="1143000"/>
              </a:xfrm>
              <a:custGeom>
                <a:avLst/>
                <a:gdLst>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80484 w 1345019"/>
                  <a:gd name="connsiteY0" fmla="*/ 0 h 1143000"/>
                  <a:gd name="connsiteX1" fmla="*/ 0 w 1345019"/>
                  <a:gd name="connsiteY1" fmla="*/ 547577 h 1143000"/>
                  <a:gd name="connsiteX2" fmla="*/ 685800 w 1345019"/>
                  <a:gd name="connsiteY2" fmla="*/ 1143000 h 1143000"/>
                  <a:gd name="connsiteX3" fmla="*/ 664535 w 1345019"/>
                  <a:gd name="connsiteY3" fmla="*/ 776177 h 1143000"/>
                  <a:gd name="connsiteX4" fmla="*/ 1100470 w 1345019"/>
                  <a:gd name="connsiteY4" fmla="*/ 701749 h 1143000"/>
                  <a:gd name="connsiteX5" fmla="*/ 1345019 w 1345019"/>
                  <a:gd name="connsiteY5" fmla="*/ 579474 h 1143000"/>
                  <a:gd name="connsiteX6" fmla="*/ 1100470 w 1345019"/>
                  <a:gd name="connsiteY6" fmla="*/ 446567 h 1143000"/>
                  <a:gd name="connsiteX7" fmla="*/ 781493 w 1345019"/>
                  <a:gd name="connsiteY7" fmla="*/ 425302 h 1143000"/>
                  <a:gd name="connsiteX8" fmla="*/ 664535 w 1345019"/>
                  <a:gd name="connsiteY8" fmla="*/ 329609 h 1143000"/>
                  <a:gd name="connsiteX9" fmla="*/ 680484 w 1345019"/>
                  <a:gd name="connsiteY9" fmla="*/ 0 h 1143000"/>
                  <a:gd name="connsiteX0" fmla="*/ 680484 w 1345019"/>
                  <a:gd name="connsiteY0" fmla="*/ 0 h 1143000"/>
                  <a:gd name="connsiteX1" fmla="*/ 0 w 1345019"/>
                  <a:gd name="connsiteY1" fmla="*/ 547577 h 1143000"/>
                  <a:gd name="connsiteX2" fmla="*/ 685800 w 1345019"/>
                  <a:gd name="connsiteY2" fmla="*/ 1143000 h 1143000"/>
                  <a:gd name="connsiteX3" fmla="*/ 664535 w 1345019"/>
                  <a:gd name="connsiteY3" fmla="*/ 776177 h 1143000"/>
                  <a:gd name="connsiteX4" fmla="*/ 1100470 w 1345019"/>
                  <a:gd name="connsiteY4" fmla="*/ 701749 h 1143000"/>
                  <a:gd name="connsiteX5" fmla="*/ 1345019 w 1345019"/>
                  <a:gd name="connsiteY5" fmla="*/ 579474 h 1143000"/>
                  <a:gd name="connsiteX6" fmla="*/ 1100470 w 1345019"/>
                  <a:gd name="connsiteY6" fmla="*/ 446567 h 1143000"/>
                  <a:gd name="connsiteX7" fmla="*/ 781493 w 1345019"/>
                  <a:gd name="connsiteY7" fmla="*/ 425302 h 1143000"/>
                  <a:gd name="connsiteX8" fmla="*/ 664535 w 1345019"/>
                  <a:gd name="connsiteY8" fmla="*/ 329609 h 1143000"/>
                  <a:gd name="connsiteX9" fmla="*/ 680484 w 1345019"/>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69851 w 1350335"/>
                  <a:gd name="connsiteY3" fmla="*/ 776177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69851 w 1350335"/>
                  <a:gd name="connsiteY3" fmla="*/ 776177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69851 w 1350335"/>
                  <a:gd name="connsiteY3" fmla="*/ 776177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776177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887818 w 1350335"/>
                  <a:gd name="connsiteY4" fmla="*/ 765544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802757 w 1350335"/>
                  <a:gd name="connsiteY4" fmla="*/ 754911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2125 w 1350335"/>
                  <a:gd name="connsiteY4" fmla="*/ 776176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2125 w 1350335"/>
                  <a:gd name="connsiteY4" fmla="*/ 776176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2125 w 1350335"/>
                  <a:gd name="connsiteY4" fmla="*/ 776176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2125 w 1350335"/>
                  <a:gd name="connsiteY4" fmla="*/ 776176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28330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65469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65469 h 1143000"/>
                  <a:gd name="connsiteX5" fmla="*/ 1192545 w 1350335"/>
                  <a:gd name="connsiteY5" fmla="*/ 750629 h 1143000"/>
                  <a:gd name="connsiteX6" fmla="*/ 1350335 w 1350335"/>
                  <a:gd name="connsiteY6" fmla="*/ 579474 h 1143000"/>
                  <a:gd name="connsiteX7" fmla="*/ 1105786 w 1350335"/>
                  <a:gd name="connsiteY7" fmla="*/ 446567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65469 h 1143000"/>
                  <a:gd name="connsiteX5" fmla="*/ 1192545 w 1350335"/>
                  <a:gd name="connsiteY5" fmla="*/ 750629 h 1143000"/>
                  <a:gd name="connsiteX6" fmla="*/ 1350335 w 1350335"/>
                  <a:gd name="connsiteY6" fmla="*/ 579474 h 1143000"/>
                  <a:gd name="connsiteX7" fmla="*/ 1153411 w 1350335"/>
                  <a:gd name="connsiteY7" fmla="*/ 424342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65469 h 1143000"/>
                  <a:gd name="connsiteX5" fmla="*/ 1192545 w 1350335"/>
                  <a:gd name="connsiteY5" fmla="*/ 750629 h 1143000"/>
                  <a:gd name="connsiteX6" fmla="*/ 1350335 w 1350335"/>
                  <a:gd name="connsiteY6" fmla="*/ 579474 h 1143000"/>
                  <a:gd name="connsiteX7" fmla="*/ 1153411 w 1350335"/>
                  <a:gd name="connsiteY7" fmla="*/ 424342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3505"/>
                  <a:gd name="connsiteY0" fmla="*/ 0 h 1143000"/>
                  <a:gd name="connsiteX1" fmla="*/ 0 w 1353505"/>
                  <a:gd name="connsiteY1" fmla="*/ 595424 h 1143000"/>
                  <a:gd name="connsiteX2" fmla="*/ 691116 w 1353505"/>
                  <a:gd name="connsiteY2" fmla="*/ 1143000 h 1143000"/>
                  <a:gd name="connsiteX3" fmla="*/ 685800 w 1353505"/>
                  <a:gd name="connsiteY3" fmla="*/ 829340 h 1143000"/>
                  <a:gd name="connsiteX4" fmla="*/ 797441 w 1353505"/>
                  <a:gd name="connsiteY4" fmla="*/ 765469 h 1143000"/>
                  <a:gd name="connsiteX5" fmla="*/ 1192545 w 1353505"/>
                  <a:gd name="connsiteY5" fmla="*/ 750629 h 1143000"/>
                  <a:gd name="connsiteX6" fmla="*/ 1350335 w 1353505"/>
                  <a:gd name="connsiteY6" fmla="*/ 579474 h 1143000"/>
                  <a:gd name="connsiteX7" fmla="*/ 1153411 w 1353505"/>
                  <a:gd name="connsiteY7" fmla="*/ 424342 h 1143000"/>
                  <a:gd name="connsiteX8" fmla="*/ 781493 w 1353505"/>
                  <a:gd name="connsiteY8" fmla="*/ 408467 h 1143000"/>
                  <a:gd name="connsiteX9" fmla="*/ 669851 w 1353505"/>
                  <a:gd name="connsiteY9" fmla="*/ 329609 h 1143000"/>
                  <a:gd name="connsiteX10" fmla="*/ 685800 w 1353505"/>
                  <a:gd name="connsiteY10" fmla="*/ 0 h 1143000"/>
                  <a:gd name="connsiteX0" fmla="*/ 685800 w 1353505"/>
                  <a:gd name="connsiteY0" fmla="*/ 0 h 1143000"/>
                  <a:gd name="connsiteX1" fmla="*/ 0 w 1353505"/>
                  <a:gd name="connsiteY1" fmla="*/ 595424 h 1143000"/>
                  <a:gd name="connsiteX2" fmla="*/ 691116 w 1353505"/>
                  <a:gd name="connsiteY2" fmla="*/ 1143000 h 1143000"/>
                  <a:gd name="connsiteX3" fmla="*/ 685800 w 1353505"/>
                  <a:gd name="connsiteY3" fmla="*/ 829340 h 1143000"/>
                  <a:gd name="connsiteX4" fmla="*/ 797441 w 1353505"/>
                  <a:gd name="connsiteY4" fmla="*/ 765469 h 1143000"/>
                  <a:gd name="connsiteX5" fmla="*/ 1192545 w 1353505"/>
                  <a:gd name="connsiteY5" fmla="*/ 750629 h 1143000"/>
                  <a:gd name="connsiteX6" fmla="*/ 1350335 w 1353505"/>
                  <a:gd name="connsiteY6" fmla="*/ 579474 h 1143000"/>
                  <a:gd name="connsiteX7" fmla="*/ 1153411 w 1353505"/>
                  <a:gd name="connsiteY7" fmla="*/ 424342 h 1143000"/>
                  <a:gd name="connsiteX8" fmla="*/ 781493 w 1353505"/>
                  <a:gd name="connsiteY8" fmla="*/ 408467 h 1143000"/>
                  <a:gd name="connsiteX9" fmla="*/ 669851 w 1353505"/>
                  <a:gd name="connsiteY9" fmla="*/ 329609 h 1143000"/>
                  <a:gd name="connsiteX10" fmla="*/ 685800 w 1353505"/>
                  <a:gd name="connsiteY10"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3505" h="1143000">
                    <a:moveTo>
                      <a:pt x="685800" y="0"/>
                    </a:moveTo>
                    <a:cubicBezTo>
                      <a:pt x="69112" y="26582"/>
                      <a:pt x="15949" y="425302"/>
                      <a:pt x="0" y="595424"/>
                    </a:cubicBezTo>
                    <a:cubicBezTo>
                      <a:pt x="58479" y="836427"/>
                      <a:pt x="143540" y="997689"/>
                      <a:pt x="691116" y="1143000"/>
                    </a:cubicBezTo>
                    <a:lnTo>
                      <a:pt x="685800" y="829340"/>
                    </a:lnTo>
                    <a:cubicBezTo>
                      <a:pt x="758456" y="816935"/>
                      <a:pt x="756683" y="804455"/>
                      <a:pt x="797441" y="765469"/>
                    </a:cubicBezTo>
                    <a:lnTo>
                      <a:pt x="1192545" y="750629"/>
                    </a:lnTo>
                    <a:cubicBezTo>
                      <a:pt x="1355578" y="716959"/>
                      <a:pt x="1360451" y="679155"/>
                      <a:pt x="1350335" y="579474"/>
                    </a:cubicBezTo>
                    <a:cubicBezTo>
                      <a:pt x="1343100" y="493601"/>
                      <a:pt x="1330399" y="455870"/>
                      <a:pt x="1153411" y="424342"/>
                    </a:cubicBezTo>
                    <a:lnTo>
                      <a:pt x="781493" y="408467"/>
                    </a:lnTo>
                    <a:cubicBezTo>
                      <a:pt x="742507" y="376569"/>
                      <a:pt x="751367" y="350874"/>
                      <a:pt x="669851" y="329609"/>
                    </a:cubicBezTo>
                    <a:lnTo>
                      <a:pt x="68580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urved Right Arrow 129">
                <a:extLst>
                  <a:ext uri="{FF2B5EF4-FFF2-40B4-BE49-F238E27FC236}">
                    <a16:creationId xmlns:a16="http://schemas.microsoft.com/office/drawing/2014/main" id="{3B5521AD-D3DD-0F4C-9303-F01498250242}"/>
                  </a:ext>
                </a:extLst>
              </p:cNvPr>
              <p:cNvSpPr/>
              <p:nvPr/>
            </p:nvSpPr>
            <p:spPr>
              <a:xfrm>
                <a:off x="3767884" y="5258458"/>
                <a:ext cx="307795" cy="686455"/>
              </a:xfrm>
              <a:prstGeom prst="curvedRightArrow">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8" name="Oval 127">
              <a:extLst>
                <a:ext uri="{FF2B5EF4-FFF2-40B4-BE49-F238E27FC236}">
                  <a16:creationId xmlns:a16="http://schemas.microsoft.com/office/drawing/2014/main" id="{CE26F3A3-A405-8A4E-960A-AC44617F51F3}"/>
                </a:ext>
              </a:extLst>
            </p:cNvPr>
            <p:cNvSpPr/>
            <p:nvPr/>
          </p:nvSpPr>
          <p:spPr>
            <a:xfrm>
              <a:off x="4674990" y="5499738"/>
              <a:ext cx="197711" cy="203893"/>
            </a:xfrm>
            <a:prstGeom prst="ellipse">
              <a:avLst/>
            </a:prstGeom>
            <a:solidFill>
              <a:schemeClr val="accent1">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130">
            <a:extLst>
              <a:ext uri="{FF2B5EF4-FFF2-40B4-BE49-F238E27FC236}">
                <a16:creationId xmlns:a16="http://schemas.microsoft.com/office/drawing/2014/main" id="{D7FB5CF9-29C2-E747-88D2-0C5D299BAAAF}"/>
              </a:ext>
            </a:extLst>
          </p:cNvPr>
          <p:cNvGrpSpPr/>
          <p:nvPr/>
        </p:nvGrpSpPr>
        <p:grpSpPr>
          <a:xfrm>
            <a:off x="1749135" y="5906880"/>
            <a:ext cx="2396358" cy="4722228"/>
            <a:chOff x="3074276" y="1915055"/>
            <a:chExt cx="2396358" cy="4722228"/>
          </a:xfrm>
        </p:grpSpPr>
        <p:grpSp>
          <p:nvGrpSpPr>
            <p:cNvPr id="132" name="Group 131">
              <a:extLst>
                <a:ext uri="{FF2B5EF4-FFF2-40B4-BE49-F238E27FC236}">
                  <a16:creationId xmlns:a16="http://schemas.microsoft.com/office/drawing/2014/main" id="{3EB91E66-292A-3F49-9EBE-35252E3242C3}"/>
                </a:ext>
              </a:extLst>
            </p:cNvPr>
            <p:cNvGrpSpPr>
              <a:grpSpLocks noChangeAspect="1"/>
            </p:cNvGrpSpPr>
            <p:nvPr/>
          </p:nvGrpSpPr>
          <p:grpSpPr>
            <a:xfrm>
              <a:off x="3074276" y="1915055"/>
              <a:ext cx="2396358" cy="4722228"/>
              <a:chOff x="3074276" y="1915055"/>
              <a:chExt cx="2396358" cy="4722228"/>
            </a:xfrm>
          </p:grpSpPr>
          <p:sp>
            <p:nvSpPr>
              <p:cNvPr id="135" name="Freeform 134">
                <a:extLst>
                  <a:ext uri="{FF2B5EF4-FFF2-40B4-BE49-F238E27FC236}">
                    <a16:creationId xmlns:a16="http://schemas.microsoft.com/office/drawing/2014/main" id="{6E50A46C-6B5A-AD46-AD20-785BD12E90A7}"/>
                  </a:ext>
                </a:extLst>
              </p:cNvPr>
              <p:cNvSpPr/>
              <p:nvPr/>
            </p:nvSpPr>
            <p:spPr>
              <a:xfrm>
                <a:off x="3074276" y="2711669"/>
                <a:ext cx="2396358" cy="3925614"/>
              </a:xfrm>
              <a:custGeom>
                <a:avLst/>
                <a:gdLst>
                  <a:gd name="connsiteX0" fmla="*/ 157655 w 2396358"/>
                  <a:gd name="connsiteY0" fmla="*/ 0 h 3925614"/>
                  <a:gd name="connsiteX1" fmla="*/ 2207172 w 2396358"/>
                  <a:gd name="connsiteY1" fmla="*/ 15765 h 3925614"/>
                  <a:gd name="connsiteX2" fmla="*/ 2222938 w 2396358"/>
                  <a:gd name="connsiteY2" fmla="*/ 378372 h 3925614"/>
                  <a:gd name="connsiteX3" fmla="*/ 1844565 w 2396358"/>
                  <a:gd name="connsiteY3" fmla="*/ 409903 h 3925614"/>
                  <a:gd name="connsiteX4" fmla="*/ 2191407 w 2396358"/>
                  <a:gd name="connsiteY4" fmla="*/ 457200 h 3925614"/>
                  <a:gd name="connsiteX5" fmla="*/ 2191407 w 2396358"/>
                  <a:gd name="connsiteY5" fmla="*/ 457200 h 3925614"/>
                  <a:gd name="connsiteX6" fmla="*/ 1828800 w 2396358"/>
                  <a:gd name="connsiteY6" fmla="*/ 630621 h 3925614"/>
                  <a:gd name="connsiteX7" fmla="*/ 2207172 w 2396358"/>
                  <a:gd name="connsiteY7" fmla="*/ 677917 h 3925614"/>
                  <a:gd name="connsiteX8" fmla="*/ 1891862 w 2396358"/>
                  <a:gd name="connsiteY8" fmla="*/ 835572 h 3925614"/>
                  <a:gd name="connsiteX9" fmla="*/ 2191407 w 2396358"/>
                  <a:gd name="connsiteY9" fmla="*/ 914400 h 3925614"/>
                  <a:gd name="connsiteX10" fmla="*/ 1907627 w 2396358"/>
                  <a:gd name="connsiteY10" fmla="*/ 1087821 h 3925614"/>
                  <a:gd name="connsiteX11" fmla="*/ 2207172 w 2396358"/>
                  <a:gd name="connsiteY11" fmla="*/ 1135117 h 3925614"/>
                  <a:gd name="connsiteX12" fmla="*/ 1907627 w 2396358"/>
                  <a:gd name="connsiteY12" fmla="*/ 1261241 h 3925614"/>
                  <a:gd name="connsiteX13" fmla="*/ 2207172 w 2396358"/>
                  <a:gd name="connsiteY13" fmla="*/ 1355834 h 3925614"/>
                  <a:gd name="connsiteX14" fmla="*/ 1860331 w 2396358"/>
                  <a:gd name="connsiteY14" fmla="*/ 1450428 h 3925614"/>
                  <a:gd name="connsiteX15" fmla="*/ 2175641 w 2396358"/>
                  <a:gd name="connsiteY15" fmla="*/ 1560786 h 3925614"/>
                  <a:gd name="connsiteX16" fmla="*/ 1813034 w 2396358"/>
                  <a:gd name="connsiteY16" fmla="*/ 1671145 h 3925614"/>
                  <a:gd name="connsiteX17" fmla="*/ 2191407 w 2396358"/>
                  <a:gd name="connsiteY17" fmla="*/ 1765738 h 3925614"/>
                  <a:gd name="connsiteX18" fmla="*/ 1828800 w 2396358"/>
                  <a:gd name="connsiteY18" fmla="*/ 1891862 h 3925614"/>
                  <a:gd name="connsiteX19" fmla="*/ 2144110 w 2396358"/>
                  <a:gd name="connsiteY19" fmla="*/ 1939159 h 3925614"/>
                  <a:gd name="connsiteX20" fmla="*/ 2144110 w 2396358"/>
                  <a:gd name="connsiteY20" fmla="*/ 2081048 h 3925614"/>
                  <a:gd name="connsiteX21" fmla="*/ 2396358 w 2396358"/>
                  <a:gd name="connsiteY21" fmla="*/ 2301765 h 3925614"/>
                  <a:gd name="connsiteX22" fmla="*/ 2396358 w 2396358"/>
                  <a:gd name="connsiteY22" fmla="*/ 3925614 h 3925614"/>
                  <a:gd name="connsiteX23" fmla="*/ 0 w 2396358"/>
                  <a:gd name="connsiteY23" fmla="*/ 3925614 h 3925614"/>
                  <a:gd name="connsiteX24" fmla="*/ 31531 w 2396358"/>
                  <a:gd name="connsiteY24" fmla="*/ 2270234 h 3925614"/>
                  <a:gd name="connsiteX25" fmla="*/ 268014 w 2396358"/>
                  <a:gd name="connsiteY25" fmla="*/ 2096814 h 3925614"/>
                  <a:gd name="connsiteX26" fmla="*/ 252248 w 2396358"/>
                  <a:gd name="connsiteY26" fmla="*/ 1939159 h 3925614"/>
                  <a:gd name="connsiteX27" fmla="*/ 567558 w 2396358"/>
                  <a:gd name="connsiteY27" fmla="*/ 1891862 h 3925614"/>
                  <a:gd name="connsiteX28" fmla="*/ 173421 w 2396358"/>
                  <a:gd name="connsiteY28" fmla="*/ 1781503 h 3925614"/>
                  <a:gd name="connsiteX29" fmla="*/ 551793 w 2396358"/>
                  <a:gd name="connsiteY29" fmla="*/ 1686910 h 3925614"/>
                  <a:gd name="connsiteX30" fmla="*/ 173421 w 2396358"/>
                  <a:gd name="connsiteY30" fmla="*/ 1592317 h 3925614"/>
                  <a:gd name="connsiteX31" fmla="*/ 504496 w 2396358"/>
                  <a:gd name="connsiteY31" fmla="*/ 1450428 h 3925614"/>
                  <a:gd name="connsiteX32" fmla="*/ 141890 w 2396358"/>
                  <a:gd name="connsiteY32" fmla="*/ 1371600 h 3925614"/>
                  <a:gd name="connsiteX33" fmla="*/ 520262 w 2396358"/>
                  <a:gd name="connsiteY33" fmla="*/ 1245476 h 3925614"/>
                  <a:gd name="connsiteX34" fmla="*/ 173421 w 2396358"/>
                  <a:gd name="connsiteY34" fmla="*/ 1150883 h 3925614"/>
                  <a:gd name="connsiteX35" fmla="*/ 536027 w 2396358"/>
                  <a:gd name="connsiteY35" fmla="*/ 1072055 h 3925614"/>
                  <a:gd name="connsiteX36" fmla="*/ 157655 w 2396358"/>
                  <a:gd name="connsiteY36" fmla="*/ 945931 h 3925614"/>
                  <a:gd name="connsiteX37" fmla="*/ 567558 w 2396358"/>
                  <a:gd name="connsiteY37" fmla="*/ 835572 h 3925614"/>
                  <a:gd name="connsiteX38" fmla="*/ 173421 w 2396358"/>
                  <a:gd name="connsiteY38" fmla="*/ 740979 h 3925614"/>
                  <a:gd name="connsiteX39" fmla="*/ 614855 w 2396358"/>
                  <a:gd name="connsiteY39" fmla="*/ 614855 h 3925614"/>
                  <a:gd name="connsiteX40" fmla="*/ 173421 w 2396358"/>
                  <a:gd name="connsiteY40" fmla="*/ 536028 h 3925614"/>
                  <a:gd name="connsiteX41" fmla="*/ 599090 w 2396358"/>
                  <a:gd name="connsiteY41" fmla="*/ 425669 h 3925614"/>
                  <a:gd name="connsiteX42" fmla="*/ 204952 w 2396358"/>
                  <a:gd name="connsiteY42" fmla="*/ 346841 h 3925614"/>
                  <a:gd name="connsiteX43" fmla="*/ 157655 w 2396358"/>
                  <a:gd name="connsiteY43" fmla="*/ 0 h 392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96358" h="3925614">
                    <a:moveTo>
                      <a:pt x="157655" y="0"/>
                    </a:moveTo>
                    <a:lnTo>
                      <a:pt x="2207172" y="15765"/>
                    </a:lnTo>
                    <a:lnTo>
                      <a:pt x="2222938" y="378372"/>
                    </a:lnTo>
                    <a:lnTo>
                      <a:pt x="1844565" y="409903"/>
                    </a:lnTo>
                    <a:lnTo>
                      <a:pt x="2191407" y="457200"/>
                    </a:lnTo>
                    <a:lnTo>
                      <a:pt x="2191407" y="457200"/>
                    </a:lnTo>
                    <a:lnTo>
                      <a:pt x="1828800" y="630621"/>
                    </a:lnTo>
                    <a:lnTo>
                      <a:pt x="2207172" y="677917"/>
                    </a:lnTo>
                    <a:lnTo>
                      <a:pt x="1891862" y="835572"/>
                    </a:lnTo>
                    <a:lnTo>
                      <a:pt x="2191407" y="914400"/>
                    </a:lnTo>
                    <a:lnTo>
                      <a:pt x="1907627" y="1087821"/>
                    </a:lnTo>
                    <a:lnTo>
                      <a:pt x="2207172" y="1135117"/>
                    </a:lnTo>
                    <a:lnTo>
                      <a:pt x="1907627" y="1261241"/>
                    </a:lnTo>
                    <a:lnTo>
                      <a:pt x="2207172" y="1355834"/>
                    </a:lnTo>
                    <a:lnTo>
                      <a:pt x="1860331" y="1450428"/>
                    </a:lnTo>
                    <a:lnTo>
                      <a:pt x="2175641" y="1560786"/>
                    </a:lnTo>
                    <a:lnTo>
                      <a:pt x="1813034" y="1671145"/>
                    </a:lnTo>
                    <a:lnTo>
                      <a:pt x="2191407" y="1765738"/>
                    </a:lnTo>
                    <a:lnTo>
                      <a:pt x="1828800" y="1891862"/>
                    </a:lnTo>
                    <a:lnTo>
                      <a:pt x="2144110" y="1939159"/>
                    </a:lnTo>
                    <a:lnTo>
                      <a:pt x="2144110" y="2081048"/>
                    </a:lnTo>
                    <a:lnTo>
                      <a:pt x="2396358" y="2301765"/>
                    </a:lnTo>
                    <a:lnTo>
                      <a:pt x="2396358" y="3925614"/>
                    </a:lnTo>
                    <a:lnTo>
                      <a:pt x="0" y="3925614"/>
                    </a:lnTo>
                    <a:lnTo>
                      <a:pt x="31531" y="2270234"/>
                    </a:lnTo>
                    <a:lnTo>
                      <a:pt x="268014" y="2096814"/>
                    </a:lnTo>
                    <a:lnTo>
                      <a:pt x="252248" y="1939159"/>
                    </a:lnTo>
                    <a:lnTo>
                      <a:pt x="567558" y="1891862"/>
                    </a:lnTo>
                    <a:lnTo>
                      <a:pt x="173421" y="1781503"/>
                    </a:lnTo>
                    <a:lnTo>
                      <a:pt x="551793" y="1686910"/>
                    </a:lnTo>
                    <a:lnTo>
                      <a:pt x="173421" y="1592317"/>
                    </a:lnTo>
                    <a:lnTo>
                      <a:pt x="504496" y="1450428"/>
                    </a:lnTo>
                    <a:lnTo>
                      <a:pt x="141890" y="1371600"/>
                    </a:lnTo>
                    <a:lnTo>
                      <a:pt x="520262" y="1245476"/>
                    </a:lnTo>
                    <a:lnTo>
                      <a:pt x="173421" y="1150883"/>
                    </a:lnTo>
                    <a:lnTo>
                      <a:pt x="536027" y="1072055"/>
                    </a:lnTo>
                    <a:lnTo>
                      <a:pt x="157655" y="945931"/>
                    </a:lnTo>
                    <a:lnTo>
                      <a:pt x="567558" y="835572"/>
                    </a:lnTo>
                    <a:lnTo>
                      <a:pt x="173421" y="740979"/>
                    </a:lnTo>
                    <a:lnTo>
                      <a:pt x="614855" y="614855"/>
                    </a:lnTo>
                    <a:lnTo>
                      <a:pt x="173421" y="536028"/>
                    </a:lnTo>
                    <a:lnTo>
                      <a:pt x="599090" y="425669"/>
                    </a:lnTo>
                    <a:lnTo>
                      <a:pt x="204952" y="346841"/>
                    </a:lnTo>
                    <a:lnTo>
                      <a:pt x="157655" y="0"/>
                    </a:lnTo>
                    <a:close/>
                  </a:path>
                </a:pathLst>
              </a:custGeom>
              <a:solidFill>
                <a:schemeClr val="bg1">
                  <a:lumMod val="8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reeform 135">
                <a:extLst>
                  <a:ext uri="{FF2B5EF4-FFF2-40B4-BE49-F238E27FC236}">
                    <a16:creationId xmlns:a16="http://schemas.microsoft.com/office/drawing/2014/main" id="{07DE21B6-C2D0-E148-A1B1-60FD897ABCED}"/>
                  </a:ext>
                </a:extLst>
              </p:cNvPr>
              <p:cNvSpPr/>
              <p:nvPr/>
            </p:nvSpPr>
            <p:spPr>
              <a:xfrm>
                <a:off x="3205167" y="3100676"/>
                <a:ext cx="2140816" cy="3374554"/>
              </a:xfrm>
              <a:custGeom>
                <a:avLst/>
                <a:gdLst>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90139"/>
                  <a:gd name="connsiteX1" fmla="*/ 1560786 w 2112579"/>
                  <a:gd name="connsiteY1" fmla="*/ 31531 h 3390139"/>
                  <a:gd name="connsiteX2" fmla="*/ 1576551 w 2112579"/>
                  <a:gd name="connsiteY2" fmla="*/ 1844566 h 3390139"/>
                  <a:gd name="connsiteX3" fmla="*/ 1970689 w 2112579"/>
                  <a:gd name="connsiteY3" fmla="*/ 2017987 h 3390139"/>
                  <a:gd name="connsiteX4" fmla="*/ 2112579 w 2112579"/>
                  <a:gd name="connsiteY4" fmla="*/ 2506718 h 3390139"/>
                  <a:gd name="connsiteX5" fmla="*/ 1891862 w 2112579"/>
                  <a:gd name="connsiteY5" fmla="*/ 3058511 h 3390139"/>
                  <a:gd name="connsiteX6" fmla="*/ 1277006 w 2112579"/>
                  <a:gd name="connsiteY6" fmla="*/ 3389587 h 3390139"/>
                  <a:gd name="connsiteX7" fmla="*/ 614855 w 2112579"/>
                  <a:gd name="connsiteY7" fmla="*/ 3342290 h 3390139"/>
                  <a:gd name="connsiteX8" fmla="*/ 173420 w 2112579"/>
                  <a:gd name="connsiteY8" fmla="*/ 2995449 h 3390139"/>
                  <a:gd name="connsiteX9" fmla="*/ 0 w 2112579"/>
                  <a:gd name="connsiteY9" fmla="*/ 2569780 h 3390139"/>
                  <a:gd name="connsiteX10" fmla="*/ 31531 w 2112579"/>
                  <a:gd name="connsiteY10" fmla="*/ 2081049 h 3390139"/>
                  <a:gd name="connsiteX11" fmla="*/ 425669 w 2112579"/>
                  <a:gd name="connsiteY11" fmla="*/ 1781504 h 3390139"/>
                  <a:gd name="connsiteX12" fmla="*/ 457200 w 2112579"/>
                  <a:gd name="connsiteY12" fmla="*/ 0 h 3390139"/>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69531 w 2124910"/>
                  <a:gd name="connsiteY0" fmla="*/ 0 h 3400082"/>
                  <a:gd name="connsiteX1" fmla="*/ 1573117 w 2124910"/>
                  <a:gd name="connsiteY1" fmla="*/ 31531 h 3400082"/>
                  <a:gd name="connsiteX2" fmla="*/ 1588882 w 2124910"/>
                  <a:gd name="connsiteY2" fmla="*/ 1844566 h 3400082"/>
                  <a:gd name="connsiteX3" fmla="*/ 1983020 w 2124910"/>
                  <a:gd name="connsiteY3" fmla="*/ 2017987 h 3400082"/>
                  <a:gd name="connsiteX4" fmla="*/ 2124910 w 2124910"/>
                  <a:gd name="connsiteY4" fmla="*/ 2506718 h 3400082"/>
                  <a:gd name="connsiteX5" fmla="*/ 1904193 w 2124910"/>
                  <a:gd name="connsiteY5" fmla="*/ 3058511 h 3400082"/>
                  <a:gd name="connsiteX6" fmla="*/ 1289337 w 2124910"/>
                  <a:gd name="connsiteY6" fmla="*/ 3389587 h 3400082"/>
                  <a:gd name="connsiteX7" fmla="*/ 627186 w 2124910"/>
                  <a:gd name="connsiteY7" fmla="*/ 3342290 h 3400082"/>
                  <a:gd name="connsiteX8" fmla="*/ 185751 w 2124910"/>
                  <a:gd name="connsiteY8" fmla="*/ 2995449 h 3400082"/>
                  <a:gd name="connsiteX9" fmla="*/ 12331 w 2124910"/>
                  <a:gd name="connsiteY9" fmla="*/ 2569780 h 3400082"/>
                  <a:gd name="connsiteX10" fmla="*/ 43862 w 2124910"/>
                  <a:gd name="connsiteY10" fmla="*/ 2081049 h 3400082"/>
                  <a:gd name="connsiteX11" fmla="*/ 438000 w 2124910"/>
                  <a:gd name="connsiteY11" fmla="*/ 1781504 h 3400082"/>
                  <a:gd name="connsiteX12" fmla="*/ 469531 w 2124910"/>
                  <a:gd name="connsiteY12" fmla="*/ 0 h 3400082"/>
                  <a:gd name="connsiteX0" fmla="*/ 471039 w 2126418"/>
                  <a:gd name="connsiteY0" fmla="*/ 0 h 3400082"/>
                  <a:gd name="connsiteX1" fmla="*/ 1574625 w 2126418"/>
                  <a:gd name="connsiteY1" fmla="*/ 31531 h 3400082"/>
                  <a:gd name="connsiteX2" fmla="*/ 1590390 w 2126418"/>
                  <a:gd name="connsiteY2" fmla="*/ 1844566 h 3400082"/>
                  <a:gd name="connsiteX3" fmla="*/ 1984528 w 2126418"/>
                  <a:gd name="connsiteY3" fmla="*/ 2017987 h 3400082"/>
                  <a:gd name="connsiteX4" fmla="*/ 2126418 w 2126418"/>
                  <a:gd name="connsiteY4" fmla="*/ 2506718 h 3400082"/>
                  <a:gd name="connsiteX5" fmla="*/ 1905701 w 2126418"/>
                  <a:gd name="connsiteY5" fmla="*/ 3058511 h 3400082"/>
                  <a:gd name="connsiteX6" fmla="*/ 1290845 w 2126418"/>
                  <a:gd name="connsiteY6" fmla="*/ 3389587 h 3400082"/>
                  <a:gd name="connsiteX7" fmla="*/ 628694 w 2126418"/>
                  <a:gd name="connsiteY7" fmla="*/ 3342290 h 3400082"/>
                  <a:gd name="connsiteX8" fmla="*/ 187259 w 2126418"/>
                  <a:gd name="connsiteY8" fmla="*/ 2995449 h 3400082"/>
                  <a:gd name="connsiteX9" fmla="*/ 13839 w 2126418"/>
                  <a:gd name="connsiteY9" fmla="*/ 2569780 h 3400082"/>
                  <a:gd name="connsiteX10" fmla="*/ 45370 w 2126418"/>
                  <a:gd name="connsiteY10" fmla="*/ 2081049 h 3400082"/>
                  <a:gd name="connsiteX11" fmla="*/ 439508 w 2126418"/>
                  <a:gd name="connsiteY11" fmla="*/ 1781504 h 3400082"/>
                  <a:gd name="connsiteX12" fmla="*/ 471039 w 2126418"/>
                  <a:gd name="connsiteY12" fmla="*/ 0 h 3400082"/>
                  <a:gd name="connsiteX0" fmla="*/ 471039 w 2126418"/>
                  <a:gd name="connsiteY0" fmla="*/ 0 h 3400082"/>
                  <a:gd name="connsiteX1" fmla="*/ 1574625 w 2126418"/>
                  <a:gd name="connsiteY1" fmla="*/ 31531 h 3400082"/>
                  <a:gd name="connsiteX2" fmla="*/ 1590390 w 2126418"/>
                  <a:gd name="connsiteY2" fmla="*/ 1844566 h 3400082"/>
                  <a:gd name="connsiteX3" fmla="*/ 1984528 w 2126418"/>
                  <a:gd name="connsiteY3" fmla="*/ 2017987 h 3400082"/>
                  <a:gd name="connsiteX4" fmla="*/ 2126418 w 2126418"/>
                  <a:gd name="connsiteY4" fmla="*/ 2506718 h 3400082"/>
                  <a:gd name="connsiteX5" fmla="*/ 1905701 w 2126418"/>
                  <a:gd name="connsiteY5" fmla="*/ 3058511 h 3400082"/>
                  <a:gd name="connsiteX6" fmla="*/ 1290845 w 2126418"/>
                  <a:gd name="connsiteY6" fmla="*/ 3389587 h 3400082"/>
                  <a:gd name="connsiteX7" fmla="*/ 628694 w 2126418"/>
                  <a:gd name="connsiteY7" fmla="*/ 3342290 h 3400082"/>
                  <a:gd name="connsiteX8" fmla="*/ 187259 w 2126418"/>
                  <a:gd name="connsiteY8" fmla="*/ 2995449 h 3400082"/>
                  <a:gd name="connsiteX9" fmla="*/ 13839 w 2126418"/>
                  <a:gd name="connsiteY9" fmla="*/ 2569780 h 3400082"/>
                  <a:gd name="connsiteX10" fmla="*/ 45370 w 2126418"/>
                  <a:gd name="connsiteY10" fmla="*/ 2081049 h 3400082"/>
                  <a:gd name="connsiteX11" fmla="*/ 439508 w 2126418"/>
                  <a:gd name="connsiteY11" fmla="*/ 1781504 h 3400082"/>
                  <a:gd name="connsiteX12" fmla="*/ 471039 w 2126418"/>
                  <a:gd name="connsiteY12" fmla="*/ 0 h 3400082"/>
                  <a:gd name="connsiteX0" fmla="*/ 471039 w 2126418"/>
                  <a:gd name="connsiteY0" fmla="*/ 0 h 3400082"/>
                  <a:gd name="connsiteX1" fmla="*/ 1574625 w 2126418"/>
                  <a:gd name="connsiteY1" fmla="*/ 31531 h 3400082"/>
                  <a:gd name="connsiteX2" fmla="*/ 1590390 w 2126418"/>
                  <a:gd name="connsiteY2" fmla="*/ 1844566 h 3400082"/>
                  <a:gd name="connsiteX3" fmla="*/ 1984528 w 2126418"/>
                  <a:gd name="connsiteY3" fmla="*/ 2017987 h 3400082"/>
                  <a:gd name="connsiteX4" fmla="*/ 2126418 w 2126418"/>
                  <a:gd name="connsiteY4" fmla="*/ 2506718 h 3400082"/>
                  <a:gd name="connsiteX5" fmla="*/ 1905701 w 2126418"/>
                  <a:gd name="connsiteY5" fmla="*/ 3058511 h 3400082"/>
                  <a:gd name="connsiteX6" fmla="*/ 1290845 w 2126418"/>
                  <a:gd name="connsiteY6" fmla="*/ 3389587 h 3400082"/>
                  <a:gd name="connsiteX7" fmla="*/ 628694 w 2126418"/>
                  <a:gd name="connsiteY7" fmla="*/ 3342290 h 3400082"/>
                  <a:gd name="connsiteX8" fmla="*/ 187259 w 2126418"/>
                  <a:gd name="connsiteY8" fmla="*/ 2995449 h 3400082"/>
                  <a:gd name="connsiteX9" fmla="*/ 13839 w 2126418"/>
                  <a:gd name="connsiteY9" fmla="*/ 2569780 h 3400082"/>
                  <a:gd name="connsiteX10" fmla="*/ 45370 w 2126418"/>
                  <a:gd name="connsiteY10" fmla="*/ 2081049 h 3400082"/>
                  <a:gd name="connsiteX11" fmla="*/ 439508 w 2126418"/>
                  <a:gd name="connsiteY11" fmla="*/ 1781504 h 3400082"/>
                  <a:gd name="connsiteX12" fmla="*/ 471039 w 2126418"/>
                  <a:gd name="connsiteY12" fmla="*/ 0 h 3400082"/>
                  <a:gd name="connsiteX0" fmla="*/ 471039 w 2013256"/>
                  <a:gd name="connsiteY0" fmla="*/ 0 h 3400082"/>
                  <a:gd name="connsiteX1" fmla="*/ 1574625 w 2013256"/>
                  <a:gd name="connsiteY1" fmla="*/ 31531 h 3400082"/>
                  <a:gd name="connsiteX2" fmla="*/ 1590390 w 2013256"/>
                  <a:gd name="connsiteY2" fmla="*/ 1844566 h 3400082"/>
                  <a:gd name="connsiteX3" fmla="*/ 1984528 w 2013256"/>
                  <a:gd name="connsiteY3" fmla="*/ 2017987 h 3400082"/>
                  <a:gd name="connsiteX4" fmla="*/ 1905701 w 2013256"/>
                  <a:gd name="connsiteY4" fmla="*/ 3058511 h 3400082"/>
                  <a:gd name="connsiteX5" fmla="*/ 1290845 w 2013256"/>
                  <a:gd name="connsiteY5" fmla="*/ 3389587 h 3400082"/>
                  <a:gd name="connsiteX6" fmla="*/ 628694 w 2013256"/>
                  <a:gd name="connsiteY6" fmla="*/ 3342290 h 3400082"/>
                  <a:gd name="connsiteX7" fmla="*/ 187259 w 2013256"/>
                  <a:gd name="connsiteY7" fmla="*/ 2995449 h 3400082"/>
                  <a:gd name="connsiteX8" fmla="*/ 13839 w 2013256"/>
                  <a:gd name="connsiteY8" fmla="*/ 2569780 h 3400082"/>
                  <a:gd name="connsiteX9" fmla="*/ 45370 w 2013256"/>
                  <a:gd name="connsiteY9" fmla="*/ 2081049 h 3400082"/>
                  <a:gd name="connsiteX10" fmla="*/ 439508 w 2013256"/>
                  <a:gd name="connsiteY10" fmla="*/ 1781504 h 3400082"/>
                  <a:gd name="connsiteX11" fmla="*/ 471039 w 2013256"/>
                  <a:gd name="connsiteY11" fmla="*/ 0 h 3400082"/>
                  <a:gd name="connsiteX0" fmla="*/ 471039 w 2117132"/>
                  <a:gd name="connsiteY0" fmla="*/ 0 h 3400082"/>
                  <a:gd name="connsiteX1" fmla="*/ 1574625 w 2117132"/>
                  <a:gd name="connsiteY1" fmla="*/ 31531 h 3400082"/>
                  <a:gd name="connsiteX2" fmla="*/ 1590390 w 2117132"/>
                  <a:gd name="connsiteY2" fmla="*/ 1844566 h 3400082"/>
                  <a:gd name="connsiteX3" fmla="*/ 1984528 w 2117132"/>
                  <a:gd name="connsiteY3" fmla="*/ 2017987 h 3400082"/>
                  <a:gd name="connsiteX4" fmla="*/ 1905701 w 2117132"/>
                  <a:gd name="connsiteY4" fmla="*/ 3058511 h 3400082"/>
                  <a:gd name="connsiteX5" fmla="*/ 1290845 w 2117132"/>
                  <a:gd name="connsiteY5" fmla="*/ 3389587 h 3400082"/>
                  <a:gd name="connsiteX6" fmla="*/ 628694 w 2117132"/>
                  <a:gd name="connsiteY6" fmla="*/ 3342290 h 3400082"/>
                  <a:gd name="connsiteX7" fmla="*/ 187259 w 2117132"/>
                  <a:gd name="connsiteY7" fmla="*/ 2995449 h 3400082"/>
                  <a:gd name="connsiteX8" fmla="*/ 13839 w 2117132"/>
                  <a:gd name="connsiteY8" fmla="*/ 2569780 h 3400082"/>
                  <a:gd name="connsiteX9" fmla="*/ 45370 w 2117132"/>
                  <a:gd name="connsiteY9" fmla="*/ 2081049 h 3400082"/>
                  <a:gd name="connsiteX10" fmla="*/ 439508 w 2117132"/>
                  <a:gd name="connsiteY10" fmla="*/ 1781504 h 3400082"/>
                  <a:gd name="connsiteX11" fmla="*/ 471039 w 2117132"/>
                  <a:gd name="connsiteY11" fmla="*/ 0 h 3400082"/>
                  <a:gd name="connsiteX0" fmla="*/ 471039 w 2117132"/>
                  <a:gd name="connsiteY0" fmla="*/ 0 h 3343260"/>
                  <a:gd name="connsiteX1" fmla="*/ 1574625 w 2117132"/>
                  <a:gd name="connsiteY1" fmla="*/ 31531 h 3343260"/>
                  <a:gd name="connsiteX2" fmla="*/ 1590390 w 2117132"/>
                  <a:gd name="connsiteY2" fmla="*/ 1844566 h 3343260"/>
                  <a:gd name="connsiteX3" fmla="*/ 1984528 w 2117132"/>
                  <a:gd name="connsiteY3" fmla="*/ 2017987 h 3343260"/>
                  <a:gd name="connsiteX4" fmla="*/ 1905701 w 2117132"/>
                  <a:gd name="connsiteY4" fmla="*/ 3058511 h 3343260"/>
                  <a:gd name="connsiteX5" fmla="*/ 628694 w 2117132"/>
                  <a:gd name="connsiteY5" fmla="*/ 3342290 h 3343260"/>
                  <a:gd name="connsiteX6" fmla="*/ 187259 w 2117132"/>
                  <a:gd name="connsiteY6" fmla="*/ 2995449 h 3343260"/>
                  <a:gd name="connsiteX7" fmla="*/ 13839 w 2117132"/>
                  <a:gd name="connsiteY7" fmla="*/ 2569780 h 3343260"/>
                  <a:gd name="connsiteX8" fmla="*/ 45370 w 2117132"/>
                  <a:gd name="connsiteY8" fmla="*/ 2081049 h 3343260"/>
                  <a:gd name="connsiteX9" fmla="*/ 439508 w 2117132"/>
                  <a:gd name="connsiteY9" fmla="*/ 1781504 h 3343260"/>
                  <a:gd name="connsiteX10" fmla="*/ 471039 w 2117132"/>
                  <a:gd name="connsiteY10" fmla="*/ 0 h 3343260"/>
                  <a:gd name="connsiteX0" fmla="*/ 471039 w 2117132"/>
                  <a:gd name="connsiteY0" fmla="*/ 0 h 3361661"/>
                  <a:gd name="connsiteX1" fmla="*/ 1574625 w 2117132"/>
                  <a:gd name="connsiteY1" fmla="*/ 31531 h 3361661"/>
                  <a:gd name="connsiteX2" fmla="*/ 1590390 w 2117132"/>
                  <a:gd name="connsiteY2" fmla="*/ 1844566 h 3361661"/>
                  <a:gd name="connsiteX3" fmla="*/ 1984528 w 2117132"/>
                  <a:gd name="connsiteY3" fmla="*/ 2017987 h 3361661"/>
                  <a:gd name="connsiteX4" fmla="*/ 1905701 w 2117132"/>
                  <a:gd name="connsiteY4" fmla="*/ 3058511 h 3361661"/>
                  <a:gd name="connsiteX5" fmla="*/ 628694 w 2117132"/>
                  <a:gd name="connsiteY5" fmla="*/ 3342290 h 3361661"/>
                  <a:gd name="connsiteX6" fmla="*/ 187259 w 2117132"/>
                  <a:gd name="connsiteY6" fmla="*/ 2995449 h 3361661"/>
                  <a:gd name="connsiteX7" fmla="*/ 13839 w 2117132"/>
                  <a:gd name="connsiteY7" fmla="*/ 2569780 h 3361661"/>
                  <a:gd name="connsiteX8" fmla="*/ 45370 w 2117132"/>
                  <a:gd name="connsiteY8" fmla="*/ 2081049 h 3361661"/>
                  <a:gd name="connsiteX9" fmla="*/ 439508 w 2117132"/>
                  <a:gd name="connsiteY9" fmla="*/ 1781504 h 3361661"/>
                  <a:gd name="connsiteX10" fmla="*/ 471039 w 2117132"/>
                  <a:gd name="connsiteY10" fmla="*/ 0 h 3361661"/>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87259 w 2117132"/>
                  <a:gd name="connsiteY6" fmla="*/ 2995449 h 3387572"/>
                  <a:gd name="connsiteX7" fmla="*/ 13839 w 2117132"/>
                  <a:gd name="connsiteY7" fmla="*/ 2569780 h 3387572"/>
                  <a:gd name="connsiteX8" fmla="*/ 45370 w 2117132"/>
                  <a:gd name="connsiteY8" fmla="*/ 2081049 h 3387572"/>
                  <a:gd name="connsiteX9" fmla="*/ 439508 w 2117132"/>
                  <a:gd name="connsiteY9" fmla="*/ 1781504 h 3387572"/>
                  <a:gd name="connsiteX10" fmla="*/ 471039 w 2117132"/>
                  <a:gd name="connsiteY10"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59050 w 2105143"/>
                  <a:gd name="connsiteY0" fmla="*/ 0 h 3387572"/>
                  <a:gd name="connsiteX1" fmla="*/ 1562636 w 2105143"/>
                  <a:gd name="connsiteY1" fmla="*/ 31531 h 3387572"/>
                  <a:gd name="connsiteX2" fmla="*/ 1578401 w 2105143"/>
                  <a:gd name="connsiteY2" fmla="*/ 1844566 h 3387572"/>
                  <a:gd name="connsiteX3" fmla="*/ 1972539 w 2105143"/>
                  <a:gd name="connsiteY3" fmla="*/ 2017987 h 3387572"/>
                  <a:gd name="connsiteX4" fmla="*/ 1893712 w 2105143"/>
                  <a:gd name="connsiteY4" fmla="*/ 3058511 h 3387572"/>
                  <a:gd name="connsiteX5" fmla="*/ 616705 w 2105143"/>
                  <a:gd name="connsiteY5" fmla="*/ 3342290 h 3387572"/>
                  <a:gd name="connsiteX6" fmla="*/ 1850 w 2105143"/>
                  <a:gd name="connsiteY6" fmla="*/ 2569780 h 3387572"/>
                  <a:gd name="connsiteX7" fmla="*/ 427519 w 2105143"/>
                  <a:gd name="connsiteY7" fmla="*/ 1781504 h 3387572"/>
                  <a:gd name="connsiteX8" fmla="*/ 459050 w 2105143"/>
                  <a:gd name="connsiteY8" fmla="*/ 0 h 3387572"/>
                  <a:gd name="connsiteX0" fmla="*/ 462516 w 2108609"/>
                  <a:gd name="connsiteY0" fmla="*/ 0 h 3387572"/>
                  <a:gd name="connsiteX1" fmla="*/ 1566102 w 2108609"/>
                  <a:gd name="connsiteY1" fmla="*/ 31531 h 3387572"/>
                  <a:gd name="connsiteX2" fmla="*/ 1581867 w 2108609"/>
                  <a:gd name="connsiteY2" fmla="*/ 1844566 h 3387572"/>
                  <a:gd name="connsiteX3" fmla="*/ 1976005 w 2108609"/>
                  <a:gd name="connsiteY3" fmla="*/ 2017987 h 3387572"/>
                  <a:gd name="connsiteX4" fmla="*/ 1897178 w 2108609"/>
                  <a:gd name="connsiteY4" fmla="*/ 3058511 h 3387572"/>
                  <a:gd name="connsiteX5" fmla="*/ 620171 w 2108609"/>
                  <a:gd name="connsiteY5" fmla="*/ 3342290 h 3387572"/>
                  <a:gd name="connsiteX6" fmla="*/ 5316 w 2108609"/>
                  <a:gd name="connsiteY6" fmla="*/ 2569780 h 3387572"/>
                  <a:gd name="connsiteX7" fmla="*/ 430985 w 2108609"/>
                  <a:gd name="connsiteY7" fmla="*/ 1781504 h 3387572"/>
                  <a:gd name="connsiteX8" fmla="*/ 462516 w 2108609"/>
                  <a:gd name="connsiteY8" fmla="*/ 0 h 3387572"/>
                  <a:gd name="connsiteX0" fmla="*/ 472295 w 2118388"/>
                  <a:gd name="connsiteY0" fmla="*/ 0 h 3387572"/>
                  <a:gd name="connsiteX1" fmla="*/ 1575881 w 2118388"/>
                  <a:gd name="connsiteY1" fmla="*/ 31531 h 3387572"/>
                  <a:gd name="connsiteX2" fmla="*/ 1591646 w 2118388"/>
                  <a:gd name="connsiteY2" fmla="*/ 1844566 h 3387572"/>
                  <a:gd name="connsiteX3" fmla="*/ 1985784 w 2118388"/>
                  <a:gd name="connsiteY3" fmla="*/ 2017987 h 3387572"/>
                  <a:gd name="connsiteX4" fmla="*/ 1906957 w 2118388"/>
                  <a:gd name="connsiteY4" fmla="*/ 3058511 h 3387572"/>
                  <a:gd name="connsiteX5" fmla="*/ 629950 w 2118388"/>
                  <a:gd name="connsiteY5" fmla="*/ 3342290 h 3387572"/>
                  <a:gd name="connsiteX6" fmla="*/ 15095 w 2118388"/>
                  <a:gd name="connsiteY6" fmla="*/ 2569780 h 3387572"/>
                  <a:gd name="connsiteX7" fmla="*/ 440764 w 2118388"/>
                  <a:gd name="connsiteY7" fmla="*/ 1781504 h 3387572"/>
                  <a:gd name="connsiteX8" fmla="*/ 472295 w 2118388"/>
                  <a:gd name="connsiteY8" fmla="*/ 0 h 3387572"/>
                  <a:gd name="connsiteX0" fmla="*/ 457200 w 2103293"/>
                  <a:gd name="connsiteY0" fmla="*/ 0 h 3387572"/>
                  <a:gd name="connsiteX1" fmla="*/ 1560786 w 2103293"/>
                  <a:gd name="connsiteY1" fmla="*/ 31531 h 3387572"/>
                  <a:gd name="connsiteX2" fmla="*/ 1576551 w 2103293"/>
                  <a:gd name="connsiteY2" fmla="*/ 1844566 h 3387572"/>
                  <a:gd name="connsiteX3" fmla="*/ 1970689 w 2103293"/>
                  <a:gd name="connsiteY3" fmla="*/ 2017987 h 3387572"/>
                  <a:gd name="connsiteX4" fmla="*/ 1891862 w 2103293"/>
                  <a:gd name="connsiteY4" fmla="*/ 3058511 h 3387572"/>
                  <a:gd name="connsiteX5" fmla="*/ 614855 w 2103293"/>
                  <a:gd name="connsiteY5" fmla="*/ 3342290 h 3387572"/>
                  <a:gd name="connsiteX6" fmla="*/ 0 w 2103293"/>
                  <a:gd name="connsiteY6" fmla="*/ 2569780 h 3387572"/>
                  <a:gd name="connsiteX7" fmla="*/ 425669 w 2103293"/>
                  <a:gd name="connsiteY7" fmla="*/ 1781504 h 3387572"/>
                  <a:gd name="connsiteX8" fmla="*/ 457200 w 2103293"/>
                  <a:gd name="connsiteY8" fmla="*/ 0 h 3387572"/>
                  <a:gd name="connsiteX0" fmla="*/ 457200 w 2203409"/>
                  <a:gd name="connsiteY0" fmla="*/ 0 h 3387572"/>
                  <a:gd name="connsiteX1" fmla="*/ 1560786 w 2203409"/>
                  <a:gd name="connsiteY1" fmla="*/ 31531 h 3387572"/>
                  <a:gd name="connsiteX2" fmla="*/ 1576551 w 2203409"/>
                  <a:gd name="connsiteY2" fmla="*/ 1844566 h 3387572"/>
                  <a:gd name="connsiteX3" fmla="*/ 2098279 w 2203409"/>
                  <a:gd name="connsiteY3" fmla="*/ 2507085 h 3387572"/>
                  <a:gd name="connsiteX4" fmla="*/ 1891862 w 2203409"/>
                  <a:gd name="connsiteY4" fmla="*/ 3058511 h 3387572"/>
                  <a:gd name="connsiteX5" fmla="*/ 614855 w 2203409"/>
                  <a:gd name="connsiteY5" fmla="*/ 3342290 h 3387572"/>
                  <a:gd name="connsiteX6" fmla="*/ 0 w 2203409"/>
                  <a:gd name="connsiteY6" fmla="*/ 2569780 h 3387572"/>
                  <a:gd name="connsiteX7" fmla="*/ 425669 w 2203409"/>
                  <a:gd name="connsiteY7" fmla="*/ 1781504 h 3387572"/>
                  <a:gd name="connsiteX8" fmla="*/ 457200 w 2203409"/>
                  <a:gd name="connsiteY8" fmla="*/ 0 h 3387572"/>
                  <a:gd name="connsiteX0" fmla="*/ 457200 w 2203409"/>
                  <a:gd name="connsiteY0" fmla="*/ 0 h 3387572"/>
                  <a:gd name="connsiteX1" fmla="*/ 1560786 w 2203409"/>
                  <a:gd name="connsiteY1" fmla="*/ 31531 h 3387572"/>
                  <a:gd name="connsiteX2" fmla="*/ 1576551 w 2203409"/>
                  <a:gd name="connsiteY2" fmla="*/ 1844566 h 3387572"/>
                  <a:gd name="connsiteX3" fmla="*/ 2098279 w 2203409"/>
                  <a:gd name="connsiteY3" fmla="*/ 2507085 h 3387572"/>
                  <a:gd name="connsiteX4" fmla="*/ 1891862 w 2203409"/>
                  <a:gd name="connsiteY4" fmla="*/ 3058511 h 3387572"/>
                  <a:gd name="connsiteX5" fmla="*/ 614855 w 2203409"/>
                  <a:gd name="connsiteY5" fmla="*/ 3342290 h 3387572"/>
                  <a:gd name="connsiteX6" fmla="*/ 0 w 2203409"/>
                  <a:gd name="connsiteY6" fmla="*/ 2569780 h 3387572"/>
                  <a:gd name="connsiteX7" fmla="*/ 425669 w 2203409"/>
                  <a:gd name="connsiteY7" fmla="*/ 1781504 h 3387572"/>
                  <a:gd name="connsiteX8" fmla="*/ 457200 w 2203409"/>
                  <a:gd name="connsiteY8" fmla="*/ 0 h 3387572"/>
                  <a:gd name="connsiteX0" fmla="*/ 457200 w 2098629"/>
                  <a:gd name="connsiteY0" fmla="*/ 0 h 3342290"/>
                  <a:gd name="connsiteX1" fmla="*/ 1560786 w 2098629"/>
                  <a:gd name="connsiteY1" fmla="*/ 31531 h 3342290"/>
                  <a:gd name="connsiteX2" fmla="*/ 1576551 w 2098629"/>
                  <a:gd name="connsiteY2" fmla="*/ 1844566 h 3342290"/>
                  <a:gd name="connsiteX3" fmla="*/ 2098279 w 2098629"/>
                  <a:gd name="connsiteY3" fmla="*/ 2507085 h 3342290"/>
                  <a:gd name="connsiteX4" fmla="*/ 614855 w 2098629"/>
                  <a:gd name="connsiteY4" fmla="*/ 3342290 h 3342290"/>
                  <a:gd name="connsiteX5" fmla="*/ 0 w 2098629"/>
                  <a:gd name="connsiteY5" fmla="*/ 2569780 h 3342290"/>
                  <a:gd name="connsiteX6" fmla="*/ 425669 w 2098629"/>
                  <a:gd name="connsiteY6" fmla="*/ 1781504 h 3342290"/>
                  <a:gd name="connsiteX7" fmla="*/ 457200 w 2098629"/>
                  <a:gd name="connsiteY7" fmla="*/ 0 h 3342290"/>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60018 w 2101447"/>
                  <a:gd name="connsiteY0" fmla="*/ 0 h 3379504"/>
                  <a:gd name="connsiteX1" fmla="*/ 1563604 w 2101447"/>
                  <a:gd name="connsiteY1" fmla="*/ 31531 h 3379504"/>
                  <a:gd name="connsiteX2" fmla="*/ 1579369 w 2101447"/>
                  <a:gd name="connsiteY2" fmla="*/ 1844566 h 3379504"/>
                  <a:gd name="connsiteX3" fmla="*/ 2101097 w 2101447"/>
                  <a:gd name="connsiteY3" fmla="*/ 2507085 h 3379504"/>
                  <a:gd name="connsiteX4" fmla="*/ 1128036 w 2101447"/>
                  <a:gd name="connsiteY4" fmla="*/ 3379504 h 3379504"/>
                  <a:gd name="connsiteX5" fmla="*/ 2818 w 2101447"/>
                  <a:gd name="connsiteY5" fmla="*/ 2569780 h 3379504"/>
                  <a:gd name="connsiteX6" fmla="*/ 428487 w 2101447"/>
                  <a:gd name="connsiteY6" fmla="*/ 1781504 h 3379504"/>
                  <a:gd name="connsiteX7" fmla="*/ 460018 w 2101447"/>
                  <a:gd name="connsiteY7" fmla="*/ 0 h 3379504"/>
                  <a:gd name="connsiteX0" fmla="*/ 461974 w 2103403"/>
                  <a:gd name="connsiteY0" fmla="*/ 0 h 3379504"/>
                  <a:gd name="connsiteX1" fmla="*/ 1565560 w 2103403"/>
                  <a:gd name="connsiteY1" fmla="*/ 31531 h 3379504"/>
                  <a:gd name="connsiteX2" fmla="*/ 1581325 w 2103403"/>
                  <a:gd name="connsiteY2" fmla="*/ 1844566 h 3379504"/>
                  <a:gd name="connsiteX3" fmla="*/ 2103053 w 2103403"/>
                  <a:gd name="connsiteY3" fmla="*/ 2507085 h 3379504"/>
                  <a:gd name="connsiteX4" fmla="*/ 1129992 w 2103403"/>
                  <a:gd name="connsiteY4" fmla="*/ 3379504 h 3379504"/>
                  <a:gd name="connsiteX5" fmla="*/ 4774 w 2103403"/>
                  <a:gd name="connsiteY5" fmla="*/ 2569780 h 3379504"/>
                  <a:gd name="connsiteX6" fmla="*/ 430443 w 2103403"/>
                  <a:gd name="connsiteY6" fmla="*/ 1781504 h 3379504"/>
                  <a:gd name="connsiteX7" fmla="*/ 461974 w 2103403"/>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098"/>
                  <a:gd name="connsiteY0" fmla="*/ 0 h 3379504"/>
                  <a:gd name="connsiteX1" fmla="*/ 1563605 w 2101098"/>
                  <a:gd name="connsiteY1" fmla="*/ 31531 h 3379504"/>
                  <a:gd name="connsiteX2" fmla="*/ 1579370 w 2101098"/>
                  <a:gd name="connsiteY2" fmla="*/ 1844566 h 3379504"/>
                  <a:gd name="connsiteX3" fmla="*/ 2101098 w 2101098"/>
                  <a:gd name="connsiteY3" fmla="*/ 2507085 h 3379504"/>
                  <a:gd name="connsiteX4" fmla="*/ 1128037 w 2101098"/>
                  <a:gd name="connsiteY4" fmla="*/ 3379504 h 3379504"/>
                  <a:gd name="connsiteX5" fmla="*/ 2819 w 2101098"/>
                  <a:gd name="connsiteY5" fmla="*/ 2569780 h 3379504"/>
                  <a:gd name="connsiteX6" fmla="*/ 428488 w 2101098"/>
                  <a:gd name="connsiteY6" fmla="*/ 1781504 h 3379504"/>
                  <a:gd name="connsiteX7" fmla="*/ 460019 w 2101098"/>
                  <a:gd name="connsiteY7" fmla="*/ 0 h 3379504"/>
                  <a:gd name="connsiteX0" fmla="*/ 460019 w 2101098"/>
                  <a:gd name="connsiteY0" fmla="*/ 0 h 3379504"/>
                  <a:gd name="connsiteX1" fmla="*/ 1563605 w 2101098"/>
                  <a:gd name="connsiteY1" fmla="*/ 31531 h 3379504"/>
                  <a:gd name="connsiteX2" fmla="*/ 1579370 w 2101098"/>
                  <a:gd name="connsiteY2" fmla="*/ 1844566 h 3379504"/>
                  <a:gd name="connsiteX3" fmla="*/ 2101098 w 2101098"/>
                  <a:gd name="connsiteY3" fmla="*/ 2507085 h 3379504"/>
                  <a:gd name="connsiteX4" fmla="*/ 1128037 w 2101098"/>
                  <a:gd name="connsiteY4" fmla="*/ 3379504 h 3379504"/>
                  <a:gd name="connsiteX5" fmla="*/ 2819 w 2101098"/>
                  <a:gd name="connsiteY5" fmla="*/ 2569780 h 3379504"/>
                  <a:gd name="connsiteX6" fmla="*/ 428488 w 2101098"/>
                  <a:gd name="connsiteY6" fmla="*/ 1781504 h 3379504"/>
                  <a:gd name="connsiteX7" fmla="*/ 460019 w 2101098"/>
                  <a:gd name="connsiteY7" fmla="*/ 0 h 3379504"/>
                  <a:gd name="connsiteX0" fmla="*/ 460019 w 2101098"/>
                  <a:gd name="connsiteY0" fmla="*/ 0 h 3379504"/>
                  <a:gd name="connsiteX1" fmla="*/ 1563605 w 2101098"/>
                  <a:gd name="connsiteY1" fmla="*/ 31531 h 3379504"/>
                  <a:gd name="connsiteX2" fmla="*/ 1579370 w 2101098"/>
                  <a:gd name="connsiteY2" fmla="*/ 1844566 h 3379504"/>
                  <a:gd name="connsiteX3" fmla="*/ 2101098 w 2101098"/>
                  <a:gd name="connsiteY3" fmla="*/ 2507085 h 3379504"/>
                  <a:gd name="connsiteX4" fmla="*/ 1128037 w 2101098"/>
                  <a:gd name="connsiteY4" fmla="*/ 3379504 h 3379504"/>
                  <a:gd name="connsiteX5" fmla="*/ 2819 w 2101098"/>
                  <a:gd name="connsiteY5" fmla="*/ 2569780 h 3379504"/>
                  <a:gd name="connsiteX6" fmla="*/ 428488 w 2101098"/>
                  <a:gd name="connsiteY6" fmla="*/ 1781504 h 3379504"/>
                  <a:gd name="connsiteX7" fmla="*/ 460019 w 2101098"/>
                  <a:gd name="connsiteY7" fmla="*/ 0 h 3379504"/>
                  <a:gd name="connsiteX0" fmla="*/ 478310 w 2119389"/>
                  <a:gd name="connsiteY0" fmla="*/ 0 h 3379504"/>
                  <a:gd name="connsiteX1" fmla="*/ 1581896 w 2119389"/>
                  <a:gd name="connsiteY1" fmla="*/ 31531 h 3379504"/>
                  <a:gd name="connsiteX2" fmla="*/ 1597661 w 2119389"/>
                  <a:gd name="connsiteY2" fmla="*/ 1844566 h 3379504"/>
                  <a:gd name="connsiteX3" fmla="*/ 2119389 w 2119389"/>
                  <a:gd name="connsiteY3" fmla="*/ 2507085 h 3379504"/>
                  <a:gd name="connsiteX4" fmla="*/ 1146328 w 2119389"/>
                  <a:gd name="connsiteY4" fmla="*/ 3379504 h 3379504"/>
                  <a:gd name="connsiteX5" fmla="*/ 21110 w 2119389"/>
                  <a:gd name="connsiteY5" fmla="*/ 2569780 h 3379504"/>
                  <a:gd name="connsiteX6" fmla="*/ 446779 w 2119389"/>
                  <a:gd name="connsiteY6" fmla="*/ 1781504 h 3379504"/>
                  <a:gd name="connsiteX7" fmla="*/ 478310 w 2119389"/>
                  <a:gd name="connsiteY7" fmla="*/ 0 h 3379504"/>
                  <a:gd name="connsiteX0" fmla="*/ 478310 w 2143333"/>
                  <a:gd name="connsiteY0" fmla="*/ 0 h 3379504"/>
                  <a:gd name="connsiteX1" fmla="*/ 1581896 w 2143333"/>
                  <a:gd name="connsiteY1" fmla="*/ 31531 h 3379504"/>
                  <a:gd name="connsiteX2" fmla="*/ 1597661 w 2143333"/>
                  <a:gd name="connsiteY2" fmla="*/ 1844566 h 3379504"/>
                  <a:gd name="connsiteX3" fmla="*/ 2119389 w 2143333"/>
                  <a:gd name="connsiteY3" fmla="*/ 2507085 h 3379504"/>
                  <a:gd name="connsiteX4" fmla="*/ 1146328 w 2143333"/>
                  <a:gd name="connsiteY4" fmla="*/ 3379504 h 3379504"/>
                  <a:gd name="connsiteX5" fmla="*/ 21110 w 2143333"/>
                  <a:gd name="connsiteY5" fmla="*/ 2569780 h 3379504"/>
                  <a:gd name="connsiteX6" fmla="*/ 446779 w 2143333"/>
                  <a:gd name="connsiteY6" fmla="*/ 1781504 h 3379504"/>
                  <a:gd name="connsiteX7" fmla="*/ 478310 w 2143333"/>
                  <a:gd name="connsiteY7" fmla="*/ 0 h 3379504"/>
                  <a:gd name="connsiteX0" fmla="*/ 478310 w 2122771"/>
                  <a:gd name="connsiteY0" fmla="*/ 0 h 3379504"/>
                  <a:gd name="connsiteX1" fmla="*/ 1581896 w 2122771"/>
                  <a:gd name="connsiteY1" fmla="*/ 31531 h 3379504"/>
                  <a:gd name="connsiteX2" fmla="*/ 1597661 w 2122771"/>
                  <a:gd name="connsiteY2" fmla="*/ 1844566 h 3379504"/>
                  <a:gd name="connsiteX3" fmla="*/ 2119389 w 2122771"/>
                  <a:gd name="connsiteY3" fmla="*/ 2507085 h 3379504"/>
                  <a:gd name="connsiteX4" fmla="*/ 1146328 w 2122771"/>
                  <a:gd name="connsiteY4" fmla="*/ 3379504 h 3379504"/>
                  <a:gd name="connsiteX5" fmla="*/ 21110 w 2122771"/>
                  <a:gd name="connsiteY5" fmla="*/ 2569780 h 3379504"/>
                  <a:gd name="connsiteX6" fmla="*/ 446779 w 2122771"/>
                  <a:gd name="connsiteY6" fmla="*/ 1781504 h 3379504"/>
                  <a:gd name="connsiteX7" fmla="*/ 478310 w 2122771"/>
                  <a:gd name="connsiteY7" fmla="*/ 0 h 3379504"/>
                  <a:gd name="connsiteX0" fmla="*/ 478310 w 2122771"/>
                  <a:gd name="connsiteY0" fmla="*/ 0 h 3406085"/>
                  <a:gd name="connsiteX1" fmla="*/ 1581896 w 2122771"/>
                  <a:gd name="connsiteY1" fmla="*/ 31531 h 3406085"/>
                  <a:gd name="connsiteX2" fmla="*/ 1597661 w 2122771"/>
                  <a:gd name="connsiteY2" fmla="*/ 1844566 h 3406085"/>
                  <a:gd name="connsiteX3" fmla="*/ 2119389 w 2122771"/>
                  <a:gd name="connsiteY3" fmla="*/ 2507085 h 3406085"/>
                  <a:gd name="connsiteX4" fmla="*/ 1167593 w 2122771"/>
                  <a:gd name="connsiteY4" fmla="*/ 3406085 h 3406085"/>
                  <a:gd name="connsiteX5" fmla="*/ 21110 w 2122771"/>
                  <a:gd name="connsiteY5" fmla="*/ 2569780 h 3406085"/>
                  <a:gd name="connsiteX6" fmla="*/ 446779 w 2122771"/>
                  <a:gd name="connsiteY6" fmla="*/ 1781504 h 3406085"/>
                  <a:gd name="connsiteX7" fmla="*/ 478310 w 2122771"/>
                  <a:gd name="connsiteY7" fmla="*/ 0 h 3406085"/>
                  <a:gd name="connsiteX0" fmla="*/ 478310 w 2122771"/>
                  <a:gd name="connsiteY0" fmla="*/ 0 h 3406085"/>
                  <a:gd name="connsiteX1" fmla="*/ 1581896 w 2122771"/>
                  <a:gd name="connsiteY1" fmla="*/ 31531 h 3406085"/>
                  <a:gd name="connsiteX2" fmla="*/ 1597661 w 2122771"/>
                  <a:gd name="connsiteY2" fmla="*/ 1844566 h 3406085"/>
                  <a:gd name="connsiteX3" fmla="*/ 2119389 w 2122771"/>
                  <a:gd name="connsiteY3" fmla="*/ 2507085 h 3406085"/>
                  <a:gd name="connsiteX4" fmla="*/ 1167593 w 2122771"/>
                  <a:gd name="connsiteY4" fmla="*/ 3406085 h 3406085"/>
                  <a:gd name="connsiteX5" fmla="*/ 21110 w 2122771"/>
                  <a:gd name="connsiteY5" fmla="*/ 2569780 h 3406085"/>
                  <a:gd name="connsiteX6" fmla="*/ 446779 w 2122771"/>
                  <a:gd name="connsiteY6" fmla="*/ 1781504 h 3406085"/>
                  <a:gd name="connsiteX7" fmla="*/ 478310 w 2122771"/>
                  <a:gd name="connsiteY7" fmla="*/ 0 h 3406085"/>
                  <a:gd name="connsiteX0" fmla="*/ 490053 w 2134514"/>
                  <a:gd name="connsiteY0" fmla="*/ 0 h 3406085"/>
                  <a:gd name="connsiteX1" fmla="*/ 1593639 w 2134514"/>
                  <a:gd name="connsiteY1" fmla="*/ 31531 h 3406085"/>
                  <a:gd name="connsiteX2" fmla="*/ 1609404 w 2134514"/>
                  <a:gd name="connsiteY2" fmla="*/ 1844566 h 3406085"/>
                  <a:gd name="connsiteX3" fmla="*/ 2131132 w 2134514"/>
                  <a:gd name="connsiteY3" fmla="*/ 2507085 h 3406085"/>
                  <a:gd name="connsiteX4" fmla="*/ 1179336 w 2134514"/>
                  <a:gd name="connsiteY4" fmla="*/ 3406085 h 3406085"/>
                  <a:gd name="connsiteX5" fmla="*/ 16904 w 2134514"/>
                  <a:gd name="connsiteY5" fmla="*/ 2479403 h 3406085"/>
                  <a:gd name="connsiteX6" fmla="*/ 458522 w 2134514"/>
                  <a:gd name="connsiteY6" fmla="*/ 1781504 h 3406085"/>
                  <a:gd name="connsiteX7" fmla="*/ 490053 w 2134514"/>
                  <a:gd name="connsiteY7" fmla="*/ 0 h 3406085"/>
                  <a:gd name="connsiteX0" fmla="*/ 490053 w 2134514"/>
                  <a:gd name="connsiteY0" fmla="*/ 0 h 3406085"/>
                  <a:gd name="connsiteX1" fmla="*/ 1593639 w 2134514"/>
                  <a:gd name="connsiteY1" fmla="*/ 31531 h 3406085"/>
                  <a:gd name="connsiteX2" fmla="*/ 1609404 w 2134514"/>
                  <a:gd name="connsiteY2" fmla="*/ 1844566 h 3406085"/>
                  <a:gd name="connsiteX3" fmla="*/ 2131132 w 2134514"/>
                  <a:gd name="connsiteY3" fmla="*/ 2507085 h 3406085"/>
                  <a:gd name="connsiteX4" fmla="*/ 1179336 w 2134514"/>
                  <a:gd name="connsiteY4" fmla="*/ 3406085 h 3406085"/>
                  <a:gd name="connsiteX5" fmla="*/ 16904 w 2134514"/>
                  <a:gd name="connsiteY5" fmla="*/ 2479403 h 3406085"/>
                  <a:gd name="connsiteX6" fmla="*/ 458522 w 2134514"/>
                  <a:gd name="connsiteY6" fmla="*/ 1781504 h 3406085"/>
                  <a:gd name="connsiteX7" fmla="*/ 490053 w 2134514"/>
                  <a:gd name="connsiteY7" fmla="*/ 0 h 3406085"/>
                  <a:gd name="connsiteX0" fmla="*/ 473149 w 2117610"/>
                  <a:gd name="connsiteY0" fmla="*/ 0 h 3406085"/>
                  <a:gd name="connsiteX1" fmla="*/ 1576735 w 2117610"/>
                  <a:gd name="connsiteY1" fmla="*/ 31531 h 3406085"/>
                  <a:gd name="connsiteX2" fmla="*/ 1592500 w 2117610"/>
                  <a:gd name="connsiteY2" fmla="*/ 1844566 h 3406085"/>
                  <a:gd name="connsiteX3" fmla="*/ 2114228 w 2117610"/>
                  <a:gd name="connsiteY3" fmla="*/ 2507085 h 3406085"/>
                  <a:gd name="connsiteX4" fmla="*/ 1162432 w 2117610"/>
                  <a:gd name="connsiteY4" fmla="*/ 3406085 h 3406085"/>
                  <a:gd name="connsiteX5" fmla="*/ 0 w 2117610"/>
                  <a:gd name="connsiteY5" fmla="*/ 2479403 h 3406085"/>
                  <a:gd name="connsiteX6" fmla="*/ 441618 w 2117610"/>
                  <a:gd name="connsiteY6" fmla="*/ 1781504 h 3406085"/>
                  <a:gd name="connsiteX7" fmla="*/ 473149 w 2117610"/>
                  <a:gd name="connsiteY7" fmla="*/ 0 h 3406085"/>
                  <a:gd name="connsiteX0" fmla="*/ 473149 w 2117610"/>
                  <a:gd name="connsiteY0" fmla="*/ 0 h 3406085"/>
                  <a:gd name="connsiteX1" fmla="*/ 1576735 w 2117610"/>
                  <a:gd name="connsiteY1" fmla="*/ 31531 h 3406085"/>
                  <a:gd name="connsiteX2" fmla="*/ 1592500 w 2117610"/>
                  <a:gd name="connsiteY2" fmla="*/ 1844566 h 3406085"/>
                  <a:gd name="connsiteX3" fmla="*/ 2114228 w 2117610"/>
                  <a:gd name="connsiteY3" fmla="*/ 2507085 h 3406085"/>
                  <a:gd name="connsiteX4" fmla="*/ 1162432 w 2117610"/>
                  <a:gd name="connsiteY4" fmla="*/ 3406085 h 3406085"/>
                  <a:gd name="connsiteX5" fmla="*/ 0 w 2117610"/>
                  <a:gd name="connsiteY5" fmla="*/ 2479403 h 3406085"/>
                  <a:gd name="connsiteX6" fmla="*/ 441618 w 2117610"/>
                  <a:gd name="connsiteY6" fmla="*/ 1781504 h 3406085"/>
                  <a:gd name="connsiteX7" fmla="*/ 473149 w 2117610"/>
                  <a:gd name="connsiteY7" fmla="*/ 0 h 3406085"/>
                  <a:gd name="connsiteX0" fmla="*/ 480561 w 2125022"/>
                  <a:gd name="connsiteY0" fmla="*/ 0 h 3406085"/>
                  <a:gd name="connsiteX1" fmla="*/ 1584147 w 2125022"/>
                  <a:gd name="connsiteY1" fmla="*/ 31531 h 3406085"/>
                  <a:gd name="connsiteX2" fmla="*/ 1599912 w 2125022"/>
                  <a:gd name="connsiteY2" fmla="*/ 1844566 h 3406085"/>
                  <a:gd name="connsiteX3" fmla="*/ 2121640 w 2125022"/>
                  <a:gd name="connsiteY3" fmla="*/ 2507085 h 3406085"/>
                  <a:gd name="connsiteX4" fmla="*/ 1169844 w 2125022"/>
                  <a:gd name="connsiteY4" fmla="*/ 3406085 h 3406085"/>
                  <a:gd name="connsiteX5" fmla="*/ 7412 w 2125022"/>
                  <a:gd name="connsiteY5" fmla="*/ 2479403 h 3406085"/>
                  <a:gd name="connsiteX6" fmla="*/ 449030 w 2125022"/>
                  <a:gd name="connsiteY6" fmla="*/ 1781504 h 3406085"/>
                  <a:gd name="connsiteX7" fmla="*/ 480561 w 2125022"/>
                  <a:gd name="connsiteY7" fmla="*/ 0 h 3406085"/>
                  <a:gd name="connsiteX0" fmla="*/ 480561 w 2125076"/>
                  <a:gd name="connsiteY0" fmla="*/ 0 h 3406085"/>
                  <a:gd name="connsiteX1" fmla="*/ 1584147 w 2125076"/>
                  <a:gd name="connsiteY1" fmla="*/ 31531 h 3406085"/>
                  <a:gd name="connsiteX2" fmla="*/ 1605228 w 2125076"/>
                  <a:gd name="connsiteY2" fmla="*/ 1796720 h 3406085"/>
                  <a:gd name="connsiteX3" fmla="*/ 2121640 w 2125076"/>
                  <a:gd name="connsiteY3" fmla="*/ 2507085 h 3406085"/>
                  <a:gd name="connsiteX4" fmla="*/ 1169844 w 2125076"/>
                  <a:gd name="connsiteY4" fmla="*/ 3406085 h 3406085"/>
                  <a:gd name="connsiteX5" fmla="*/ 7412 w 2125076"/>
                  <a:gd name="connsiteY5" fmla="*/ 2479403 h 3406085"/>
                  <a:gd name="connsiteX6" fmla="*/ 449030 w 2125076"/>
                  <a:gd name="connsiteY6" fmla="*/ 1781504 h 3406085"/>
                  <a:gd name="connsiteX7" fmla="*/ 480561 w 2125076"/>
                  <a:gd name="connsiteY7" fmla="*/ 0 h 3406085"/>
                  <a:gd name="connsiteX0" fmla="*/ 480561 w 2125076"/>
                  <a:gd name="connsiteY0" fmla="*/ 0 h 3416717"/>
                  <a:gd name="connsiteX1" fmla="*/ 1584147 w 2125076"/>
                  <a:gd name="connsiteY1" fmla="*/ 31531 h 3416717"/>
                  <a:gd name="connsiteX2" fmla="*/ 1605228 w 2125076"/>
                  <a:gd name="connsiteY2" fmla="*/ 1796720 h 3416717"/>
                  <a:gd name="connsiteX3" fmla="*/ 2121640 w 2125076"/>
                  <a:gd name="connsiteY3" fmla="*/ 2507085 h 3416717"/>
                  <a:gd name="connsiteX4" fmla="*/ 1074151 w 2125076"/>
                  <a:gd name="connsiteY4" fmla="*/ 3416717 h 3416717"/>
                  <a:gd name="connsiteX5" fmla="*/ 7412 w 2125076"/>
                  <a:gd name="connsiteY5" fmla="*/ 2479403 h 3416717"/>
                  <a:gd name="connsiteX6" fmla="*/ 449030 w 2125076"/>
                  <a:gd name="connsiteY6" fmla="*/ 1781504 h 3416717"/>
                  <a:gd name="connsiteX7" fmla="*/ 480561 w 2125076"/>
                  <a:gd name="connsiteY7" fmla="*/ 0 h 3416717"/>
                  <a:gd name="connsiteX0" fmla="*/ 480561 w 2125076"/>
                  <a:gd name="connsiteY0" fmla="*/ 0 h 3416717"/>
                  <a:gd name="connsiteX1" fmla="*/ 1584147 w 2125076"/>
                  <a:gd name="connsiteY1" fmla="*/ 31531 h 3416717"/>
                  <a:gd name="connsiteX2" fmla="*/ 1605228 w 2125076"/>
                  <a:gd name="connsiteY2" fmla="*/ 1796720 h 3416717"/>
                  <a:gd name="connsiteX3" fmla="*/ 2121640 w 2125076"/>
                  <a:gd name="connsiteY3" fmla="*/ 2507085 h 3416717"/>
                  <a:gd name="connsiteX4" fmla="*/ 1074151 w 2125076"/>
                  <a:gd name="connsiteY4" fmla="*/ 3416717 h 3416717"/>
                  <a:gd name="connsiteX5" fmla="*/ 7412 w 2125076"/>
                  <a:gd name="connsiteY5" fmla="*/ 2479403 h 3416717"/>
                  <a:gd name="connsiteX6" fmla="*/ 449030 w 2125076"/>
                  <a:gd name="connsiteY6" fmla="*/ 1781504 h 3416717"/>
                  <a:gd name="connsiteX7" fmla="*/ 480561 w 2125076"/>
                  <a:gd name="connsiteY7" fmla="*/ 0 h 3416717"/>
                  <a:gd name="connsiteX0" fmla="*/ 480561 w 2125076"/>
                  <a:gd name="connsiteY0" fmla="*/ 0 h 3416717"/>
                  <a:gd name="connsiteX1" fmla="*/ 1584147 w 2125076"/>
                  <a:gd name="connsiteY1" fmla="*/ 31531 h 3416717"/>
                  <a:gd name="connsiteX2" fmla="*/ 1605228 w 2125076"/>
                  <a:gd name="connsiteY2" fmla="*/ 1796720 h 3416717"/>
                  <a:gd name="connsiteX3" fmla="*/ 2121640 w 2125076"/>
                  <a:gd name="connsiteY3" fmla="*/ 2507085 h 3416717"/>
                  <a:gd name="connsiteX4" fmla="*/ 1074151 w 2125076"/>
                  <a:gd name="connsiteY4" fmla="*/ 3416717 h 3416717"/>
                  <a:gd name="connsiteX5" fmla="*/ 7412 w 2125076"/>
                  <a:gd name="connsiteY5" fmla="*/ 2479403 h 3416717"/>
                  <a:gd name="connsiteX6" fmla="*/ 449030 w 2125076"/>
                  <a:gd name="connsiteY6" fmla="*/ 1781504 h 3416717"/>
                  <a:gd name="connsiteX7" fmla="*/ 480561 w 2125076"/>
                  <a:gd name="connsiteY7" fmla="*/ 0 h 3416717"/>
                  <a:gd name="connsiteX0" fmla="*/ 486966 w 2131481"/>
                  <a:gd name="connsiteY0" fmla="*/ 0 h 3416717"/>
                  <a:gd name="connsiteX1" fmla="*/ 1590552 w 2131481"/>
                  <a:gd name="connsiteY1" fmla="*/ 31531 h 3416717"/>
                  <a:gd name="connsiteX2" fmla="*/ 1611633 w 2131481"/>
                  <a:gd name="connsiteY2" fmla="*/ 1796720 h 3416717"/>
                  <a:gd name="connsiteX3" fmla="*/ 2128045 w 2131481"/>
                  <a:gd name="connsiteY3" fmla="*/ 2507085 h 3416717"/>
                  <a:gd name="connsiteX4" fmla="*/ 1080556 w 2131481"/>
                  <a:gd name="connsiteY4" fmla="*/ 3416717 h 3416717"/>
                  <a:gd name="connsiteX5" fmla="*/ 13817 w 2131481"/>
                  <a:gd name="connsiteY5" fmla="*/ 2479403 h 3416717"/>
                  <a:gd name="connsiteX6" fmla="*/ 455435 w 2131481"/>
                  <a:gd name="connsiteY6" fmla="*/ 1781504 h 3416717"/>
                  <a:gd name="connsiteX7" fmla="*/ 486966 w 2131481"/>
                  <a:gd name="connsiteY7" fmla="*/ 0 h 3416717"/>
                  <a:gd name="connsiteX0" fmla="*/ 511197 w 2155712"/>
                  <a:gd name="connsiteY0" fmla="*/ 0 h 3416717"/>
                  <a:gd name="connsiteX1" fmla="*/ 1614783 w 2155712"/>
                  <a:gd name="connsiteY1" fmla="*/ 31531 h 3416717"/>
                  <a:gd name="connsiteX2" fmla="*/ 1635864 w 2155712"/>
                  <a:gd name="connsiteY2" fmla="*/ 1796720 h 3416717"/>
                  <a:gd name="connsiteX3" fmla="*/ 2152276 w 2155712"/>
                  <a:gd name="connsiteY3" fmla="*/ 2507085 h 3416717"/>
                  <a:gd name="connsiteX4" fmla="*/ 1104787 w 2155712"/>
                  <a:gd name="connsiteY4" fmla="*/ 3416717 h 3416717"/>
                  <a:gd name="connsiteX5" fmla="*/ 11467 w 2155712"/>
                  <a:gd name="connsiteY5" fmla="*/ 2490036 h 3416717"/>
                  <a:gd name="connsiteX6" fmla="*/ 479666 w 2155712"/>
                  <a:gd name="connsiteY6" fmla="*/ 1781504 h 3416717"/>
                  <a:gd name="connsiteX7" fmla="*/ 511197 w 2155712"/>
                  <a:gd name="connsiteY7" fmla="*/ 0 h 3416717"/>
                  <a:gd name="connsiteX0" fmla="*/ 511197 w 2155712"/>
                  <a:gd name="connsiteY0" fmla="*/ 0 h 3416717"/>
                  <a:gd name="connsiteX1" fmla="*/ 1614783 w 2155712"/>
                  <a:gd name="connsiteY1" fmla="*/ 31531 h 3416717"/>
                  <a:gd name="connsiteX2" fmla="*/ 1635864 w 2155712"/>
                  <a:gd name="connsiteY2" fmla="*/ 1796720 h 3416717"/>
                  <a:gd name="connsiteX3" fmla="*/ 2152276 w 2155712"/>
                  <a:gd name="connsiteY3" fmla="*/ 2507085 h 3416717"/>
                  <a:gd name="connsiteX4" fmla="*/ 1104787 w 2155712"/>
                  <a:gd name="connsiteY4" fmla="*/ 3416717 h 3416717"/>
                  <a:gd name="connsiteX5" fmla="*/ 11467 w 2155712"/>
                  <a:gd name="connsiteY5" fmla="*/ 2490036 h 3416717"/>
                  <a:gd name="connsiteX6" fmla="*/ 479666 w 2155712"/>
                  <a:gd name="connsiteY6" fmla="*/ 1781504 h 3416717"/>
                  <a:gd name="connsiteX7" fmla="*/ 511197 w 2155712"/>
                  <a:gd name="connsiteY7" fmla="*/ 0 h 3416717"/>
                  <a:gd name="connsiteX0" fmla="*/ 499730 w 2144245"/>
                  <a:gd name="connsiteY0" fmla="*/ 0 h 3416717"/>
                  <a:gd name="connsiteX1" fmla="*/ 1603316 w 2144245"/>
                  <a:gd name="connsiteY1" fmla="*/ 31531 h 3416717"/>
                  <a:gd name="connsiteX2" fmla="*/ 1624397 w 2144245"/>
                  <a:gd name="connsiteY2" fmla="*/ 1796720 h 3416717"/>
                  <a:gd name="connsiteX3" fmla="*/ 2140809 w 2144245"/>
                  <a:gd name="connsiteY3" fmla="*/ 2507085 h 3416717"/>
                  <a:gd name="connsiteX4" fmla="*/ 1093320 w 2144245"/>
                  <a:gd name="connsiteY4" fmla="*/ 3416717 h 3416717"/>
                  <a:gd name="connsiteX5" fmla="*/ 0 w 2144245"/>
                  <a:gd name="connsiteY5" fmla="*/ 2490036 h 3416717"/>
                  <a:gd name="connsiteX6" fmla="*/ 468199 w 2144245"/>
                  <a:gd name="connsiteY6" fmla="*/ 1781504 h 3416717"/>
                  <a:gd name="connsiteX7" fmla="*/ 499730 w 2144245"/>
                  <a:gd name="connsiteY7" fmla="*/ 0 h 3416717"/>
                  <a:gd name="connsiteX0" fmla="*/ 499730 w 2144356"/>
                  <a:gd name="connsiteY0" fmla="*/ 0 h 3416717"/>
                  <a:gd name="connsiteX1" fmla="*/ 1603316 w 2144356"/>
                  <a:gd name="connsiteY1" fmla="*/ 31531 h 3416717"/>
                  <a:gd name="connsiteX2" fmla="*/ 1624397 w 2144356"/>
                  <a:gd name="connsiteY2" fmla="*/ 1796720 h 3416717"/>
                  <a:gd name="connsiteX3" fmla="*/ 2140809 w 2144356"/>
                  <a:gd name="connsiteY3" fmla="*/ 2507085 h 3416717"/>
                  <a:gd name="connsiteX4" fmla="*/ 1093320 w 2144356"/>
                  <a:gd name="connsiteY4" fmla="*/ 3416717 h 3416717"/>
                  <a:gd name="connsiteX5" fmla="*/ 0 w 2144356"/>
                  <a:gd name="connsiteY5" fmla="*/ 2490036 h 3416717"/>
                  <a:gd name="connsiteX6" fmla="*/ 468199 w 2144356"/>
                  <a:gd name="connsiteY6" fmla="*/ 1781504 h 3416717"/>
                  <a:gd name="connsiteX7" fmla="*/ 499730 w 2144356"/>
                  <a:gd name="connsiteY7" fmla="*/ 0 h 3416717"/>
                  <a:gd name="connsiteX0" fmla="*/ 499730 w 2140816"/>
                  <a:gd name="connsiteY0" fmla="*/ 0 h 3416717"/>
                  <a:gd name="connsiteX1" fmla="*/ 1603316 w 2140816"/>
                  <a:gd name="connsiteY1" fmla="*/ 31531 h 3416717"/>
                  <a:gd name="connsiteX2" fmla="*/ 1624397 w 2140816"/>
                  <a:gd name="connsiteY2" fmla="*/ 1796720 h 3416717"/>
                  <a:gd name="connsiteX3" fmla="*/ 2140809 w 2140816"/>
                  <a:gd name="connsiteY3" fmla="*/ 2507085 h 3416717"/>
                  <a:gd name="connsiteX4" fmla="*/ 1093320 w 2140816"/>
                  <a:gd name="connsiteY4" fmla="*/ 3416717 h 3416717"/>
                  <a:gd name="connsiteX5" fmla="*/ 0 w 2140816"/>
                  <a:gd name="connsiteY5" fmla="*/ 2490036 h 3416717"/>
                  <a:gd name="connsiteX6" fmla="*/ 468199 w 2140816"/>
                  <a:gd name="connsiteY6" fmla="*/ 1781504 h 3416717"/>
                  <a:gd name="connsiteX7" fmla="*/ 499730 w 2140816"/>
                  <a:gd name="connsiteY7" fmla="*/ 0 h 3416717"/>
                  <a:gd name="connsiteX0" fmla="*/ 499730 w 2140816"/>
                  <a:gd name="connsiteY0" fmla="*/ 0 h 3416717"/>
                  <a:gd name="connsiteX1" fmla="*/ 1603316 w 2140816"/>
                  <a:gd name="connsiteY1" fmla="*/ 31531 h 3416717"/>
                  <a:gd name="connsiteX2" fmla="*/ 1624397 w 2140816"/>
                  <a:gd name="connsiteY2" fmla="*/ 1796720 h 3416717"/>
                  <a:gd name="connsiteX3" fmla="*/ 2140809 w 2140816"/>
                  <a:gd name="connsiteY3" fmla="*/ 2507085 h 3416717"/>
                  <a:gd name="connsiteX4" fmla="*/ 1093320 w 2140816"/>
                  <a:gd name="connsiteY4" fmla="*/ 3416717 h 3416717"/>
                  <a:gd name="connsiteX5" fmla="*/ 0 w 2140816"/>
                  <a:gd name="connsiteY5" fmla="*/ 2490036 h 3416717"/>
                  <a:gd name="connsiteX6" fmla="*/ 468199 w 2140816"/>
                  <a:gd name="connsiteY6" fmla="*/ 1781504 h 3416717"/>
                  <a:gd name="connsiteX7" fmla="*/ 499730 w 2140816"/>
                  <a:gd name="connsiteY7" fmla="*/ 0 h 3416717"/>
                  <a:gd name="connsiteX0" fmla="*/ 499730 w 2140816"/>
                  <a:gd name="connsiteY0" fmla="*/ 0 h 3416717"/>
                  <a:gd name="connsiteX1" fmla="*/ 1603316 w 2140816"/>
                  <a:gd name="connsiteY1" fmla="*/ 31531 h 3416717"/>
                  <a:gd name="connsiteX2" fmla="*/ 1624397 w 2140816"/>
                  <a:gd name="connsiteY2" fmla="*/ 1796720 h 3416717"/>
                  <a:gd name="connsiteX3" fmla="*/ 2140809 w 2140816"/>
                  <a:gd name="connsiteY3" fmla="*/ 2507085 h 3416717"/>
                  <a:gd name="connsiteX4" fmla="*/ 1093320 w 2140816"/>
                  <a:gd name="connsiteY4" fmla="*/ 3416717 h 3416717"/>
                  <a:gd name="connsiteX5" fmla="*/ 0 w 2140816"/>
                  <a:gd name="connsiteY5" fmla="*/ 2490036 h 3416717"/>
                  <a:gd name="connsiteX6" fmla="*/ 468199 w 2140816"/>
                  <a:gd name="connsiteY6" fmla="*/ 1781504 h 3416717"/>
                  <a:gd name="connsiteX7" fmla="*/ 499730 w 2140816"/>
                  <a:gd name="connsiteY7" fmla="*/ 0 h 3416717"/>
                  <a:gd name="connsiteX0" fmla="*/ 499730 w 2140816"/>
                  <a:gd name="connsiteY0" fmla="*/ 0 h 3416717"/>
                  <a:gd name="connsiteX1" fmla="*/ 1624581 w 2140816"/>
                  <a:gd name="connsiteY1" fmla="*/ 42163 h 3416717"/>
                  <a:gd name="connsiteX2" fmla="*/ 1624397 w 2140816"/>
                  <a:gd name="connsiteY2" fmla="*/ 1796720 h 3416717"/>
                  <a:gd name="connsiteX3" fmla="*/ 2140809 w 2140816"/>
                  <a:gd name="connsiteY3" fmla="*/ 2507085 h 3416717"/>
                  <a:gd name="connsiteX4" fmla="*/ 1093320 w 2140816"/>
                  <a:gd name="connsiteY4" fmla="*/ 3416717 h 3416717"/>
                  <a:gd name="connsiteX5" fmla="*/ 0 w 2140816"/>
                  <a:gd name="connsiteY5" fmla="*/ 2490036 h 3416717"/>
                  <a:gd name="connsiteX6" fmla="*/ 468199 w 2140816"/>
                  <a:gd name="connsiteY6" fmla="*/ 1781504 h 3416717"/>
                  <a:gd name="connsiteX7" fmla="*/ 499730 w 2140816"/>
                  <a:gd name="connsiteY7" fmla="*/ 0 h 3416717"/>
                  <a:gd name="connsiteX0" fmla="*/ 505047 w 2140816"/>
                  <a:gd name="connsiteY0" fmla="*/ 0 h 3390135"/>
                  <a:gd name="connsiteX1" fmla="*/ 1624581 w 2140816"/>
                  <a:gd name="connsiteY1" fmla="*/ 15581 h 3390135"/>
                  <a:gd name="connsiteX2" fmla="*/ 1624397 w 2140816"/>
                  <a:gd name="connsiteY2" fmla="*/ 1770138 h 3390135"/>
                  <a:gd name="connsiteX3" fmla="*/ 2140809 w 2140816"/>
                  <a:gd name="connsiteY3" fmla="*/ 2480503 h 3390135"/>
                  <a:gd name="connsiteX4" fmla="*/ 1093320 w 2140816"/>
                  <a:gd name="connsiteY4" fmla="*/ 3390135 h 3390135"/>
                  <a:gd name="connsiteX5" fmla="*/ 0 w 2140816"/>
                  <a:gd name="connsiteY5" fmla="*/ 2463454 h 3390135"/>
                  <a:gd name="connsiteX6" fmla="*/ 468199 w 2140816"/>
                  <a:gd name="connsiteY6" fmla="*/ 1754922 h 3390135"/>
                  <a:gd name="connsiteX7" fmla="*/ 505047 w 2140816"/>
                  <a:gd name="connsiteY7" fmla="*/ 0 h 3390135"/>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468199 w 2140816"/>
                  <a:gd name="connsiteY6" fmla="*/ 1739341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7 w 2140816"/>
                  <a:gd name="connsiteY6" fmla="*/ 1744658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16045 w 2140816"/>
                  <a:gd name="connsiteY6" fmla="*/ 1749974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60607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60607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60607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17343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60607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17343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18076 h 3374554"/>
                  <a:gd name="connsiteX7" fmla="*/ 510364 w 2140816"/>
                  <a:gd name="connsiteY7" fmla="*/ 367 h 337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0816" h="3374554">
                    <a:moveTo>
                      <a:pt x="510364" y="367"/>
                    </a:moveTo>
                    <a:lnTo>
                      <a:pt x="1624581" y="0"/>
                    </a:lnTo>
                    <a:cubicBezTo>
                      <a:pt x="1624520" y="584852"/>
                      <a:pt x="1624458" y="1132491"/>
                      <a:pt x="1624397" y="1717343"/>
                    </a:cubicBezTo>
                    <a:cubicBezTo>
                      <a:pt x="1894000" y="1865526"/>
                      <a:pt x="2142337" y="1992446"/>
                      <a:pt x="2140809" y="2464922"/>
                    </a:cubicBezTo>
                    <a:cubicBezTo>
                      <a:pt x="2007108" y="3145162"/>
                      <a:pt x="1575940" y="3364105"/>
                      <a:pt x="1093320" y="3374554"/>
                    </a:cubicBezTo>
                    <a:cubicBezTo>
                      <a:pt x="411185" y="3319680"/>
                      <a:pt x="38741" y="3046169"/>
                      <a:pt x="0" y="2447873"/>
                    </a:cubicBezTo>
                    <a:cubicBezTo>
                      <a:pt x="5682" y="2262171"/>
                      <a:pt x="46440" y="1869928"/>
                      <a:pt x="500096" y="1718076"/>
                    </a:cubicBezTo>
                    <a:cubicBezTo>
                      <a:pt x="508835" y="424264"/>
                      <a:pt x="506942" y="581797"/>
                      <a:pt x="510364" y="367"/>
                    </a:cubicBezTo>
                    <a:close/>
                  </a:path>
                </a:pathLst>
              </a:custGeom>
              <a:solidFill>
                <a:schemeClr val="bg2">
                  <a:lumMod val="20000"/>
                  <a:lumOff val="80000"/>
                </a:schemeClr>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7" name="Picture 2">
                <a:extLst>
                  <a:ext uri="{FF2B5EF4-FFF2-40B4-BE49-F238E27FC236}">
                    <a16:creationId xmlns:a16="http://schemas.microsoft.com/office/drawing/2014/main" id="{BCFA898A-9F19-A042-9EA6-398F69C766A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717" r="35746"/>
              <a:stretch/>
            </p:blipFill>
            <p:spPr bwMode="auto">
              <a:xfrm>
                <a:off x="4093145" y="1915055"/>
                <a:ext cx="378158" cy="1325170"/>
              </a:xfrm>
              <a:prstGeom prst="rect">
                <a:avLst/>
              </a:prstGeom>
              <a:noFill/>
              <a:extLst>
                <a:ext uri="{909E8E84-426E-40DD-AFC4-6F175D3DCCD1}">
                  <a14:hiddenFill xmlns:a14="http://schemas.microsoft.com/office/drawing/2010/main">
                    <a:solidFill>
                      <a:srgbClr val="FFFFFF"/>
                    </a:solidFill>
                  </a14:hiddenFill>
                </a:ext>
              </a:extLst>
            </p:spPr>
          </p:pic>
        </p:grpSp>
        <p:sp>
          <p:nvSpPr>
            <p:cNvPr id="133" name="Bent Arrow 132">
              <a:extLst>
                <a:ext uri="{FF2B5EF4-FFF2-40B4-BE49-F238E27FC236}">
                  <a16:creationId xmlns:a16="http://schemas.microsoft.com/office/drawing/2014/main" id="{C571CB1D-7B6D-BC4C-A5EB-E04C6A957E2A}"/>
                </a:ext>
              </a:extLst>
            </p:cNvPr>
            <p:cNvSpPr/>
            <p:nvPr/>
          </p:nvSpPr>
          <p:spPr>
            <a:xfrm rot="5400000">
              <a:off x="3493181" y="2520267"/>
              <a:ext cx="348455" cy="851471"/>
            </a:xfrm>
            <a:prstGeom prst="bentArrow">
              <a:avLst>
                <a:gd name="adj1" fmla="val 69188"/>
                <a:gd name="adj2" fmla="val 43837"/>
                <a:gd name="adj3" fmla="val 0"/>
                <a:gd name="adj4" fmla="val 59169"/>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91440" bIns="91440" rtlCol="0" anchor="ctr"/>
            <a:lstStyle/>
            <a:p>
              <a:r>
                <a:rPr lang="en-US" sz="1100" dirty="0">
                  <a:solidFill>
                    <a:schemeClr val="tx1"/>
                  </a:solidFill>
                </a:rPr>
                <a:t>Intake</a:t>
              </a:r>
            </a:p>
          </p:txBody>
        </p:sp>
        <p:sp>
          <p:nvSpPr>
            <p:cNvPr id="134" name="Bent Arrow 133">
              <a:extLst>
                <a:ext uri="{FF2B5EF4-FFF2-40B4-BE49-F238E27FC236}">
                  <a16:creationId xmlns:a16="http://schemas.microsoft.com/office/drawing/2014/main" id="{0B541A61-1513-4249-A203-0868398E9F3A}"/>
                </a:ext>
              </a:extLst>
            </p:cNvPr>
            <p:cNvSpPr/>
            <p:nvPr/>
          </p:nvSpPr>
          <p:spPr>
            <a:xfrm rot="5400000" flipV="1">
              <a:off x="4727988" y="2513448"/>
              <a:ext cx="348455" cy="851470"/>
            </a:xfrm>
            <a:prstGeom prst="bentArrow">
              <a:avLst>
                <a:gd name="adj1" fmla="val 69188"/>
                <a:gd name="adj2" fmla="val 43837"/>
                <a:gd name="adj3" fmla="val 0"/>
                <a:gd name="adj4" fmla="val 59169"/>
              </a:avLst>
            </a:prstGeom>
            <a:solidFill>
              <a:schemeClr val="accent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182880" tIns="0" rIns="91440" bIns="91440" rtlCol="0" anchor="ctr"/>
            <a:lstStyle/>
            <a:p>
              <a:pPr algn="r"/>
              <a:r>
                <a:rPr lang="en-US" sz="1100" dirty="0">
                  <a:solidFill>
                    <a:schemeClr val="tx1"/>
                  </a:solidFill>
                </a:rPr>
                <a:t>Exhaust</a:t>
              </a:r>
            </a:p>
          </p:txBody>
        </p:sp>
      </p:grpSp>
      <p:sp>
        <p:nvSpPr>
          <p:cNvPr id="138" name="Rounded Rectangle 137">
            <a:extLst>
              <a:ext uri="{FF2B5EF4-FFF2-40B4-BE49-F238E27FC236}">
                <a16:creationId xmlns:a16="http://schemas.microsoft.com/office/drawing/2014/main" id="{88D70F24-83D3-AA41-9D65-3F5919833DF6}"/>
              </a:ext>
            </a:extLst>
          </p:cNvPr>
          <p:cNvSpPr>
            <a:spLocks noChangeAspect="1"/>
          </p:cNvSpPr>
          <p:nvPr/>
        </p:nvSpPr>
        <p:spPr>
          <a:xfrm rot="1635385">
            <a:off x="2600000" y="8073158"/>
            <a:ext cx="273999" cy="145936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09673C4A-5415-5E47-9DF5-CA69392A97CA}"/>
              </a:ext>
            </a:extLst>
          </p:cNvPr>
          <p:cNvGrpSpPr>
            <a:grpSpLocks noChangeAspect="1"/>
          </p:cNvGrpSpPr>
          <p:nvPr/>
        </p:nvGrpSpPr>
        <p:grpSpPr>
          <a:xfrm>
            <a:off x="2403107" y="7639504"/>
            <a:ext cx="1094654" cy="793720"/>
            <a:chOff x="6911497" y="5438316"/>
            <a:chExt cx="2174729" cy="1639032"/>
          </a:xfrm>
        </p:grpSpPr>
        <p:sp>
          <p:nvSpPr>
            <p:cNvPr id="140" name="Can 139">
              <a:extLst>
                <a:ext uri="{FF2B5EF4-FFF2-40B4-BE49-F238E27FC236}">
                  <a16:creationId xmlns:a16="http://schemas.microsoft.com/office/drawing/2014/main" id="{AE905FC3-3258-764A-B5FC-44B8A228E8DF}"/>
                </a:ext>
              </a:extLst>
            </p:cNvPr>
            <p:cNvSpPr/>
            <p:nvPr/>
          </p:nvSpPr>
          <p:spPr>
            <a:xfrm>
              <a:off x="6911497" y="5438316"/>
              <a:ext cx="2174729" cy="1639032"/>
            </a:xfrm>
            <a:prstGeom prst="can">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Arc 140">
              <a:extLst>
                <a:ext uri="{FF2B5EF4-FFF2-40B4-BE49-F238E27FC236}">
                  <a16:creationId xmlns:a16="http://schemas.microsoft.com/office/drawing/2014/main" id="{F1E3E5EB-D7D9-4D49-8217-8B43482D7DF2}"/>
                </a:ext>
              </a:extLst>
            </p:cNvPr>
            <p:cNvSpPr/>
            <p:nvPr/>
          </p:nvSpPr>
          <p:spPr>
            <a:xfrm rot="10800000">
              <a:off x="6915297" y="5480342"/>
              <a:ext cx="2167128" cy="527177"/>
            </a:xfrm>
            <a:prstGeom prst="arc">
              <a:avLst>
                <a:gd name="adj1" fmla="val 10802105"/>
                <a:gd name="adj2"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2" name="Arc 141">
              <a:extLst>
                <a:ext uri="{FF2B5EF4-FFF2-40B4-BE49-F238E27FC236}">
                  <a16:creationId xmlns:a16="http://schemas.microsoft.com/office/drawing/2014/main" id="{31B827D6-2A28-724B-9677-FE6C77E26C19}"/>
                </a:ext>
              </a:extLst>
            </p:cNvPr>
            <p:cNvSpPr/>
            <p:nvPr/>
          </p:nvSpPr>
          <p:spPr>
            <a:xfrm rot="10800000">
              <a:off x="6915297" y="5632742"/>
              <a:ext cx="2167128" cy="527177"/>
            </a:xfrm>
            <a:prstGeom prst="arc">
              <a:avLst>
                <a:gd name="adj1" fmla="val 10802105"/>
                <a:gd name="adj2"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Arc 142">
              <a:extLst>
                <a:ext uri="{FF2B5EF4-FFF2-40B4-BE49-F238E27FC236}">
                  <a16:creationId xmlns:a16="http://schemas.microsoft.com/office/drawing/2014/main" id="{91168CAC-7F08-BF49-8257-3227740C99AF}"/>
                </a:ext>
              </a:extLst>
            </p:cNvPr>
            <p:cNvSpPr/>
            <p:nvPr/>
          </p:nvSpPr>
          <p:spPr>
            <a:xfrm rot="10800000">
              <a:off x="6933585" y="5785142"/>
              <a:ext cx="2130552" cy="527177"/>
            </a:xfrm>
            <a:prstGeom prst="arc">
              <a:avLst>
                <a:gd name="adj1" fmla="val 10802105"/>
                <a:gd name="adj2" fmla="val 0"/>
              </a:avLst>
            </a:prstGeom>
            <a:ln w="47625"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Oval 143">
              <a:extLst>
                <a:ext uri="{FF2B5EF4-FFF2-40B4-BE49-F238E27FC236}">
                  <a16:creationId xmlns:a16="http://schemas.microsoft.com/office/drawing/2014/main" id="{426F9419-72EE-2F4D-BFC8-839557AEDD41}"/>
                </a:ext>
              </a:extLst>
            </p:cNvPr>
            <p:cNvSpPr/>
            <p:nvPr/>
          </p:nvSpPr>
          <p:spPr>
            <a:xfrm>
              <a:off x="7747401" y="6481594"/>
              <a:ext cx="502920" cy="500626"/>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5" name="Freeform 144">
            <a:extLst>
              <a:ext uri="{FF2B5EF4-FFF2-40B4-BE49-F238E27FC236}">
                <a16:creationId xmlns:a16="http://schemas.microsoft.com/office/drawing/2014/main" id="{C7B55EF8-9189-AD4F-BC7B-C42794BF8D18}"/>
              </a:ext>
            </a:extLst>
          </p:cNvPr>
          <p:cNvSpPr>
            <a:spLocks noChangeAspect="1"/>
          </p:cNvSpPr>
          <p:nvPr/>
        </p:nvSpPr>
        <p:spPr>
          <a:xfrm>
            <a:off x="3081311" y="5829190"/>
            <a:ext cx="433437" cy="1289214"/>
          </a:xfrm>
          <a:custGeom>
            <a:avLst/>
            <a:gdLst>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422910 w 720090"/>
              <a:gd name="connsiteY6" fmla="*/ 1977390 h 2171700"/>
              <a:gd name="connsiteX7" fmla="*/ 422910 w 720090"/>
              <a:gd name="connsiteY7" fmla="*/ 11430 h 2171700"/>
              <a:gd name="connsiteX8" fmla="*/ 251460 w 720090"/>
              <a:gd name="connsiteY8" fmla="*/ 0 h 2171700"/>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661827 w 720090"/>
              <a:gd name="connsiteY6" fmla="*/ 2135387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62182 w 720090"/>
              <a:gd name="connsiteY1" fmla="*/ 1947146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62182 w 720090"/>
              <a:gd name="connsiteY1" fmla="*/ 1947146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2910 w 720090"/>
              <a:gd name="connsiteY7" fmla="*/ 1978098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57868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5070 h 2176770"/>
              <a:gd name="connsiteX1" fmla="*/ 249134 w 720090"/>
              <a:gd name="connsiteY1" fmla="*/ 214553 h 2176770"/>
              <a:gd name="connsiteX2" fmla="*/ 262182 w 720090"/>
              <a:gd name="connsiteY2" fmla="*/ 1952216 h 2176770"/>
              <a:gd name="connsiteX3" fmla="*/ 0 w 720090"/>
              <a:gd name="connsiteY3" fmla="*/ 2114866 h 2176770"/>
              <a:gd name="connsiteX4" fmla="*/ 0 w 720090"/>
              <a:gd name="connsiteY4" fmla="*/ 2165340 h 2176770"/>
              <a:gd name="connsiteX5" fmla="*/ 720090 w 720090"/>
              <a:gd name="connsiteY5" fmla="*/ 2176770 h 2176770"/>
              <a:gd name="connsiteX6" fmla="*/ 720090 w 720090"/>
              <a:gd name="connsiteY6" fmla="*/ 2176770 h 2176770"/>
              <a:gd name="connsiteX7" fmla="*/ 718472 w 720090"/>
              <a:gd name="connsiteY7" fmla="*/ 2124273 h 2176770"/>
              <a:gd name="connsiteX8" fmla="*/ 426956 w 720090"/>
              <a:gd name="connsiteY8" fmla="*/ 1954138 h 2176770"/>
              <a:gd name="connsiteX9" fmla="*/ 422910 w 720090"/>
              <a:gd name="connsiteY9" fmla="*/ 4362 h 2176770"/>
              <a:gd name="connsiteX10" fmla="*/ 251460 w 720090"/>
              <a:gd name="connsiteY10" fmla="*/ 5070 h 2176770"/>
              <a:gd name="connsiteX0" fmla="*/ 251460 w 720090"/>
              <a:gd name="connsiteY0" fmla="*/ 708 h 2172408"/>
              <a:gd name="connsiteX1" fmla="*/ 249134 w 720090"/>
              <a:gd name="connsiteY1" fmla="*/ 210191 h 2172408"/>
              <a:gd name="connsiteX2" fmla="*/ 262182 w 720090"/>
              <a:gd name="connsiteY2" fmla="*/ 1947854 h 2172408"/>
              <a:gd name="connsiteX3" fmla="*/ 0 w 720090"/>
              <a:gd name="connsiteY3" fmla="*/ 2110504 h 2172408"/>
              <a:gd name="connsiteX4" fmla="*/ 0 w 720090"/>
              <a:gd name="connsiteY4" fmla="*/ 2160978 h 2172408"/>
              <a:gd name="connsiteX5" fmla="*/ 720090 w 720090"/>
              <a:gd name="connsiteY5" fmla="*/ 2172408 h 2172408"/>
              <a:gd name="connsiteX6" fmla="*/ 720090 w 720090"/>
              <a:gd name="connsiteY6" fmla="*/ 2172408 h 2172408"/>
              <a:gd name="connsiteX7" fmla="*/ 718472 w 720090"/>
              <a:gd name="connsiteY7" fmla="*/ 2119911 h 2172408"/>
              <a:gd name="connsiteX8" fmla="*/ 426956 w 720090"/>
              <a:gd name="connsiteY8" fmla="*/ 1949776 h 2172408"/>
              <a:gd name="connsiteX9" fmla="*/ 422910 w 720090"/>
              <a:gd name="connsiteY9" fmla="*/ 0 h 2172408"/>
              <a:gd name="connsiteX10" fmla="*/ 251460 w 720090"/>
              <a:gd name="connsiteY10" fmla="*/ 708 h 2172408"/>
              <a:gd name="connsiteX0" fmla="*/ 251460 w 720090"/>
              <a:gd name="connsiteY0" fmla="*/ 708 h 2172408"/>
              <a:gd name="connsiteX1" fmla="*/ 257226 w 720090"/>
              <a:gd name="connsiteY1" fmla="*/ 1171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74955 w 720090"/>
              <a:gd name="connsiteY1" fmla="*/ 13151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94005 w 720090"/>
              <a:gd name="connsiteY1" fmla="*/ 17596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94005 w 720090"/>
              <a:gd name="connsiteY1" fmla="*/ 17596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43205 w 720090"/>
              <a:gd name="connsiteY1" fmla="*/ 1188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8027 w 720090"/>
              <a:gd name="connsiteY4" fmla="*/ 217810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66920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4689 w 720090"/>
              <a:gd name="connsiteY3" fmla="*/ 22508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67976 w 720090"/>
              <a:gd name="connsiteY0" fmla="*/ 21026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67976 w 720090"/>
              <a:gd name="connsiteY13" fmla="*/ 21026 h 2172408"/>
              <a:gd name="connsiteX0" fmla="*/ 262894 w 720090"/>
              <a:gd name="connsiteY0" fmla="*/ 14677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62894 w 720090"/>
              <a:gd name="connsiteY13" fmla="*/ 14677 h 2172408"/>
              <a:gd name="connsiteX0" fmla="*/ 262894 w 720090"/>
              <a:gd name="connsiteY0" fmla="*/ 0 h 2157731"/>
              <a:gd name="connsiteX1" fmla="*/ 258448 w 720090"/>
              <a:gd name="connsiteY1" fmla="*/ 151130 h 2157731"/>
              <a:gd name="connsiteX2" fmla="*/ 289557 w 720090"/>
              <a:gd name="connsiteY2" fmla="*/ 153036 h 2157731"/>
              <a:gd name="connsiteX3" fmla="*/ 287066 w 720090"/>
              <a:gd name="connsiteY3" fmla="*/ 211674 h 2157731"/>
              <a:gd name="connsiteX4" fmla="*/ 259297 w 720090"/>
              <a:gd name="connsiteY4" fmla="*/ 210752 h 2157731"/>
              <a:gd name="connsiteX5" fmla="*/ 262182 w 720090"/>
              <a:gd name="connsiteY5" fmla="*/ 1933177 h 2157731"/>
              <a:gd name="connsiteX6" fmla="*/ 0 w 720090"/>
              <a:gd name="connsiteY6" fmla="*/ 2095827 h 2157731"/>
              <a:gd name="connsiteX7" fmla="*/ 0 w 720090"/>
              <a:gd name="connsiteY7" fmla="*/ 2146301 h 2157731"/>
              <a:gd name="connsiteX8" fmla="*/ 720090 w 720090"/>
              <a:gd name="connsiteY8" fmla="*/ 2157731 h 2157731"/>
              <a:gd name="connsiteX9" fmla="*/ 720090 w 720090"/>
              <a:gd name="connsiteY9" fmla="*/ 2157731 h 2157731"/>
              <a:gd name="connsiteX10" fmla="*/ 718472 w 720090"/>
              <a:gd name="connsiteY10" fmla="*/ 2105234 h 2157731"/>
              <a:gd name="connsiteX11" fmla="*/ 426956 w 720090"/>
              <a:gd name="connsiteY11" fmla="*/ 1935099 h 2157731"/>
              <a:gd name="connsiteX12" fmla="*/ 397500 w 720090"/>
              <a:gd name="connsiteY12" fmla="*/ 9450 h 2157731"/>
              <a:gd name="connsiteX13" fmla="*/ 262894 w 720090"/>
              <a:gd name="connsiteY13" fmla="*/ 0 h 2157731"/>
              <a:gd name="connsiteX0" fmla="*/ 262894 w 720090"/>
              <a:gd name="connsiteY0" fmla="*/ 1979 h 2159710"/>
              <a:gd name="connsiteX1" fmla="*/ 258448 w 720090"/>
              <a:gd name="connsiteY1" fmla="*/ 15310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8448 w 720090"/>
              <a:gd name="connsiteY1" fmla="*/ 15310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2259 w 720090"/>
              <a:gd name="connsiteY1" fmla="*/ 15437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7341 w 720090"/>
              <a:gd name="connsiteY1" fmla="*/ 15564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6071 w 720090"/>
              <a:gd name="connsiteY1" fmla="*/ 128982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94022 w 720090"/>
              <a:gd name="connsiteY1" fmla="*/ 120093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3369 w 720090"/>
              <a:gd name="connsiteY2" fmla="*/ 125808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0828 w 720090"/>
              <a:gd name="connsiteY2" fmla="*/ 13088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0828 w 720090"/>
              <a:gd name="connsiteY2" fmla="*/ 13088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56130 h 2213861"/>
              <a:gd name="connsiteX1" fmla="*/ 260990 w 720090"/>
              <a:gd name="connsiteY1" fmla="*/ 180593 h 2213861"/>
              <a:gd name="connsiteX2" fmla="*/ 288287 w 720090"/>
              <a:gd name="connsiteY2" fmla="*/ 185038 h 2213861"/>
              <a:gd name="connsiteX3" fmla="*/ 288337 w 720090"/>
              <a:gd name="connsiteY3" fmla="*/ 266534 h 2213861"/>
              <a:gd name="connsiteX4" fmla="*/ 259297 w 720090"/>
              <a:gd name="connsiteY4" fmla="*/ 266882 h 2213861"/>
              <a:gd name="connsiteX5" fmla="*/ 262182 w 720090"/>
              <a:gd name="connsiteY5" fmla="*/ 1989307 h 2213861"/>
              <a:gd name="connsiteX6" fmla="*/ 0 w 720090"/>
              <a:gd name="connsiteY6" fmla="*/ 2151957 h 2213861"/>
              <a:gd name="connsiteX7" fmla="*/ 0 w 720090"/>
              <a:gd name="connsiteY7" fmla="*/ 2202431 h 2213861"/>
              <a:gd name="connsiteX8" fmla="*/ 720090 w 720090"/>
              <a:gd name="connsiteY8" fmla="*/ 2213861 h 2213861"/>
              <a:gd name="connsiteX9" fmla="*/ 720090 w 720090"/>
              <a:gd name="connsiteY9" fmla="*/ 2213861 h 2213861"/>
              <a:gd name="connsiteX10" fmla="*/ 718472 w 720090"/>
              <a:gd name="connsiteY10" fmla="*/ 2161364 h 2213861"/>
              <a:gd name="connsiteX11" fmla="*/ 426956 w 720090"/>
              <a:gd name="connsiteY11" fmla="*/ 1991229 h 2213861"/>
              <a:gd name="connsiteX12" fmla="*/ 415935 w 720090"/>
              <a:gd name="connsiteY12" fmla="*/ 177846 h 2213861"/>
              <a:gd name="connsiteX13" fmla="*/ 416557 w 720090"/>
              <a:gd name="connsiteY13" fmla="*/ 54151 h 2213861"/>
              <a:gd name="connsiteX14" fmla="*/ 262894 w 720090"/>
              <a:gd name="connsiteY14" fmla="*/ 56130 h 2213861"/>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2123 w 720090"/>
              <a:gd name="connsiteY12" fmla="*/ 213854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2123 w 720090"/>
              <a:gd name="connsiteY13" fmla="*/ 180838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3066 w 720090"/>
              <a:gd name="connsiteY13" fmla="*/ 221473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85443 w 720090"/>
              <a:gd name="connsiteY13" fmla="*/ 217663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89255 w 720090"/>
              <a:gd name="connsiteY13" fmla="*/ 21258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94336 w 720090"/>
              <a:gd name="connsiteY14" fmla="*/ 160521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6713 w 720090"/>
              <a:gd name="connsiteY14" fmla="*/ 136394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1631 w 720090"/>
              <a:gd name="connsiteY14" fmla="*/ 131314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1631 w 720090"/>
              <a:gd name="connsiteY14" fmla="*/ 13131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21017 w 720090"/>
              <a:gd name="connsiteY15" fmla="*/ 12115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26680 w 746770"/>
              <a:gd name="connsiteY7" fmla="*/ 214828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3811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22451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07038 w 746770"/>
              <a:gd name="connsiteY10" fmla="*/ 2113562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22631 w 746770"/>
              <a:gd name="connsiteY9" fmla="*/ 2157170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22631 w 746770"/>
              <a:gd name="connsiteY9" fmla="*/ 2143202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19743 w 746770"/>
              <a:gd name="connsiteY9" fmla="*/ 2105943 h 2159710"/>
              <a:gd name="connsiteX10" fmla="*/ 453636 w 746770"/>
              <a:gd name="connsiteY10" fmla="*/ 1935808 h 2159710"/>
              <a:gd name="connsiteX11" fmla="*/ 441344 w 746770"/>
              <a:gd name="connsiteY11" fmla="*/ 212584 h 2159710"/>
              <a:gd name="connsiteX12" fmla="*/ 415935 w 746770"/>
              <a:gd name="connsiteY12" fmla="*/ 212584 h 2159710"/>
              <a:gd name="connsiteX13" fmla="*/ 415934 w 746770"/>
              <a:gd name="connsiteY13" fmla="*/ 128774 h 2159710"/>
              <a:gd name="connsiteX14" fmla="*/ 443885 w 746770"/>
              <a:gd name="connsiteY14" fmla="*/ 123696 h 2159710"/>
              <a:gd name="connsiteX15" fmla="*/ 443237 w 746770"/>
              <a:gd name="connsiteY15" fmla="*/ 0 h 2159710"/>
              <a:gd name="connsiteX16" fmla="*/ 289574 w 746770"/>
              <a:gd name="connsiteY16" fmla="*/ 1979 h 2159710"/>
              <a:gd name="connsiteX0" fmla="*/ 289574 w 725172"/>
              <a:gd name="connsiteY0" fmla="*/ 1979 h 2158440"/>
              <a:gd name="connsiteX1" fmla="*/ 287670 w 725172"/>
              <a:gd name="connsiteY1" fmla="*/ 126442 h 2158440"/>
              <a:gd name="connsiteX2" fmla="*/ 314967 w 725172"/>
              <a:gd name="connsiteY2" fmla="*/ 130887 h 2158440"/>
              <a:gd name="connsiteX3" fmla="*/ 315017 w 725172"/>
              <a:gd name="connsiteY3" fmla="*/ 212383 h 2158440"/>
              <a:gd name="connsiteX4" fmla="*/ 285977 w 725172"/>
              <a:gd name="connsiteY4" fmla="*/ 212731 h 2158440"/>
              <a:gd name="connsiteX5" fmla="*/ 281239 w 725172"/>
              <a:gd name="connsiteY5" fmla="*/ 1938966 h 2158440"/>
              <a:gd name="connsiteX6" fmla="*/ 0 w 725172"/>
              <a:gd name="connsiteY6" fmla="*/ 2113044 h 2158440"/>
              <a:gd name="connsiteX7" fmla="*/ 0 w 725172"/>
              <a:gd name="connsiteY7" fmla="*/ 2150820 h 2158440"/>
              <a:gd name="connsiteX8" fmla="*/ 725172 w 725172"/>
              <a:gd name="connsiteY8" fmla="*/ 2158440 h 2158440"/>
              <a:gd name="connsiteX9" fmla="*/ 719743 w 725172"/>
              <a:gd name="connsiteY9" fmla="*/ 2105943 h 2158440"/>
              <a:gd name="connsiteX10" fmla="*/ 453636 w 725172"/>
              <a:gd name="connsiteY10" fmla="*/ 1935808 h 2158440"/>
              <a:gd name="connsiteX11" fmla="*/ 441344 w 725172"/>
              <a:gd name="connsiteY11" fmla="*/ 212584 h 2158440"/>
              <a:gd name="connsiteX12" fmla="*/ 415935 w 725172"/>
              <a:gd name="connsiteY12" fmla="*/ 212584 h 2158440"/>
              <a:gd name="connsiteX13" fmla="*/ 415934 w 725172"/>
              <a:gd name="connsiteY13" fmla="*/ 128774 h 2158440"/>
              <a:gd name="connsiteX14" fmla="*/ 443885 w 725172"/>
              <a:gd name="connsiteY14" fmla="*/ 123696 h 2158440"/>
              <a:gd name="connsiteX15" fmla="*/ 443237 w 725172"/>
              <a:gd name="connsiteY15" fmla="*/ 0 h 2158440"/>
              <a:gd name="connsiteX16" fmla="*/ 289574 w 725172"/>
              <a:gd name="connsiteY16" fmla="*/ 1979 h 2158440"/>
              <a:gd name="connsiteX0" fmla="*/ 289574 w 719743"/>
              <a:gd name="connsiteY0" fmla="*/ 1979 h 2157170"/>
              <a:gd name="connsiteX1" fmla="*/ 287670 w 719743"/>
              <a:gd name="connsiteY1" fmla="*/ 126442 h 2157170"/>
              <a:gd name="connsiteX2" fmla="*/ 314967 w 719743"/>
              <a:gd name="connsiteY2" fmla="*/ 130887 h 2157170"/>
              <a:gd name="connsiteX3" fmla="*/ 315017 w 719743"/>
              <a:gd name="connsiteY3" fmla="*/ 212383 h 2157170"/>
              <a:gd name="connsiteX4" fmla="*/ 285977 w 719743"/>
              <a:gd name="connsiteY4" fmla="*/ 212731 h 2157170"/>
              <a:gd name="connsiteX5" fmla="*/ 281239 w 719743"/>
              <a:gd name="connsiteY5" fmla="*/ 1938966 h 2157170"/>
              <a:gd name="connsiteX6" fmla="*/ 0 w 719743"/>
              <a:gd name="connsiteY6" fmla="*/ 2113044 h 2157170"/>
              <a:gd name="connsiteX7" fmla="*/ 0 w 719743"/>
              <a:gd name="connsiteY7" fmla="*/ 2150820 h 2157170"/>
              <a:gd name="connsiteX8" fmla="*/ 707385 w 719743"/>
              <a:gd name="connsiteY8" fmla="*/ 2157170 h 2157170"/>
              <a:gd name="connsiteX9" fmla="*/ 719743 w 719743"/>
              <a:gd name="connsiteY9" fmla="*/ 2105943 h 2157170"/>
              <a:gd name="connsiteX10" fmla="*/ 453636 w 719743"/>
              <a:gd name="connsiteY10" fmla="*/ 1935808 h 2157170"/>
              <a:gd name="connsiteX11" fmla="*/ 441344 w 719743"/>
              <a:gd name="connsiteY11" fmla="*/ 212584 h 2157170"/>
              <a:gd name="connsiteX12" fmla="*/ 415935 w 719743"/>
              <a:gd name="connsiteY12" fmla="*/ 212584 h 2157170"/>
              <a:gd name="connsiteX13" fmla="*/ 415934 w 719743"/>
              <a:gd name="connsiteY13" fmla="*/ 128774 h 2157170"/>
              <a:gd name="connsiteX14" fmla="*/ 443885 w 719743"/>
              <a:gd name="connsiteY14" fmla="*/ 123696 h 2157170"/>
              <a:gd name="connsiteX15" fmla="*/ 443237 w 719743"/>
              <a:gd name="connsiteY15" fmla="*/ 0 h 2157170"/>
              <a:gd name="connsiteX16" fmla="*/ 289574 w 719743"/>
              <a:gd name="connsiteY16" fmla="*/ 1979 h 2157170"/>
              <a:gd name="connsiteX0" fmla="*/ 289574 w 722631"/>
              <a:gd name="connsiteY0" fmla="*/ 1979 h 2150820"/>
              <a:gd name="connsiteX1" fmla="*/ 287670 w 722631"/>
              <a:gd name="connsiteY1" fmla="*/ 126442 h 2150820"/>
              <a:gd name="connsiteX2" fmla="*/ 314967 w 722631"/>
              <a:gd name="connsiteY2" fmla="*/ 130887 h 2150820"/>
              <a:gd name="connsiteX3" fmla="*/ 315017 w 722631"/>
              <a:gd name="connsiteY3" fmla="*/ 212383 h 2150820"/>
              <a:gd name="connsiteX4" fmla="*/ 285977 w 722631"/>
              <a:gd name="connsiteY4" fmla="*/ 212731 h 2150820"/>
              <a:gd name="connsiteX5" fmla="*/ 281239 w 722631"/>
              <a:gd name="connsiteY5" fmla="*/ 1938966 h 2150820"/>
              <a:gd name="connsiteX6" fmla="*/ 0 w 722631"/>
              <a:gd name="connsiteY6" fmla="*/ 2113044 h 2150820"/>
              <a:gd name="connsiteX7" fmla="*/ 0 w 722631"/>
              <a:gd name="connsiteY7" fmla="*/ 2150820 h 2150820"/>
              <a:gd name="connsiteX8" fmla="*/ 722631 w 722631"/>
              <a:gd name="connsiteY8" fmla="*/ 2145741 h 2150820"/>
              <a:gd name="connsiteX9" fmla="*/ 719743 w 722631"/>
              <a:gd name="connsiteY9" fmla="*/ 2105943 h 2150820"/>
              <a:gd name="connsiteX10" fmla="*/ 453636 w 722631"/>
              <a:gd name="connsiteY10" fmla="*/ 1935808 h 2150820"/>
              <a:gd name="connsiteX11" fmla="*/ 441344 w 722631"/>
              <a:gd name="connsiteY11" fmla="*/ 212584 h 2150820"/>
              <a:gd name="connsiteX12" fmla="*/ 415935 w 722631"/>
              <a:gd name="connsiteY12" fmla="*/ 212584 h 2150820"/>
              <a:gd name="connsiteX13" fmla="*/ 415934 w 722631"/>
              <a:gd name="connsiteY13" fmla="*/ 128774 h 2150820"/>
              <a:gd name="connsiteX14" fmla="*/ 443885 w 722631"/>
              <a:gd name="connsiteY14" fmla="*/ 123696 h 2150820"/>
              <a:gd name="connsiteX15" fmla="*/ 443237 w 722631"/>
              <a:gd name="connsiteY15" fmla="*/ 0 h 2150820"/>
              <a:gd name="connsiteX16" fmla="*/ 289574 w 722631"/>
              <a:gd name="connsiteY16" fmla="*/ 1979 h 2150820"/>
              <a:gd name="connsiteX0" fmla="*/ 289574 w 722631"/>
              <a:gd name="connsiteY0" fmla="*/ 1979 h 2150820"/>
              <a:gd name="connsiteX1" fmla="*/ 287670 w 722631"/>
              <a:gd name="connsiteY1" fmla="*/ 126442 h 2150820"/>
              <a:gd name="connsiteX2" fmla="*/ 314967 w 722631"/>
              <a:gd name="connsiteY2" fmla="*/ 130887 h 2150820"/>
              <a:gd name="connsiteX3" fmla="*/ 315017 w 722631"/>
              <a:gd name="connsiteY3" fmla="*/ 212383 h 2150820"/>
              <a:gd name="connsiteX4" fmla="*/ 285977 w 722631"/>
              <a:gd name="connsiteY4" fmla="*/ 212731 h 2150820"/>
              <a:gd name="connsiteX5" fmla="*/ 281239 w 722631"/>
              <a:gd name="connsiteY5" fmla="*/ 1938966 h 2150820"/>
              <a:gd name="connsiteX6" fmla="*/ 0 w 722631"/>
              <a:gd name="connsiteY6" fmla="*/ 2113044 h 2150820"/>
              <a:gd name="connsiteX7" fmla="*/ 0 w 722631"/>
              <a:gd name="connsiteY7" fmla="*/ 2150820 h 2150820"/>
              <a:gd name="connsiteX8" fmla="*/ 722631 w 722631"/>
              <a:gd name="connsiteY8" fmla="*/ 2145741 h 2150820"/>
              <a:gd name="connsiteX9" fmla="*/ 719743 w 722631"/>
              <a:gd name="connsiteY9" fmla="*/ 2105943 h 2150820"/>
              <a:gd name="connsiteX10" fmla="*/ 453636 w 722631"/>
              <a:gd name="connsiteY10" fmla="*/ 1935808 h 2150820"/>
              <a:gd name="connsiteX11" fmla="*/ 441344 w 722631"/>
              <a:gd name="connsiteY11" fmla="*/ 212584 h 2150820"/>
              <a:gd name="connsiteX12" fmla="*/ 415935 w 722631"/>
              <a:gd name="connsiteY12" fmla="*/ 212584 h 2150820"/>
              <a:gd name="connsiteX13" fmla="*/ 415934 w 722631"/>
              <a:gd name="connsiteY13" fmla="*/ 128774 h 2150820"/>
              <a:gd name="connsiteX14" fmla="*/ 443885 w 722631"/>
              <a:gd name="connsiteY14" fmla="*/ 123696 h 2150820"/>
              <a:gd name="connsiteX15" fmla="*/ 443237 w 722631"/>
              <a:gd name="connsiteY15" fmla="*/ 0 h 2150820"/>
              <a:gd name="connsiteX16" fmla="*/ 289574 w 722631"/>
              <a:gd name="connsiteY16" fmla="*/ 1979 h 2150820"/>
              <a:gd name="connsiteX0" fmla="*/ 289574 w 723033"/>
              <a:gd name="connsiteY0" fmla="*/ 1979 h 2150820"/>
              <a:gd name="connsiteX1" fmla="*/ 287670 w 723033"/>
              <a:gd name="connsiteY1" fmla="*/ 126442 h 2150820"/>
              <a:gd name="connsiteX2" fmla="*/ 314967 w 723033"/>
              <a:gd name="connsiteY2" fmla="*/ 130887 h 2150820"/>
              <a:gd name="connsiteX3" fmla="*/ 315017 w 723033"/>
              <a:gd name="connsiteY3" fmla="*/ 212383 h 2150820"/>
              <a:gd name="connsiteX4" fmla="*/ 285977 w 723033"/>
              <a:gd name="connsiteY4" fmla="*/ 212731 h 2150820"/>
              <a:gd name="connsiteX5" fmla="*/ 281239 w 723033"/>
              <a:gd name="connsiteY5" fmla="*/ 1938966 h 2150820"/>
              <a:gd name="connsiteX6" fmla="*/ 0 w 723033"/>
              <a:gd name="connsiteY6" fmla="*/ 2113044 h 2150820"/>
              <a:gd name="connsiteX7" fmla="*/ 0 w 723033"/>
              <a:gd name="connsiteY7" fmla="*/ 2150820 h 2150820"/>
              <a:gd name="connsiteX8" fmla="*/ 722631 w 723033"/>
              <a:gd name="connsiteY8" fmla="*/ 2145741 h 2150820"/>
              <a:gd name="connsiteX9" fmla="*/ 719743 w 723033"/>
              <a:gd name="connsiteY9" fmla="*/ 2105943 h 2150820"/>
              <a:gd name="connsiteX10" fmla="*/ 453636 w 723033"/>
              <a:gd name="connsiteY10" fmla="*/ 1935808 h 2150820"/>
              <a:gd name="connsiteX11" fmla="*/ 441344 w 723033"/>
              <a:gd name="connsiteY11" fmla="*/ 212584 h 2150820"/>
              <a:gd name="connsiteX12" fmla="*/ 415935 w 723033"/>
              <a:gd name="connsiteY12" fmla="*/ 212584 h 2150820"/>
              <a:gd name="connsiteX13" fmla="*/ 415934 w 723033"/>
              <a:gd name="connsiteY13" fmla="*/ 128774 h 2150820"/>
              <a:gd name="connsiteX14" fmla="*/ 443885 w 723033"/>
              <a:gd name="connsiteY14" fmla="*/ 123696 h 2150820"/>
              <a:gd name="connsiteX15" fmla="*/ 443237 w 723033"/>
              <a:gd name="connsiteY15" fmla="*/ 0 h 2150820"/>
              <a:gd name="connsiteX16" fmla="*/ 289574 w 723033"/>
              <a:gd name="connsiteY16" fmla="*/ 1979 h 2150820"/>
              <a:gd name="connsiteX0" fmla="*/ 289574 w 723179"/>
              <a:gd name="connsiteY0" fmla="*/ 1979 h 2150820"/>
              <a:gd name="connsiteX1" fmla="*/ 287670 w 723179"/>
              <a:gd name="connsiteY1" fmla="*/ 126442 h 2150820"/>
              <a:gd name="connsiteX2" fmla="*/ 314967 w 723179"/>
              <a:gd name="connsiteY2" fmla="*/ 130887 h 2150820"/>
              <a:gd name="connsiteX3" fmla="*/ 315017 w 723179"/>
              <a:gd name="connsiteY3" fmla="*/ 212383 h 2150820"/>
              <a:gd name="connsiteX4" fmla="*/ 285977 w 723179"/>
              <a:gd name="connsiteY4" fmla="*/ 212731 h 2150820"/>
              <a:gd name="connsiteX5" fmla="*/ 281239 w 723179"/>
              <a:gd name="connsiteY5" fmla="*/ 1938966 h 2150820"/>
              <a:gd name="connsiteX6" fmla="*/ 0 w 723179"/>
              <a:gd name="connsiteY6" fmla="*/ 2113044 h 2150820"/>
              <a:gd name="connsiteX7" fmla="*/ 0 w 723179"/>
              <a:gd name="connsiteY7" fmla="*/ 2150820 h 2150820"/>
              <a:gd name="connsiteX8" fmla="*/ 722631 w 723179"/>
              <a:gd name="connsiteY8" fmla="*/ 2145741 h 2150820"/>
              <a:gd name="connsiteX9" fmla="*/ 721013 w 723179"/>
              <a:gd name="connsiteY9" fmla="*/ 2111022 h 2150820"/>
              <a:gd name="connsiteX10" fmla="*/ 453636 w 723179"/>
              <a:gd name="connsiteY10" fmla="*/ 1935808 h 2150820"/>
              <a:gd name="connsiteX11" fmla="*/ 441344 w 723179"/>
              <a:gd name="connsiteY11" fmla="*/ 212584 h 2150820"/>
              <a:gd name="connsiteX12" fmla="*/ 415935 w 723179"/>
              <a:gd name="connsiteY12" fmla="*/ 212584 h 2150820"/>
              <a:gd name="connsiteX13" fmla="*/ 415934 w 723179"/>
              <a:gd name="connsiteY13" fmla="*/ 128774 h 2150820"/>
              <a:gd name="connsiteX14" fmla="*/ 443885 w 723179"/>
              <a:gd name="connsiteY14" fmla="*/ 123696 h 2150820"/>
              <a:gd name="connsiteX15" fmla="*/ 443237 w 723179"/>
              <a:gd name="connsiteY15" fmla="*/ 0 h 2150820"/>
              <a:gd name="connsiteX16" fmla="*/ 289574 w 723179"/>
              <a:gd name="connsiteY16" fmla="*/ 1979 h 2150820"/>
              <a:gd name="connsiteX0" fmla="*/ 289574 w 723468"/>
              <a:gd name="connsiteY0" fmla="*/ 1979 h 2150820"/>
              <a:gd name="connsiteX1" fmla="*/ 287670 w 723468"/>
              <a:gd name="connsiteY1" fmla="*/ 126442 h 2150820"/>
              <a:gd name="connsiteX2" fmla="*/ 314967 w 723468"/>
              <a:gd name="connsiteY2" fmla="*/ 130887 h 2150820"/>
              <a:gd name="connsiteX3" fmla="*/ 315017 w 723468"/>
              <a:gd name="connsiteY3" fmla="*/ 212383 h 2150820"/>
              <a:gd name="connsiteX4" fmla="*/ 285977 w 723468"/>
              <a:gd name="connsiteY4" fmla="*/ 212731 h 2150820"/>
              <a:gd name="connsiteX5" fmla="*/ 281239 w 723468"/>
              <a:gd name="connsiteY5" fmla="*/ 1938966 h 2150820"/>
              <a:gd name="connsiteX6" fmla="*/ 0 w 723468"/>
              <a:gd name="connsiteY6" fmla="*/ 2113044 h 2150820"/>
              <a:gd name="connsiteX7" fmla="*/ 0 w 723468"/>
              <a:gd name="connsiteY7" fmla="*/ 2150820 h 2150820"/>
              <a:gd name="connsiteX8" fmla="*/ 722631 w 723468"/>
              <a:gd name="connsiteY8" fmla="*/ 2145741 h 2150820"/>
              <a:gd name="connsiteX9" fmla="*/ 722283 w 723468"/>
              <a:gd name="connsiteY9" fmla="*/ 2113562 h 2150820"/>
              <a:gd name="connsiteX10" fmla="*/ 453636 w 723468"/>
              <a:gd name="connsiteY10" fmla="*/ 1935808 h 2150820"/>
              <a:gd name="connsiteX11" fmla="*/ 441344 w 723468"/>
              <a:gd name="connsiteY11" fmla="*/ 212584 h 2150820"/>
              <a:gd name="connsiteX12" fmla="*/ 415935 w 723468"/>
              <a:gd name="connsiteY12" fmla="*/ 212584 h 2150820"/>
              <a:gd name="connsiteX13" fmla="*/ 415934 w 723468"/>
              <a:gd name="connsiteY13" fmla="*/ 128774 h 2150820"/>
              <a:gd name="connsiteX14" fmla="*/ 443885 w 723468"/>
              <a:gd name="connsiteY14" fmla="*/ 123696 h 2150820"/>
              <a:gd name="connsiteX15" fmla="*/ 443237 w 723468"/>
              <a:gd name="connsiteY15" fmla="*/ 0 h 2150820"/>
              <a:gd name="connsiteX16" fmla="*/ 289574 w 723468"/>
              <a:gd name="connsiteY16" fmla="*/ 1979 h 215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3468" h="2150820">
                <a:moveTo>
                  <a:pt x="289574" y="1979"/>
                </a:moveTo>
                <a:cubicBezTo>
                  <a:pt x="291373" y="78932"/>
                  <a:pt x="287563" y="81352"/>
                  <a:pt x="287670" y="126442"/>
                </a:cubicBezTo>
                <a:cubicBezTo>
                  <a:pt x="303638" y="128985"/>
                  <a:pt x="301939" y="127991"/>
                  <a:pt x="314967" y="130887"/>
                </a:cubicBezTo>
                <a:cubicBezTo>
                  <a:pt x="315184" y="152198"/>
                  <a:pt x="314239" y="192922"/>
                  <a:pt x="315017" y="212383"/>
                </a:cubicBezTo>
                <a:cubicBezTo>
                  <a:pt x="300039" y="212372"/>
                  <a:pt x="305469" y="211777"/>
                  <a:pt x="285977" y="212731"/>
                </a:cubicBezTo>
                <a:cubicBezTo>
                  <a:pt x="281412" y="548684"/>
                  <a:pt x="279565" y="1596850"/>
                  <a:pt x="281239" y="1938966"/>
                </a:cubicBezTo>
                <a:cubicBezTo>
                  <a:pt x="179029" y="2025867"/>
                  <a:pt x="96894" y="2066131"/>
                  <a:pt x="0" y="2113044"/>
                </a:cubicBezTo>
                <a:lnTo>
                  <a:pt x="0" y="2150820"/>
                </a:lnTo>
                <a:cubicBezTo>
                  <a:pt x="284536" y="2130354"/>
                  <a:pt x="446655" y="2126544"/>
                  <a:pt x="722631" y="2145741"/>
                </a:cubicBezTo>
                <a:cubicBezTo>
                  <a:pt x="724209" y="2129935"/>
                  <a:pt x="723246" y="2126828"/>
                  <a:pt x="722283" y="2113562"/>
                </a:cubicBezTo>
                <a:cubicBezTo>
                  <a:pt x="559339" y="2020199"/>
                  <a:pt x="561578" y="2023147"/>
                  <a:pt x="453636" y="1935808"/>
                </a:cubicBezTo>
                <a:cubicBezTo>
                  <a:pt x="436881" y="1460247"/>
                  <a:pt x="443181" y="514814"/>
                  <a:pt x="441344" y="212584"/>
                </a:cubicBezTo>
                <a:cubicBezTo>
                  <a:pt x="432520" y="214482"/>
                  <a:pt x="427581" y="213219"/>
                  <a:pt x="415935" y="212584"/>
                </a:cubicBezTo>
                <a:cubicBezTo>
                  <a:pt x="412547" y="203907"/>
                  <a:pt x="414028" y="155018"/>
                  <a:pt x="415934" y="128774"/>
                </a:cubicBezTo>
                <a:cubicBezTo>
                  <a:pt x="429274" y="129197"/>
                  <a:pt x="428747" y="126322"/>
                  <a:pt x="443885" y="123696"/>
                </a:cubicBezTo>
                <a:cubicBezTo>
                  <a:pt x="442152" y="82757"/>
                  <a:pt x="444605" y="55842"/>
                  <a:pt x="443237" y="0"/>
                </a:cubicBezTo>
                <a:lnTo>
                  <a:pt x="289574" y="1979"/>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reeform 145">
            <a:extLst>
              <a:ext uri="{FF2B5EF4-FFF2-40B4-BE49-F238E27FC236}">
                <a16:creationId xmlns:a16="http://schemas.microsoft.com/office/drawing/2014/main" id="{6AAFB72D-45A9-3E48-A8D9-48C65996603C}"/>
              </a:ext>
            </a:extLst>
          </p:cNvPr>
          <p:cNvSpPr>
            <a:spLocks noChangeAspect="1"/>
          </p:cNvSpPr>
          <p:nvPr/>
        </p:nvSpPr>
        <p:spPr>
          <a:xfrm>
            <a:off x="2390424" y="5823804"/>
            <a:ext cx="433437" cy="1289214"/>
          </a:xfrm>
          <a:custGeom>
            <a:avLst/>
            <a:gdLst>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422910 w 720090"/>
              <a:gd name="connsiteY6" fmla="*/ 1977390 h 2171700"/>
              <a:gd name="connsiteX7" fmla="*/ 422910 w 720090"/>
              <a:gd name="connsiteY7" fmla="*/ 11430 h 2171700"/>
              <a:gd name="connsiteX8" fmla="*/ 251460 w 720090"/>
              <a:gd name="connsiteY8" fmla="*/ 0 h 2171700"/>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661827 w 720090"/>
              <a:gd name="connsiteY6" fmla="*/ 2135387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62182 w 720090"/>
              <a:gd name="connsiteY1" fmla="*/ 1947146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62182 w 720090"/>
              <a:gd name="connsiteY1" fmla="*/ 1947146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2910 w 720090"/>
              <a:gd name="connsiteY7" fmla="*/ 1978098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57868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5070 h 2176770"/>
              <a:gd name="connsiteX1" fmla="*/ 249134 w 720090"/>
              <a:gd name="connsiteY1" fmla="*/ 214553 h 2176770"/>
              <a:gd name="connsiteX2" fmla="*/ 262182 w 720090"/>
              <a:gd name="connsiteY2" fmla="*/ 1952216 h 2176770"/>
              <a:gd name="connsiteX3" fmla="*/ 0 w 720090"/>
              <a:gd name="connsiteY3" fmla="*/ 2114866 h 2176770"/>
              <a:gd name="connsiteX4" fmla="*/ 0 w 720090"/>
              <a:gd name="connsiteY4" fmla="*/ 2165340 h 2176770"/>
              <a:gd name="connsiteX5" fmla="*/ 720090 w 720090"/>
              <a:gd name="connsiteY5" fmla="*/ 2176770 h 2176770"/>
              <a:gd name="connsiteX6" fmla="*/ 720090 w 720090"/>
              <a:gd name="connsiteY6" fmla="*/ 2176770 h 2176770"/>
              <a:gd name="connsiteX7" fmla="*/ 718472 w 720090"/>
              <a:gd name="connsiteY7" fmla="*/ 2124273 h 2176770"/>
              <a:gd name="connsiteX8" fmla="*/ 426956 w 720090"/>
              <a:gd name="connsiteY8" fmla="*/ 1954138 h 2176770"/>
              <a:gd name="connsiteX9" fmla="*/ 422910 w 720090"/>
              <a:gd name="connsiteY9" fmla="*/ 4362 h 2176770"/>
              <a:gd name="connsiteX10" fmla="*/ 251460 w 720090"/>
              <a:gd name="connsiteY10" fmla="*/ 5070 h 2176770"/>
              <a:gd name="connsiteX0" fmla="*/ 251460 w 720090"/>
              <a:gd name="connsiteY0" fmla="*/ 708 h 2172408"/>
              <a:gd name="connsiteX1" fmla="*/ 249134 w 720090"/>
              <a:gd name="connsiteY1" fmla="*/ 210191 h 2172408"/>
              <a:gd name="connsiteX2" fmla="*/ 262182 w 720090"/>
              <a:gd name="connsiteY2" fmla="*/ 1947854 h 2172408"/>
              <a:gd name="connsiteX3" fmla="*/ 0 w 720090"/>
              <a:gd name="connsiteY3" fmla="*/ 2110504 h 2172408"/>
              <a:gd name="connsiteX4" fmla="*/ 0 w 720090"/>
              <a:gd name="connsiteY4" fmla="*/ 2160978 h 2172408"/>
              <a:gd name="connsiteX5" fmla="*/ 720090 w 720090"/>
              <a:gd name="connsiteY5" fmla="*/ 2172408 h 2172408"/>
              <a:gd name="connsiteX6" fmla="*/ 720090 w 720090"/>
              <a:gd name="connsiteY6" fmla="*/ 2172408 h 2172408"/>
              <a:gd name="connsiteX7" fmla="*/ 718472 w 720090"/>
              <a:gd name="connsiteY7" fmla="*/ 2119911 h 2172408"/>
              <a:gd name="connsiteX8" fmla="*/ 426956 w 720090"/>
              <a:gd name="connsiteY8" fmla="*/ 1949776 h 2172408"/>
              <a:gd name="connsiteX9" fmla="*/ 422910 w 720090"/>
              <a:gd name="connsiteY9" fmla="*/ 0 h 2172408"/>
              <a:gd name="connsiteX10" fmla="*/ 251460 w 720090"/>
              <a:gd name="connsiteY10" fmla="*/ 708 h 2172408"/>
              <a:gd name="connsiteX0" fmla="*/ 251460 w 720090"/>
              <a:gd name="connsiteY0" fmla="*/ 708 h 2172408"/>
              <a:gd name="connsiteX1" fmla="*/ 257226 w 720090"/>
              <a:gd name="connsiteY1" fmla="*/ 1171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74955 w 720090"/>
              <a:gd name="connsiteY1" fmla="*/ 13151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94005 w 720090"/>
              <a:gd name="connsiteY1" fmla="*/ 17596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94005 w 720090"/>
              <a:gd name="connsiteY1" fmla="*/ 17596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43205 w 720090"/>
              <a:gd name="connsiteY1" fmla="*/ 1188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8027 w 720090"/>
              <a:gd name="connsiteY4" fmla="*/ 217810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66920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4689 w 720090"/>
              <a:gd name="connsiteY3" fmla="*/ 22508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67976 w 720090"/>
              <a:gd name="connsiteY0" fmla="*/ 21026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67976 w 720090"/>
              <a:gd name="connsiteY13" fmla="*/ 21026 h 2172408"/>
              <a:gd name="connsiteX0" fmla="*/ 262894 w 720090"/>
              <a:gd name="connsiteY0" fmla="*/ 14677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62894 w 720090"/>
              <a:gd name="connsiteY13" fmla="*/ 14677 h 2172408"/>
              <a:gd name="connsiteX0" fmla="*/ 262894 w 720090"/>
              <a:gd name="connsiteY0" fmla="*/ 0 h 2157731"/>
              <a:gd name="connsiteX1" fmla="*/ 258448 w 720090"/>
              <a:gd name="connsiteY1" fmla="*/ 151130 h 2157731"/>
              <a:gd name="connsiteX2" fmla="*/ 289557 w 720090"/>
              <a:gd name="connsiteY2" fmla="*/ 153036 h 2157731"/>
              <a:gd name="connsiteX3" fmla="*/ 287066 w 720090"/>
              <a:gd name="connsiteY3" fmla="*/ 211674 h 2157731"/>
              <a:gd name="connsiteX4" fmla="*/ 259297 w 720090"/>
              <a:gd name="connsiteY4" fmla="*/ 210752 h 2157731"/>
              <a:gd name="connsiteX5" fmla="*/ 262182 w 720090"/>
              <a:gd name="connsiteY5" fmla="*/ 1933177 h 2157731"/>
              <a:gd name="connsiteX6" fmla="*/ 0 w 720090"/>
              <a:gd name="connsiteY6" fmla="*/ 2095827 h 2157731"/>
              <a:gd name="connsiteX7" fmla="*/ 0 w 720090"/>
              <a:gd name="connsiteY7" fmla="*/ 2146301 h 2157731"/>
              <a:gd name="connsiteX8" fmla="*/ 720090 w 720090"/>
              <a:gd name="connsiteY8" fmla="*/ 2157731 h 2157731"/>
              <a:gd name="connsiteX9" fmla="*/ 720090 w 720090"/>
              <a:gd name="connsiteY9" fmla="*/ 2157731 h 2157731"/>
              <a:gd name="connsiteX10" fmla="*/ 718472 w 720090"/>
              <a:gd name="connsiteY10" fmla="*/ 2105234 h 2157731"/>
              <a:gd name="connsiteX11" fmla="*/ 426956 w 720090"/>
              <a:gd name="connsiteY11" fmla="*/ 1935099 h 2157731"/>
              <a:gd name="connsiteX12" fmla="*/ 397500 w 720090"/>
              <a:gd name="connsiteY12" fmla="*/ 9450 h 2157731"/>
              <a:gd name="connsiteX13" fmla="*/ 262894 w 720090"/>
              <a:gd name="connsiteY13" fmla="*/ 0 h 2157731"/>
              <a:gd name="connsiteX0" fmla="*/ 262894 w 720090"/>
              <a:gd name="connsiteY0" fmla="*/ 1979 h 2159710"/>
              <a:gd name="connsiteX1" fmla="*/ 258448 w 720090"/>
              <a:gd name="connsiteY1" fmla="*/ 15310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8448 w 720090"/>
              <a:gd name="connsiteY1" fmla="*/ 15310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2259 w 720090"/>
              <a:gd name="connsiteY1" fmla="*/ 15437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7341 w 720090"/>
              <a:gd name="connsiteY1" fmla="*/ 15564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6071 w 720090"/>
              <a:gd name="connsiteY1" fmla="*/ 128982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94022 w 720090"/>
              <a:gd name="connsiteY1" fmla="*/ 120093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3369 w 720090"/>
              <a:gd name="connsiteY2" fmla="*/ 125808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0828 w 720090"/>
              <a:gd name="connsiteY2" fmla="*/ 13088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0828 w 720090"/>
              <a:gd name="connsiteY2" fmla="*/ 13088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56130 h 2213861"/>
              <a:gd name="connsiteX1" fmla="*/ 260990 w 720090"/>
              <a:gd name="connsiteY1" fmla="*/ 180593 h 2213861"/>
              <a:gd name="connsiteX2" fmla="*/ 288287 w 720090"/>
              <a:gd name="connsiteY2" fmla="*/ 185038 h 2213861"/>
              <a:gd name="connsiteX3" fmla="*/ 288337 w 720090"/>
              <a:gd name="connsiteY3" fmla="*/ 266534 h 2213861"/>
              <a:gd name="connsiteX4" fmla="*/ 259297 w 720090"/>
              <a:gd name="connsiteY4" fmla="*/ 266882 h 2213861"/>
              <a:gd name="connsiteX5" fmla="*/ 262182 w 720090"/>
              <a:gd name="connsiteY5" fmla="*/ 1989307 h 2213861"/>
              <a:gd name="connsiteX6" fmla="*/ 0 w 720090"/>
              <a:gd name="connsiteY6" fmla="*/ 2151957 h 2213861"/>
              <a:gd name="connsiteX7" fmla="*/ 0 w 720090"/>
              <a:gd name="connsiteY7" fmla="*/ 2202431 h 2213861"/>
              <a:gd name="connsiteX8" fmla="*/ 720090 w 720090"/>
              <a:gd name="connsiteY8" fmla="*/ 2213861 h 2213861"/>
              <a:gd name="connsiteX9" fmla="*/ 720090 w 720090"/>
              <a:gd name="connsiteY9" fmla="*/ 2213861 h 2213861"/>
              <a:gd name="connsiteX10" fmla="*/ 718472 w 720090"/>
              <a:gd name="connsiteY10" fmla="*/ 2161364 h 2213861"/>
              <a:gd name="connsiteX11" fmla="*/ 426956 w 720090"/>
              <a:gd name="connsiteY11" fmla="*/ 1991229 h 2213861"/>
              <a:gd name="connsiteX12" fmla="*/ 415935 w 720090"/>
              <a:gd name="connsiteY12" fmla="*/ 177846 h 2213861"/>
              <a:gd name="connsiteX13" fmla="*/ 416557 w 720090"/>
              <a:gd name="connsiteY13" fmla="*/ 54151 h 2213861"/>
              <a:gd name="connsiteX14" fmla="*/ 262894 w 720090"/>
              <a:gd name="connsiteY14" fmla="*/ 56130 h 2213861"/>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2123 w 720090"/>
              <a:gd name="connsiteY12" fmla="*/ 213854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2123 w 720090"/>
              <a:gd name="connsiteY13" fmla="*/ 180838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3066 w 720090"/>
              <a:gd name="connsiteY13" fmla="*/ 221473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85443 w 720090"/>
              <a:gd name="connsiteY13" fmla="*/ 217663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89255 w 720090"/>
              <a:gd name="connsiteY13" fmla="*/ 21258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94336 w 720090"/>
              <a:gd name="connsiteY14" fmla="*/ 160521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6713 w 720090"/>
              <a:gd name="connsiteY14" fmla="*/ 136394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1631 w 720090"/>
              <a:gd name="connsiteY14" fmla="*/ 131314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1631 w 720090"/>
              <a:gd name="connsiteY14" fmla="*/ 13131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21017 w 720090"/>
              <a:gd name="connsiteY15" fmla="*/ 12115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26680 w 746770"/>
              <a:gd name="connsiteY7" fmla="*/ 214828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3811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22451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07038 w 746770"/>
              <a:gd name="connsiteY10" fmla="*/ 2113562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22631 w 746770"/>
              <a:gd name="connsiteY9" fmla="*/ 2157170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22631 w 746770"/>
              <a:gd name="connsiteY9" fmla="*/ 2143202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19743 w 746770"/>
              <a:gd name="connsiteY9" fmla="*/ 2105943 h 2159710"/>
              <a:gd name="connsiteX10" fmla="*/ 453636 w 746770"/>
              <a:gd name="connsiteY10" fmla="*/ 1935808 h 2159710"/>
              <a:gd name="connsiteX11" fmla="*/ 441344 w 746770"/>
              <a:gd name="connsiteY11" fmla="*/ 212584 h 2159710"/>
              <a:gd name="connsiteX12" fmla="*/ 415935 w 746770"/>
              <a:gd name="connsiteY12" fmla="*/ 212584 h 2159710"/>
              <a:gd name="connsiteX13" fmla="*/ 415934 w 746770"/>
              <a:gd name="connsiteY13" fmla="*/ 128774 h 2159710"/>
              <a:gd name="connsiteX14" fmla="*/ 443885 w 746770"/>
              <a:gd name="connsiteY14" fmla="*/ 123696 h 2159710"/>
              <a:gd name="connsiteX15" fmla="*/ 443237 w 746770"/>
              <a:gd name="connsiteY15" fmla="*/ 0 h 2159710"/>
              <a:gd name="connsiteX16" fmla="*/ 289574 w 746770"/>
              <a:gd name="connsiteY16" fmla="*/ 1979 h 2159710"/>
              <a:gd name="connsiteX0" fmla="*/ 289574 w 725172"/>
              <a:gd name="connsiteY0" fmla="*/ 1979 h 2158440"/>
              <a:gd name="connsiteX1" fmla="*/ 287670 w 725172"/>
              <a:gd name="connsiteY1" fmla="*/ 126442 h 2158440"/>
              <a:gd name="connsiteX2" fmla="*/ 314967 w 725172"/>
              <a:gd name="connsiteY2" fmla="*/ 130887 h 2158440"/>
              <a:gd name="connsiteX3" fmla="*/ 315017 w 725172"/>
              <a:gd name="connsiteY3" fmla="*/ 212383 h 2158440"/>
              <a:gd name="connsiteX4" fmla="*/ 285977 w 725172"/>
              <a:gd name="connsiteY4" fmla="*/ 212731 h 2158440"/>
              <a:gd name="connsiteX5" fmla="*/ 281239 w 725172"/>
              <a:gd name="connsiteY5" fmla="*/ 1938966 h 2158440"/>
              <a:gd name="connsiteX6" fmla="*/ 0 w 725172"/>
              <a:gd name="connsiteY6" fmla="*/ 2113044 h 2158440"/>
              <a:gd name="connsiteX7" fmla="*/ 0 w 725172"/>
              <a:gd name="connsiteY7" fmla="*/ 2150820 h 2158440"/>
              <a:gd name="connsiteX8" fmla="*/ 725172 w 725172"/>
              <a:gd name="connsiteY8" fmla="*/ 2158440 h 2158440"/>
              <a:gd name="connsiteX9" fmla="*/ 719743 w 725172"/>
              <a:gd name="connsiteY9" fmla="*/ 2105943 h 2158440"/>
              <a:gd name="connsiteX10" fmla="*/ 453636 w 725172"/>
              <a:gd name="connsiteY10" fmla="*/ 1935808 h 2158440"/>
              <a:gd name="connsiteX11" fmla="*/ 441344 w 725172"/>
              <a:gd name="connsiteY11" fmla="*/ 212584 h 2158440"/>
              <a:gd name="connsiteX12" fmla="*/ 415935 w 725172"/>
              <a:gd name="connsiteY12" fmla="*/ 212584 h 2158440"/>
              <a:gd name="connsiteX13" fmla="*/ 415934 w 725172"/>
              <a:gd name="connsiteY13" fmla="*/ 128774 h 2158440"/>
              <a:gd name="connsiteX14" fmla="*/ 443885 w 725172"/>
              <a:gd name="connsiteY14" fmla="*/ 123696 h 2158440"/>
              <a:gd name="connsiteX15" fmla="*/ 443237 w 725172"/>
              <a:gd name="connsiteY15" fmla="*/ 0 h 2158440"/>
              <a:gd name="connsiteX16" fmla="*/ 289574 w 725172"/>
              <a:gd name="connsiteY16" fmla="*/ 1979 h 2158440"/>
              <a:gd name="connsiteX0" fmla="*/ 289574 w 719743"/>
              <a:gd name="connsiteY0" fmla="*/ 1979 h 2157170"/>
              <a:gd name="connsiteX1" fmla="*/ 287670 w 719743"/>
              <a:gd name="connsiteY1" fmla="*/ 126442 h 2157170"/>
              <a:gd name="connsiteX2" fmla="*/ 314967 w 719743"/>
              <a:gd name="connsiteY2" fmla="*/ 130887 h 2157170"/>
              <a:gd name="connsiteX3" fmla="*/ 315017 w 719743"/>
              <a:gd name="connsiteY3" fmla="*/ 212383 h 2157170"/>
              <a:gd name="connsiteX4" fmla="*/ 285977 w 719743"/>
              <a:gd name="connsiteY4" fmla="*/ 212731 h 2157170"/>
              <a:gd name="connsiteX5" fmla="*/ 281239 w 719743"/>
              <a:gd name="connsiteY5" fmla="*/ 1938966 h 2157170"/>
              <a:gd name="connsiteX6" fmla="*/ 0 w 719743"/>
              <a:gd name="connsiteY6" fmla="*/ 2113044 h 2157170"/>
              <a:gd name="connsiteX7" fmla="*/ 0 w 719743"/>
              <a:gd name="connsiteY7" fmla="*/ 2150820 h 2157170"/>
              <a:gd name="connsiteX8" fmla="*/ 707385 w 719743"/>
              <a:gd name="connsiteY8" fmla="*/ 2157170 h 2157170"/>
              <a:gd name="connsiteX9" fmla="*/ 719743 w 719743"/>
              <a:gd name="connsiteY9" fmla="*/ 2105943 h 2157170"/>
              <a:gd name="connsiteX10" fmla="*/ 453636 w 719743"/>
              <a:gd name="connsiteY10" fmla="*/ 1935808 h 2157170"/>
              <a:gd name="connsiteX11" fmla="*/ 441344 w 719743"/>
              <a:gd name="connsiteY11" fmla="*/ 212584 h 2157170"/>
              <a:gd name="connsiteX12" fmla="*/ 415935 w 719743"/>
              <a:gd name="connsiteY12" fmla="*/ 212584 h 2157170"/>
              <a:gd name="connsiteX13" fmla="*/ 415934 w 719743"/>
              <a:gd name="connsiteY13" fmla="*/ 128774 h 2157170"/>
              <a:gd name="connsiteX14" fmla="*/ 443885 w 719743"/>
              <a:gd name="connsiteY14" fmla="*/ 123696 h 2157170"/>
              <a:gd name="connsiteX15" fmla="*/ 443237 w 719743"/>
              <a:gd name="connsiteY15" fmla="*/ 0 h 2157170"/>
              <a:gd name="connsiteX16" fmla="*/ 289574 w 719743"/>
              <a:gd name="connsiteY16" fmla="*/ 1979 h 2157170"/>
              <a:gd name="connsiteX0" fmla="*/ 289574 w 722631"/>
              <a:gd name="connsiteY0" fmla="*/ 1979 h 2150820"/>
              <a:gd name="connsiteX1" fmla="*/ 287670 w 722631"/>
              <a:gd name="connsiteY1" fmla="*/ 126442 h 2150820"/>
              <a:gd name="connsiteX2" fmla="*/ 314967 w 722631"/>
              <a:gd name="connsiteY2" fmla="*/ 130887 h 2150820"/>
              <a:gd name="connsiteX3" fmla="*/ 315017 w 722631"/>
              <a:gd name="connsiteY3" fmla="*/ 212383 h 2150820"/>
              <a:gd name="connsiteX4" fmla="*/ 285977 w 722631"/>
              <a:gd name="connsiteY4" fmla="*/ 212731 h 2150820"/>
              <a:gd name="connsiteX5" fmla="*/ 281239 w 722631"/>
              <a:gd name="connsiteY5" fmla="*/ 1938966 h 2150820"/>
              <a:gd name="connsiteX6" fmla="*/ 0 w 722631"/>
              <a:gd name="connsiteY6" fmla="*/ 2113044 h 2150820"/>
              <a:gd name="connsiteX7" fmla="*/ 0 w 722631"/>
              <a:gd name="connsiteY7" fmla="*/ 2150820 h 2150820"/>
              <a:gd name="connsiteX8" fmla="*/ 722631 w 722631"/>
              <a:gd name="connsiteY8" fmla="*/ 2145741 h 2150820"/>
              <a:gd name="connsiteX9" fmla="*/ 719743 w 722631"/>
              <a:gd name="connsiteY9" fmla="*/ 2105943 h 2150820"/>
              <a:gd name="connsiteX10" fmla="*/ 453636 w 722631"/>
              <a:gd name="connsiteY10" fmla="*/ 1935808 h 2150820"/>
              <a:gd name="connsiteX11" fmla="*/ 441344 w 722631"/>
              <a:gd name="connsiteY11" fmla="*/ 212584 h 2150820"/>
              <a:gd name="connsiteX12" fmla="*/ 415935 w 722631"/>
              <a:gd name="connsiteY12" fmla="*/ 212584 h 2150820"/>
              <a:gd name="connsiteX13" fmla="*/ 415934 w 722631"/>
              <a:gd name="connsiteY13" fmla="*/ 128774 h 2150820"/>
              <a:gd name="connsiteX14" fmla="*/ 443885 w 722631"/>
              <a:gd name="connsiteY14" fmla="*/ 123696 h 2150820"/>
              <a:gd name="connsiteX15" fmla="*/ 443237 w 722631"/>
              <a:gd name="connsiteY15" fmla="*/ 0 h 2150820"/>
              <a:gd name="connsiteX16" fmla="*/ 289574 w 722631"/>
              <a:gd name="connsiteY16" fmla="*/ 1979 h 2150820"/>
              <a:gd name="connsiteX0" fmla="*/ 289574 w 722631"/>
              <a:gd name="connsiteY0" fmla="*/ 1979 h 2150820"/>
              <a:gd name="connsiteX1" fmla="*/ 287670 w 722631"/>
              <a:gd name="connsiteY1" fmla="*/ 126442 h 2150820"/>
              <a:gd name="connsiteX2" fmla="*/ 314967 w 722631"/>
              <a:gd name="connsiteY2" fmla="*/ 130887 h 2150820"/>
              <a:gd name="connsiteX3" fmla="*/ 315017 w 722631"/>
              <a:gd name="connsiteY3" fmla="*/ 212383 h 2150820"/>
              <a:gd name="connsiteX4" fmla="*/ 285977 w 722631"/>
              <a:gd name="connsiteY4" fmla="*/ 212731 h 2150820"/>
              <a:gd name="connsiteX5" fmla="*/ 281239 w 722631"/>
              <a:gd name="connsiteY5" fmla="*/ 1938966 h 2150820"/>
              <a:gd name="connsiteX6" fmla="*/ 0 w 722631"/>
              <a:gd name="connsiteY6" fmla="*/ 2113044 h 2150820"/>
              <a:gd name="connsiteX7" fmla="*/ 0 w 722631"/>
              <a:gd name="connsiteY7" fmla="*/ 2150820 h 2150820"/>
              <a:gd name="connsiteX8" fmla="*/ 722631 w 722631"/>
              <a:gd name="connsiteY8" fmla="*/ 2145741 h 2150820"/>
              <a:gd name="connsiteX9" fmla="*/ 719743 w 722631"/>
              <a:gd name="connsiteY9" fmla="*/ 2105943 h 2150820"/>
              <a:gd name="connsiteX10" fmla="*/ 453636 w 722631"/>
              <a:gd name="connsiteY10" fmla="*/ 1935808 h 2150820"/>
              <a:gd name="connsiteX11" fmla="*/ 441344 w 722631"/>
              <a:gd name="connsiteY11" fmla="*/ 212584 h 2150820"/>
              <a:gd name="connsiteX12" fmla="*/ 415935 w 722631"/>
              <a:gd name="connsiteY12" fmla="*/ 212584 h 2150820"/>
              <a:gd name="connsiteX13" fmla="*/ 415934 w 722631"/>
              <a:gd name="connsiteY13" fmla="*/ 128774 h 2150820"/>
              <a:gd name="connsiteX14" fmla="*/ 443885 w 722631"/>
              <a:gd name="connsiteY14" fmla="*/ 123696 h 2150820"/>
              <a:gd name="connsiteX15" fmla="*/ 443237 w 722631"/>
              <a:gd name="connsiteY15" fmla="*/ 0 h 2150820"/>
              <a:gd name="connsiteX16" fmla="*/ 289574 w 722631"/>
              <a:gd name="connsiteY16" fmla="*/ 1979 h 2150820"/>
              <a:gd name="connsiteX0" fmla="*/ 289574 w 723033"/>
              <a:gd name="connsiteY0" fmla="*/ 1979 h 2150820"/>
              <a:gd name="connsiteX1" fmla="*/ 287670 w 723033"/>
              <a:gd name="connsiteY1" fmla="*/ 126442 h 2150820"/>
              <a:gd name="connsiteX2" fmla="*/ 314967 w 723033"/>
              <a:gd name="connsiteY2" fmla="*/ 130887 h 2150820"/>
              <a:gd name="connsiteX3" fmla="*/ 315017 w 723033"/>
              <a:gd name="connsiteY3" fmla="*/ 212383 h 2150820"/>
              <a:gd name="connsiteX4" fmla="*/ 285977 w 723033"/>
              <a:gd name="connsiteY4" fmla="*/ 212731 h 2150820"/>
              <a:gd name="connsiteX5" fmla="*/ 281239 w 723033"/>
              <a:gd name="connsiteY5" fmla="*/ 1938966 h 2150820"/>
              <a:gd name="connsiteX6" fmla="*/ 0 w 723033"/>
              <a:gd name="connsiteY6" fmla="*/ 2113044 h 2150820"/>
              <a:gd name="connsiteX7" fmla="*/ 0 w 723033"/>
              <a:gd name="connsiteY7" fmla="*/ 2150820 h 2150820"/>
              <a:gd name="connsiteX8" fmla="*/ 722631 w 723033"/>
              <a:gd name="connsiteY8" fmla="*/ 2145741 h 2150820"/>
              <a:gd name="connsiteX9" fmla="*/ 719743 w 723033"/>
              <a:gd name="connsiteY9" fmla="*/ 2105943 h 2150820"/>
              <a:gd name="connsiteX10" fmla="*/ 453636 w 723033"/>
              <a:gd name="connsiteY10" fmla="*/ 1935808 h 2150820"/>
              <a:gd name="connsiteX11" fmla="*/ 441344 w 723033"/>
              <a:gd name="connsiteY11" fmla="*/ 212584 h 2150820"/>
              <a:gd name="connsiteX12" fmla="*/ 415935 w 723033"/>
              <a:gd name="connsiteY12" fmla="*/ 212584 h 2150820"/>
              <a:gd name="connsiteX13" fmla="*/ 415934 w 723033"/>
              <a:gd name="connsiteY13" fmla="*/ 128774 h 2150820"/>
              <a:gd name="connsiteX14" fmla="*/ 443885 w 723033"/>
              <a:gd name="connsiteY14" fmla="*/ 123696 h 2150820"/>
              <a:gd name="connsiteX15" fmla="*/ 443237 w 723033"/>
              <a:gd name="connsiteY15" fmla="*/ 0 h 2150820"/>
              <a:gd name="connsiteX16" fmla="*/ 289574 w 723033"/>
              <a:gd name="connsiteY16" fmla="*/ 1979 h 2150820"/>
              <a:gd name="connsiteX0" fmla="*/ 289574 w 723179"/>
              <a:gd name="connsiteY0" fmla="*/ 1979 h 2150820"/>
              <a:gd name="connsiteX1" fmla="*/ 287670 w 723179"/>
              <a:gd name="connsiteY1" fmla="*/ 126442 h 2150820"/>
              <a:gd name="connsiteX2" fmla="*/ 314967 w 723179"/>
              <a:gd name="connsiteY2" fmla="*/ 130887 h 2150820"/>
              <a:gd name="connsiteX3" fmla="*/ 315017 w 723179"/>
              <a:gd name="connsiteY3" fmla="*/ 212383 h 2150820"/>
              <a:gd name="connsiteX4" fmla="*/ 285977 w 723179"/>
              <a:gd name="connsiteY4" fmla="*/ 212731 h 2150820"/>
              <a:gd name="connsiteX5" fmla="*/ 281239 w 723179"/>
              <a:gd name="connsiteY5" fmla="*/ 1938966 h 2150820"/>
              <a:gd name="connsiteX6" fmla="*/ 0 w 723179"/>
              <a:gd name="connsiteY6" fmla="*/ 2113044 h 2150820"/>
              <a:gd name="connsiteX7" fmla="*/ 0 w 723179"/>
              <a:gd name="connsiteY7" fmla="*/ 2150820 h 2150820"/>
              <a:gd name="connsiteX8" fmla="*/ 722631 w 723179"/>
              <a:gd name="connsiteY8" fmla="*/ 2145741 h 2150820"/>
              <a:gd name="connsiteX9" fmla="*/ 721013 w 723179"/>
              <a:gd name="connsiteY9" fmla="*/ 2111022 h 2150820"/>
              <a:gd name="connsiteX10" fmla="*/ 453636 w 723179"/>
              <a:gd name="connsiteY10" fmla="*/ 1935808 h 2150820"/>
              <a:gd name="connsiteX11" fmla="*/ 441344 w 723179"/>
              <a:gd name="connsiteY11" fmla="*/ 212584 h 2150820"/>
              <a:gd name="connsiteX12" fmla="*/ 415935 w 723179"/>
              <a:gd name="connsiteY12" fmla="*/ 212584 h 2150820"/>
              <a:gd name="connsiteX13" fmla="*/ 415934 w 723179"/>
              <a:gd name="connsiteY13" fmla="*/ 128774 h 2150820"/>
              <a:gd name="connsiteX14" fmla="*/ 443885 w 723179"/>
              <a:gd name="connsiteY14" fmla="*/ 123696 h 2150820"/>
              <a:gd name="connsiteX15" fmla="*/ 443237 w 723179"/>
              <a:gd name="connsiteY15" fmla="*/ 0 h 2150820"/>
              <a:gd name="connsiteX16" fmla="*/ 289574 w 723179"/>
              <a:gd name="connsiteY16" fmla="*/ 1979 h 2150820"/>
              <a:gd name="connsiteX0" fmla="*/ 289574 w 723468"/>
              <a:gd name="connsiteY0" fmla="*/ 1979 h 2150820"/>
              <a:gd name="connsiteX1" fmla="*/ 287670 w 723468"/>
              <a:gd name="connsiteY1" fmla="*/ 126442 h 2150820"/>
              <a:gd name="connsiteX2" fmla="*/ 314967 w 723468"/>
              <a:gd name="connsiteY2" fmla="*/ 130887 h 2150820"/>
              <a:gd name="connsiteX3" fmla="*/ 315017 w 723468"/>
              <a:gd name="connsiteY3" fmla="*/ 212383 h 2150820"/>
              <a:gd name="connsiteX4" fmla="*/ 285977 w 723468"/>
              <a:gd name="connsiteY4" fmla="*/ 212731 h 2150820"/>
              <a:gd name="connsiteX5" fmla="*/ 281239 w 723468"/>
              <a:gd name="connsiteY5" fmla="*/ 1938966 h 2150820"/>
              <a:gd name="connsiteX6" fmla="*/ 0 w 723468"/>
              <a:gd name="connsiteY6" fmla="*/ 2113044 h 2150820"/>
              <a:gd name="connsiteX7" fmla="*/ 0 w 723468"/>
              <a:gd name="connsiteY7" fmla="*/ 2150820 h 2150820"/>
              <a:gd name="connsiteX8" fmla="*/ 722631 w 723468"/>
              <a:gd name="connsiteY8" fmla="*/ 2145741 h 2150820"/>
              <a:gd name="connsiteX9" fmla="*/ 722283 w 723468"/>
              <a:gd name="connsiteY9" fmla="*/ 2113562 h 2150820"/>
              <a:gd name="connsiteX10" fmla="*/ 453636 w 723468"/>
              <a:gd name="connsiteY10" fmla="*/ 1935808 h 2150820"/>
              <a:gd name="connsiteX11" fmla="*/ 441344 w 723468"/>
              <a:gd name="connsiteY11" fmla="*/ 212584 h 2150820"/>
              <a:gd name="connsiteX12" fmla="*/ 415935 w 723468"/>
              <a:gd name="connsiteY12" fmla="*/ 212584 h 2150820"/>
              <a:gd name="connsiteX13" fmla="*/ 415934 w 723468"/>
              <a:gd name="connsiteY13" fmla="*/ 128774 h 2150820"/>
              <a:gd name="connsiteX14" fmla="*/ 443885 w 723468"/>
              <a:gd name="connsiteY14" fmla="*/ 123696 h 2150820"/>
              <a:gd name="connsiteX15" fmla="*/ 443237 w 723468"/>
              <a:gd name="connsiteY15" fmla="*/ 0 h 2150820"/>
              <a:gd name="connsiteX16" fmla="*/ 289574 w 723468"/>
              <a:gd name="connsiteY16" fmla="*/ 1979 h 215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3468" h="2150820">
                <a:moveTo>
                  <a:pt x="289574" y="1979"/>
                </a:moveTo>
                <a:cubicBezTo>
                  <a:pt x="291373" y="78932"/>
                  <a:pt x="287563" y="81352"/>
                  <a:pt x="287670" y="126442"/>
                </a:cubicBezTo>
                <a:cubicBezTo>
                  <a:pt x="303638" y="128985"/>
                  <a:pt x="301939" y="127991"/>
                  <a:pt x="314967" y="130887"/>
                </a:cubicBezTo>
                <a:cubicBezTo>
                  <a:pt x="315184" y="152198"/>
                  <a:pt x="314239" y="192922"/>
                  <a:pt x="315017" y="212383"/>
                </a:cubicBezTo>
                <a:cubicBezTo>
                  <a:pt x="300039" y="212372"/>
                  <a:pt x="305469" y="211777"/>
                  <a:pt x="285977" y="212731"/>
                </a:cubicBezTo>
                <a:cubicBezTo>
                  <a:pt x="281412" y="548684"/>
                  <a:pt x="279565" y="1596850"/>
                  <a:pt x="281239" y="1938966"/>
                </a:cubicBezTo>
                <a:cubicBezTo>
                  <a:pt x="179029" y="2025867"/>
                  <a:pt x="96894" y="2066131"/>
                  <a:pt x="0" y="2113044"/>
                </a:cubicBezTo>
                <a:lnTo>
                  <a:pt x="0" y="2150820"/>
                </a:lnTo>
                <a:cubicBezTo>
                  <a:pt x="284536" y="2130354"/>
                  <a:pt x="446655" y="2126544"/>
                  <a:pt x="722631" y="2145741"/>
                </a:cubicBezTo>
                <a:cubicBezTo>
                  <a:pt x="724209" y="2129935"/>
                  <a:pt x="723246" y="2126828"/>
                  <a:pt x="722283" y="2113562"/>
                </a:cubicBezTo>
                <a:cubicBezTo>
                  <a:pt x="559339" y="2020199"/>
                  <a:pt x="561578" y="2023147"/>
                  <a:pt x="453636" y="1935808"/>
                </a:cubicBezTo>
                <a:cubicBezTo>
                  <a:pt x="436881" y="1460247"/>
                  <a:pt x="443181" y="514814"/>
                  <a:pt x="441344" y="212584"/>
                </a:cubicBezTo>
                <a:cubicBezTo>
                  <a:pt x="432520" y="214482"/>
                  <a:pt x="427581" y="213219"/>
                  <a:pt x="415935" y="212584"/>
                </a:cubicBezTo>
                <a:cubicBezTo>
                  <a:pt x="412547" y="203907"/>
                  <a:pt x="414028" y="155018"/>
                  <a:pt x="415934" y="128774"/>
                </a:cubicBezTo>
                <a:cubicBezTo>
                  <a:pt x="429274" y="129197"/>
                  <a:pt x="428747" y="126322"/>
                  <a:pt x="443885" y="123696"/>
                </a:cubicBezTo>
                <a:cubicBezTo>
                  <a:pt x="442152" y="82757"/>
                  <a:pt x="444605" y="55842"/>
                  <a:pt x="443237" y="0"/>
                </a:cubicBezTo>
                <a:lnTo>
                  <a:pt x="289574" y="1979"/>
                </a:lnTo>
                <a:close/>
              </a:path>
            </a:pathLst>
          </a:cu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roup 146">
            <a:extLst>
              <a:ext uri="{FF2B5EF4-FFF2-40B4-BE49-F238E27FC236}">
                <a16:creationId xmlns:a16="http://schemas.microsoft.com/office/drawing/2014/main" id="{63A47A86-C5AC-0745-BE88-63B6344853AA}"/>
              </a:ext>
            </a:extLst>
          </p:cNvPr>
          <p:cNvGrpSpPr/>
          <p:nvPr/>
        </p:nvGrpSpPr>
        <p:grpSpPr>
          <a:xfrm rot="11698023">
            <a:off x="2268664" y="8999760"/>
            <a:ext cx="1353505" cy="1143000"/>
            <a:chOff x="3593805" y="5007935"/>
            <a:chExt cx="1353505" cy="1143000"/>
          </a:xfrm>
        </p:grpSpPr>
        <p:grpSp>
          <p:nvGrpSpPr>
            <p:cNvPr id="148" name="Group 147">
              <a:extLst>
                <a:ext uri="{FF2B5EF4-FFF2-40B4-BE49-F238E27FC236}">
                  <a16:creationId xmlns:a16="http://schemas.microsoft.com/office/drawing/2014/main" id="{9420130F-42FB-7149-92B2-5E15953AA79A}"/>
                </a:ext>
              </a:extLst>
            </p:cNvPr>
            <p:cNvGrpSpPr>
              <a:grpSpLocks noChangeAspect="1"/>
            </p:cNvGrpSpPr>
            <p:nvPr/>
          </p:nvGrpSpPr>
          <p:grpSpPr>
            <a:xfrm>
              <a:off x="3593805" y="5007935"/>
              <a:ext cx="1353505" cy="1143000"/>
              <a:chOff x="3593805" y="5007935"/>
              <a:chExt cx="1353505" cy="1143000"/>
            </a:xfrm>
          </p:grpSpPr>
          <p:sp>
            <p:nvSpPr>
              <p:cNvPr id="150" name="Freeform 149">
                <a:extLst>
                  <a:ext uri="{FF2B5EF4-FFF2-40B4-BE49-F238E27FC236}">
                    <a16:creationId xmlns:a16="http://schemas.microsoft.com/office/drawing/2014/main" id="{E2D42AC7-546F-AE45-A4B5-4B6258F09BBE}"/>
                  </a:ext>
                </a:extLst>
              </p:cNvPr>
              <p:cNvSpPr/>
              <p:nvPr/>
            </p:nvSpPr>
            <p:spPr>
              <a:xfrm>
                <a:off x="3593805" y="5007935"/>
                <a:ext cx="1353505" cy="1143000"/>
              </a:xfrm>
              <a:custGeom>
                <a:avLst/>
                <a:gdLst>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80484 w 1345019"/>
                  <a:gd name="connsiteY0" fmla="*/ 0 h 1143000"/>
                  <a:gd name="connsiteX1" fmla="*/ 0 w 1345019"/>
                  <a:gd name="connsiteY1" fmla="*/ 547577 h 1143000"/>
                  <a:gd name="connsiteX2" fmla="*/ 685800 w 1345019"/>
                  <a:gd name="connsiteY2" fmla="*/ 1143000 h 1143000"/>
                  <a:gd name="connsiteX3" fmla="*/ 664535 w 1345019"/>
                  <a:gd name="connsiteY3" fmla="*/ 776177 h 1143000"/>
                  <a:gd name="connsiteX4" fmla="*/ 1100470 w 1345019"/>
                  <a:gd name="connsiteY4" fmla="*/ 701749 h 1143000"/>
                  <a:gd name="connsiteX5" fmla="*/ 1345019 w 1345019"/>
                  <a:gd name="connsiteY5" fmla="*/ 579474 h 1143000"/>
                  <a:gd name="connsiteX6" fmla="*/ 1100470 w 1345019"/>
                  <a:gd name="connsiteY6" fmla="*/ 446567 h 1143000"/>
                  <a:gd name="connsiteX7" fmla="*/ 781493 w 1345019"/>
                  <a:gd name="connsiteY7" fmla="*/ 425302 h 1143000"/>
                  <a:gd name="connsiteX8" fmla="*/ 664535 w 1345019"/>
                  <a:gd name="connsiteY8" fmla="*/ 329609 h 1143000"/>
                  <a:gd name="connsiteX9" fmla="*/ 680484 w 1345019"/>
                  <a:gd name="connsiteY9" fmla="*/ 0 h 1143000"/>
                  <a:gd name="connsiteX0" fmla="*/ 680484 w 1345019"/>
                  <a:gd name="connsiteY0" fmla="*/ 0 h 1143000"/>
                  <a:gd name="connsiteX1" fmla="*/ 0 w 1345019"/>
                  <a:gd name="connsiteY1" fmla="*/ 547577 h 1143000"/>
                  <a:gd name="connsiteX2" fmla="*/ 685800 w 1345019"/>
                  <a:gd name="connsiteY2" fmla="*/ 1143000 h 1143000"/>
                  <a:gd name="connsiteX3" fmla="*/ 664535 w 1345019"/>
                  <a:gd name="connsiteY3" fmla="*/ 776177 h 1143000"/>
                  <a:gd name="connsiteX4" fmla="*/ 1100470 w 1345019"/>
                  <a:gd name="connsiteY4" fmla="*/ 701749 h 1143000"/>
                  <a:gd name="connsiteX5" fmla="*/ 1345019 w 1345019"/>
                  <a:gd name="connsiteY5" fmla="*/ 579474 h 1143000"/>
                  <a:gd name="connsiteX6" fmla="*/ 1100470 w 1345019"/>
                  <a:gd name="connsiteY6" fmla="*/ 446567 h 1143000"/>
                  <a:gd name="connsiteX7" fmla="*/ 781493 w 1345019"/>
                  <a:gd name="connsiteY7" fmla="*/ 425302 h 1143000"/>
                  <a:gd name="connsiteX8" fmla="*/ 664535 w 1345019"/>
                  <a:gd name="connsiteY8" fmla="*/ 329609 h 1143000"/>
                  <a:gd name="connsiteX9" fmla="*/ 680484 w 1345019"/>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69851 w 1350335"/>
                  <a:gd name="connsiteY3" fmla="*/ 776177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69851 w 1350335"/>
                  <a:gd name="connsiteY3" fmla="*/ 776177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69851 w 1350335"/>
                  <a:gd name="connsiteY3" fmla="*/ 776177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776177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887818 w 1350335"/>
                  <a:gd name="connsiteY4" fmla="*/ 765544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802757 w 1350335"/>
                  <a:gd name="connsiteY4" fmla="*/ 754911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2125 w 1350335"/>
                  <a:gd name="connsiteY4" fmla="*/ 776176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2125 w 1350335"/>
                  <a:gd name="connsiteY4" fmla="*/ 776176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2125 w 1350335"/>
                  <a:gd name="connsiteY4" fmla="*/ 776176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2125 w 1350335"/>
                  <a:gd name="connsiteY4" fmla="*/ 776176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28330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65469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65469 h 1143000"/>
                  <a:gd name="connsiteX5" fmla="*/ 1192545 w 1350335"/>
                  <a:gd name="connsiteY5" fmla="*/ 750629 h 1143000"/>
                  <a:gd name="connsiteX6" fmla="*/ 1350335 w 1350335"/>
                  <a:gd name="connsiteY6" fmla="*/ 579474 h 1143000"/>
                  <a:gd name="connsiteX7" fmla="*/ 1105786 w 1350335"/>
                  <a:gd name="connsiteY7" fmla="*/ 446567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65469 h 1143000"/>
                  <a:gd name="connsiteX5" fmla="*/ 1192545 w 1350335"/>
                  <a:gd name="connsiteY5" fmla="*/ 750629 h 1143000"/>
                  <a:gd name="connsiteX6" fmla="*/ 1350335 w 1350335"/>
                  <a:gd name="connsiteY6" fmla="*/ 579474 h 1143000"/>
                  <a:gd name="connsiteX7" fmla="*/ 1153411 w 1350335"/>
                  <a:gd name="connsiteY7" fmla="*/ 424342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65469 h 1143000"/>
                  <a:gd name="connsiteX5" fmla="*/ 1192545 w 1350335"/>
                  <a:gd name="connsiteY5" fmla="*/ 750629 h 1143000"/>
                  <a:gd name="connsiteX6" fmla="*/ 1350335 w 1350335"/>
                  <a:gd name="connsiteY6" fmla="*/ 579474 h 1143000"/>
                  <a:gd name="connsiteX7" fmla="*/ 1153411 w 1350335"/>
                  <a:gd name="connsiteY7" fmla="*/ 424342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3505"/>
                  <a:gd name="connsiteY0" fmla="*/ 0 h 1143000"/>
                  <a:gd name="connsiteX1" fmla="*/ 0 w 1353505"/>
                  <a:gd name="connsiteY1" fmla="*/ 595424 h 1143000"/>
                  <a:gd name="connsiteX2" fmla="*/ 691116 w 1353505"/>
                  <a:gd name="connsiteY2" fmla="*/ 1143000 h 1143000"/>
                  <a:gd name="connsiteX3" fmla="*/ 685800 w 1353505"/>
                  <a:gd name="connsiteY3" fmla="*/ 829340 h 1143000"/>
                  <a:gd name="connsiteX4" fmla="*/ 797441 w 1353505"/>
                  <a:gd name="connsiteY4" fmla="*/ 765469 h 1143000"/>
                  <a:gd name="connsiteX5" fmla="*/ 1192545 w 1353505"/>
                  <a:gd name="connsiteY5" fmla="*/ 750629 h 1143000"/>
                  <a:gd name="connsiteX6" fmla="*/ 1350335 w 1353505"/>
                  <a:gd name="connsiteY6" fmla="*/ 579474 h 1143000"/>
                  <a:gd name="connsiteX7" fmla="*/ 1153411 w 1353505"/>
                  <a:gd name="connsiteY7" fmla="*/ 424342 h 1143000"/>
                  <a:gd name="connsiteX8" fmla="*/ 781493 w 1353505"/>
                  <a:gd name="connsiteY8" fmla="*/ 408467 h 1143000"/>
                  <a:gd name="connsiteX9" fmla="*/ 669851 w 1353505"/>
                  <a:gd name="connsiteY9" fmla="*/ 329609 h 1143000"/>
                  <a:gd name="connsiteX10" fmla="*/ 685800 w 1353505"/>
                  <a:gd name="connsiteY10" fmla="*/ 0 h 1143000"/>
                  <a:gd name="connsiteX0" fmla="*/ 685800 w 1353505"/>
                  <a:gd name="connsiteY0" fmla="*/ 0 h 1143000"/>
                  <a:gd name="connsiteX1" fmla="*/ 0 w 1353505"/>
                  <a:gd name="connsiteY1" fmla="*/ 595424 h 1143000"/>
                  <a:gd name="connsiteX2" fmla="*/ 691116 w 1353505"/>
                  <a:gd name="connsiteY2" fmla="*/ 1143000 h 1143000"/>
                  <a:gd name="connsiteX3" fmla="*/ 685800 w 1353505"/>
                  <a:gd name="connsiteY3" fmla="*/ 829340 h 1143000"/>
                  <a:gd name="connsiteX4" fmla="*/ 797441 w 1353505"/>
                  <a:gd name="connsiteY4" fmla="*/ 765469 h 1143000"/>
                  <a:gd name="connsiteX5" fmla="*/ 1192545 w 1353505"/>
                  <a:gd name="connsiteY5" fmla="*/ 750629 h 1143000"/>
                  <a:gd name="connsiteX6" fmla="*/ 1350335 w 1353505"/>
                  <a:gd name="connsiteY6" fmla="*/ 579474 h 1143000"/>
                  <a:gd name="connsiteX7" fmla="*/ 1153411 w 1353505"/>
                  <a:gd name="connsiteY7" fmla="*/ 424342 h 1143000"/>
                  <a:gd name="connsiteX8" fmla="*/ 781493 w 1353505"/>
                  <a:gd name="connsiteY8" fmla="*/ 408467 h 1143000"/>
                  <a:gd name="connsiteX9" fmla="*/ 669851 w 1353505"/>
                  <a:gd name="connsiteY9" fmla="*/ 329609 h 1143000"/>
                  <a:gd name="connsiteX10" fmla="*/ 685800 w 1353505"/>
                  <a:gd name="connsiteY10"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3505" h="1143000">
                    <a:moveTo>
                      <a:pt x="685800" y="0"/>
                    </a:moveTo>
                    <a:cubicBezTo>
                      <a:pt x="69112" y="26582"/>
                      <a:pt x="15949" y="425302"/>
                      <a:pt x="0" y="595424"/>
                    </a:cubicBezTo>
                    <a:cubicBezTo>
                      <a:pt x="58479" y="836427"/>
                      <a:pt x="143540" y="997689"/>
                      <a:pt x="691116" y="1143000"/>
                    </a:cubicBezTo>
                    <a:lnTo>
                      <a:pt x="685800" y="829340"/>
                    </a:lnTo>
                    <a:cubicBezTo>
                      <a:pt x="758456" y="816935"/>
                      <a:pt x="756683" y="804455"/>
                      <a:pt x="797441" y="765469"/>
                    </a:cubicBezTo>
                    <a:lnTo>
                      <a:pt x="1192545" y="750629"/>
                    </a:lnTo>
                    <a:cubicBezTo>
                      <a:pt x="1355578" y="716959"/>
                      <a:pt x="1360451" y="679155"/>
                      <a:pt x="1350335" y="579474"/>
                    </a:cubicBezTo>
                    <a:cubicBezTo>
                      <a:pt x="1343100" y="493601"/>
                      <a:pt x="1330399" y="455870"/>
                      <a:pt x="1153411" y="424342"/>
                    </a:cubicBezTo>
                    <a:lnTo>
                      <a:pt x="781493" y="408467"/>
                    </a:lnTo>
                    <a:cubicBezTo>
                      <a:pt x="742507" y="376569"/>
                      <a:pt x="751367" y="350874"/>
                      <a:pt x="669851" y="329609"/>
                    </a:cubicBezTo>
                    <a:lnTo>
                      <a:pt x="68580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Curved Right Arrow 150">
                <a:extLst>
                  <a:ext uri="{FF2B5EF4-FFF2-40B4-BE49-F238E27FC236}">
                    <a16:creationId xmlns:a16="http://schemas.microsoft.com/office/drawing/2014/main" id="{33CE8AB4-5500-1748-9BB9-C8E2BCD7B412}"/>
                  </a:ext>
                </a:extLst>
              </p:cNvPr>
              <p:cNvSpPr/>
              <p:nvPr/>
            </p:nvSpPr>
            <p:spPr>
              <a:xfrm>
                <a:off x="3767884" y="5258458"/>
                <a:ext cx="307795" cy="686455"/>
              </a:xfrm>
              <a:prstGeom prst="curvedRightArrow">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9" name="Oval 148">
              <a:extLst>
                <a:ext uri="{FF2B5EF4-FFF2-40B4-BE49-F238E27FC236}">
                  <a16:creationId xmlns:a16="http://schemas.microsoft.com/office/drawing/2014/main" id="{4A003567-5F5C-3547-9820-F37853BDC234}"/>
                </a:ext>
              </a:extLst>
            </p:cNvPr>
            <p:cNvSpPr/>
            <p:nvPr/>
          </p:nvSpPr>
          <p:spPr>
            <a:xfrm>
              <a:off x="4674990" y="5499738"/>
              <a:ext cx="197711" cy="203893"/>
            </a:xfrm>
            <a:prstGeom prst="ellipse">
              <a:avLst/>
            </a:prstGeom>
            <a:solidFill>
              <a:schemeClr val="accent1">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 name="Group 151">
            <a:extLst>
              <a:ext uri="{FF2B5EF4-FFF2-40B4-BE49-F238E27FC236}">
                <a16:creationId xmlns:a16="http://schemas.microsoft.com/office/drawing/2014/main" id="{8E07CA79-C510-7E43-924B-C3511BD679B3}"/>
              </a:ext>
            </a:extLst>
          </p:cNvPr>
          <p:cNvGrpSpPr/>
          <p:nvPr/>
        </p:nvGrpSpPr>
        <p:grpSpPr>
          <a:xfrm>
            <a:off x="4553706" y="5906880"/>
            <a:ext cx="2396358" cy="4722228"/>
            <a:chOff x="3074276" y="1915055"/>
            <a:chExt cx="2396358" cy="4722228"/>
          </a:xfrm>
        </p:grpSpPr>
        <p:grpSp>
          <p:nvGrpSpPr>
            <p:cNvPr id="153" name="Group 152">
              <a:extLst>
                <a:ext uri="{FF2B5EF4-FFF2-40B4-BE49-F238E27FC236}">
                  <a16:creationId xmlns:a16="http://schemas.microsoft.com/office/drawing/2014/main" id="{C8D98A60-AFAC-3045-828D-C6EEAFF139F6}"/>
                </a:ext>
              </a:extLst>
            </p:cNvPr>
            <p:cNvGrpSpPr>
              <a:grpSpLocks noChangeAspect="1"/>
            </p:cNvGrpSpPr>
            <p:nvPr/>
          </p:nvGrpSpPr>
          <p:grpSpPr>
            <a:xfrm>
              <a:off x="3074276" y="1915055"/>
              <a:ext cx="2396358" cy="4722228"/>
              <a:chOff x="3074276" y="1915055"/>
              <a:chExt cx="2396358" cy="4722228"/>
            </a:xfrm>
          </p:grpSpPr>
          <p:sp>
            <p:nvSpPr>
              <p:cNvPr id="156" name="Freeform 155">
                <a:extLst>
                  <a:ext uri="{FF2B5EF4-FFF2-40B4-BE49-F238E27FC236}">
                    <a16:creationId xmlns:a16="http://schemas.microsoft.com/office/drawing/2014/main" id="{92B0FD69-29F6-1C4E-A65A-6F3C74A8CBD4}"/>
                  </a:ext>
                </a:extLst>
              </p:cNvPr>
              <p:cNvSpPr/>
              <p:nvPr/>
            </p:nvSpPr>
            <p:spPr>
              <a:xfrm>
                <a:off x="3074276" y="2711669"/>
                <a:ext cx="2396358" cy="3925614"/>
              </a:xfrm>
              <a:custGeom>
                <a:avLst/>
                <a:gdLst>
                  <a:gd name="connsiteX0" fmla="*/ 157655 w 2396358"/>
                  <a:gd name="connsiteY0" fmla="*/ 0 h 3925614"/>
                  <a:gd name="connsiteX1" fmla="*/ 2207172 w 2396358"/>
                  <a:gd name="connsiteY1" fmla="*/ 15765 h 3925614"/>
                  <a:gd name="connsiteX2" fmla="*/ 2222938 w 2396358"/>
                  <a:gd name="connsiteY2" fmla="*/ 378372 h 3925614"/>
                  <a:gd name="connsiteX3" fmla="*/ 1844565 w 2396358"/>
                  <a:gd name="connsiteY3" fmla="*/ 409903 h 3925614"/>
                  <a:gd name="connsiteX4" fmla="*/ 2191407 w 2396358"/>
                  <a:gd name="connsiteY4" fmla="*/ 457200 h 3925614"/>
                  <a:gd name="connsiteX5" fmla="*/ 2191407 w 2396358"/>
                  <a:gd name="connsiteY5" fmla="*/ 457200 h 3925614"/>
                  <a:gd name="connsiteX6" fmla="*/ 1828800 w 2396358"/>
                  <a:gd name="connsiteY6" fmla="*/ 630621 h 3925614"/>
                  <a:gd name="connsiteX7" fmla="*/ 2207172 w 2396358"/>
                  <a:gd name="connsiteY7" fmla="*/ 677917 h 3925614"/>
                  <a:gd name="connsiteX8" fmla="*/ 1891862 w 2396358"/>
                  <a:gd name="connsiteY8" fmla="*/ 835572 h 3925614"/>
                  <a:gd name="connsiteX9" fmla="*/ 2191407 w 2396358"/>
                  <a:gd name="connsiteY9" fmla="*/ 914400 h 3925614"/>
                  <a:gd name="connsiteX10" fmla="*/ 1907627 w 2396358"/>
                  <a:gd name="connsiteY10" fmla="*/ 1087821 h 3925614"/>
                  <a:gd name="connsiteX11" fmla="*/ 2207172 w 2396358"/>
                  <a:gd name="connsiteY11" fmla="*/ 1135117 h 3925614"/>
                  <a:gd name="connsiteX12" fmla="*/ 1907627 w 2396358"/>
                  <a:gd name="connsiteY12" fmla="*/ 1261241 h 3925614"/>
                  <a:gd name="connsiteX13" fmla="*/ 2207172 w 2396358"/>
                  <a:gd name="connsiteY13" fmla="*/ 1355834 h 3925614"/>
                  <a:gd name="connsiteX14" fmla="*/ 1860331 w 2396358"/>
                  <a:gd name="connsiteY14" fmla="*/ 1450428 h 3925614"/>
                  <a:gd name="connsiteX15" fmla="*/ 2175641 w 2396358"/>
                  <a:gd name="connsiteY15" fmla="*/ 1560786 h 3925614"/>
                  <a:gd name="connsiteX16" fmla="*/ 1813034 w 2396358"/>
                  <a:gd name="connsiteY16" fmla="*/ 1671145 h 3925614"/>
                  <a:gd name="connsiteX17" fmla="*/ 2191407 w 2396358"/>
                  <a:gd name="connsiteY17" fmla="*/ 1765738 h 3925614"/>
                  <a:gd name="connsiteX18" fmla="*/ 1828800 w 2396358"/>
                  <a:gd name="connsiteY18" fmla="*/ 1891862 h 3925614"/>
                  <a:gd name="connsiteX19" fmla="*/ 2144110 w 2396358"/>
                  <a:gd name="connsiteY19" fmla="*/ 1939159 h 3925614"/>
                  <a:gd name="connsiteX20" fmla="*/ 2144110 w 2396358"/>
                  <a:gd name="connsiteY20" fmla="*/ 2081048 h 3925614"/>
                  <a:gd name="connsiteX21" fmla="*/ 2396358 w 2396358"/>
                  <a:gd name="connsiteY21" fmla="*/ 2301765 h 3925614"/>
                  <a:gd name="connsiteX22" fmla="*/ 2396358 w 2396358"/>
                  <a:gd name="connsiteY22" fmla="*/ 3925614 h 3925614"/>
                  <a:gd name="connsiteX23" fmla="*/ 0 w 2396358"/>
                  <a:gd name="connsiteY23" fmla="*/ 3925614 h 3925614"/>
                  <a:gd name="connsiteX24" fmla="*/ 31531 w 2396358"/>
                  <a:gd name="connsiteY24" fmla="*/ 2270234 h 3925614"/>
                  <a:gd name="connsiteX25" fmla="*/ 268014 w 2396358"/>
                  <a:gd name="connsiteY25" fmla="*/ 2096814 h 3925614"/>
                  <a:gd name="connsiteX26" fmla="*/ 252248 w 2396358"/>
                  <a:gd name="connsiteY26" fmla="*/ 1939159 h 3925614"/>
                  <a:gd name="connsiteX27" fmla="*/ 567558 w 2396358"/>
                  <a:gd name="connsiteY27" fmla="*/ 1891862 h 3925614"/>
                  <a:gd name="connsiteX28" fmla="*/ 173421 w 2396358"/>
                  <a:gd name="connsiteY28" fmla="*/ 1781503 h 3925614"/>
                  <a:gd name="connsiteX29" fmla="*/ 551793 w 2396358"/>
                  <a:gd name="connsiteY29" fmla="*/ 1686910 h 3925614"/>
                  <a:gd name="connsiteX30" fmla="*/ 173421 w 2396358"/>
                  <a:gd name="connsiteY30" fmla="*/ 1592317 h 3925614"/>
                  <a:gd name="connsiteX31" fmla="*/ 504496 w 2396358"/>
                  <a:gd name="connsiteY31" fmla="*/ 1450428 h 3925614"/>
                  <a:gd name="connsiteX32" fmla="*/ 141890 w 2396358"/>
                  <a:gd name="connsiteY32" fmla="*/ 1371600 h 3925614"/>
                  <a:gd name="connsiteX33" fmla="*/ 520262 w 2396358"/>
                  <a:gd name="connsiteY33" fmla="*/ 1245476 h 3925614"/>
                  <a:gd name="connsiteX34" fmla="*/ 173421 w 2396358"/>
                  <a:gd name="connsiteY34" fmla="*/ 1150883 h 3925614"/>
                  <a:gd name="connsiteX35" fmla="*/ 536027 w 2396358"/>
                  <a:gd name="connsiteY35" fmla="*/ 1072055 h 3925614"/>
                  <a:gd name="connsiteX36" fmla="*/ 157655 w 2396358"/>
                  <a:gd name="connsiteY36" fmla="*/ 945931 h 3925614"/>
                  <a:gd name="connsiteX37" fmla="*/ 567558 w 2396358"/>
                  <a:gd name="connsiteY37" fmla="*/ 835572 h 3925614"/>
                  <a:gd name="connsiteX38" fmla="*/ 173421 w 2396358"/>
                  <a:gd name="connsiteY38" fmla="*/ 740979 h 3925614"/>
                  <a:gd name="connsiteX39" fmla="*/ 614855 w 2396358"/>
                  <a:gd name="connsiteY39" fmla="*/ 614855 h 3925614"/>
                  <a:gd name="connsiteX40" fmla="*/ 173421 w 2396358"/>
                  <a:gd name="connsiteY40" fmla="*/ 536028 h 3925614"/>
                  <a:gd name="connsiteX41" fmla="*/ 599090 w 2396358"/>
                  <a:gd name="connsiteY41" fmla="*/ 425669 h 3925614"/>
                  <a:gd name="connsiteX42" fmla="*/ 204952 w 2396358"/>
                  <a:gd name="connsiteY42" fmla="*/ 346841 h 3925614"/>
                  <a:gd name="connsiteX43" fmla="*/ 157655 w 2396358"/>
                  <a:gd name="connsiteY43" fmla="*/ 0 h 392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96358" h="3925614">
                    <a:moveTo>
                      <a:pt x="157655" y="0"/>
                    </a:moveTo>
                    <a:lnTo>
                      <a:pt x="2207172" y="15765"/>
                    </a:lnTo>
                    <a:lnTo>
                      <a:pt x="2222938" y="378372"/>
                    </a:lnTo>
                    <a:lnTo>
                      <a:pt x="1844565" y="409903"/>
                    </a:lnTo>
                    <a:lnTo>
                      <a:pt x="2191407" y="457200"/>
                    </a:lnTo>
                    <a:lnTo>
                      <a:pt x="2191407" y="457200"/>
                    </a:lnTo>
                    <a:lnTo>
                      <a:pt x="1828800" y="630621"/>
                    </a:lnTo>
                    <a:lnTo>
                      <a:pt x="2207172" y="677917"/>
                    </a:lnTo>
                    <a:lnTo>
                      <a:pt x="1891862" y="835572"/>
                    </a:lnTo>
                    <a:lnTo>
                      <a:pt x="2191407" y="914400"/>
                    </a:lnTo>
                    <a:lnTo>
                      <a:pt x="1907627" y="1087821"/>
                    </a:lnTo>
                    <a:lnTo>
                      <a:pt x="2207172" y="1135117"/>
                    </a:lnTo>
                    <a:lnTo>
                      <a:pt x="1907627" y="1261241"/>
                    </a:lnTo>
                    <a:lnTo>
                      <a:pt x="2207172" y="1355834"/>
                    </a:lnTo>
                    <a:lnTo>
                      <a:pt x="1860331" y="1450428"/>
                    </a:lnTo>
                    <a:lnTo>
                      <a:pt x="2175641" y="1560786"/>
                    </a:lnTo>
                    <a:lnTo>
                      <a:pt x="1813034" y="1671145"/>
                    </a:lnTo>
                    <a:lnTo>
                      <a:pt x="2191407" y="1765738"/>
                    </a:lnTo>
                    <a:lnTo>
                      <a:pt x="1828800" y="1891862"/>
                    </a:lnTo>
                    <a:lnTo>
                      <a:pt x="2144110" y="1939159"/>
                    </a:lnTo>
                    <a:lnTo>
                      <a:pt x="2144110" y="2081048"/>
                    </a:lnTo>
                    <a:lnTo>
                      <a:pt x="2396358" y="2301765"/>
                    </a:lnTo>
                    <a:lnTo>
                      <a:pt x="2396358" y="3925614"/>
                    </a:lnTo>
                    <a:lnTo>
                      <a:pt x="0" y="3925614"/>
                    </a:lnTo>
                    <a:lnTo>
                      <a:pt x="31531" y="2270234"/>
                    </a:lnTo>
                    <a:lnTo>
                      <a:pt x="268014" y="2096814"/>
                    </a:lnTo>
                    <a:lnTo>
                      <a:pt x="252248" y="1939159"/>
                    </a:lnTo>
                    <a:lnTo>
                      <a:pt x="567558" y="1891862"/>
                    </a:lnTo>
                    <a:lnTo>
                      <a:pt x="173421" y="1781503"/>
                    </a:lnTo>
                    <a:lnTo>
                      <a:pt x="551793" y="1686910"/>
                    </a:lnTo>
                    <a:lnTo>
                      <a:pt x="173421" y="1592317"/>
                    </a:lnTo>
                    <a:lnTo>
                      <a:pt x="504496" y="1450428"/>
                    </a:lnTo>
                    <a:lnTo>
                      <a:pt x="141890" y="1371600"/>
                    </a:lnTo>
                    <a:lnTo>
                      <a:pt x="520262" y="1245476"/>
                    </a:lnTo>
                    <a:lnTo>
                      <a:pt x="173421" y="1150883"/>
                    </a:lnTo>
                    <a:lnTo>
                      <a:pt x="536027" y="1072055"/>
                    </a:lnTo>
                    <a:lnTo>
                      <a:pt x="157655" y="945931"/>
                    </a:lnTo>
                    <a:lnTo>
                      <a:pt x="567558" y="835572"/>
                    </a:lnTo>
                    <a:lnTo>
                      <a:pt x="173421" y="740979"/>
                    </a:lnTo>
                    <a:lnTo>
                      <a:pt x="614855" y="614855"/>
                    </a:lnTo>
                    <a:lnTo>
                      <a:pt x="173421" y="536028"/>
                    </a:lnTo>
                    <a:lnTo>
                      <a:pt x="599090" y="425669"/>
                    </a:lnTo>
                    <a:lnTo>
                      <a:pt x="204952" y="346841"/>
                    </a:lnTo>
                    <a:lnTo>
                      <a:pt x="157655" y="0"/>
                    </a:lnTo>
                    <a:close/>
                  </a:path>
                </a:pathLst>
              </a:custGeom>
              <a:solidFill>
                <a:schemeClr val="bg1">
                  <a:lumMod val="8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Freeform 156">
                <a:extLst>
                  <a:ext uri="{FF2B5EF4-FFF2-40B4-BE49-F238E27FC236}">
                    <a16:creationId xmlns:a16="http://schemas.microsoft.com/office/drawing/2014/main" id="{625C50E8-940C-1740-B91A-6DFD772E575F}"/>
                  </a:ext>
                </a:extLst>
              </p:cNvPr>
              <p:cNvSpPr/>
              <p:nvPr/>
            </p:nvSpPr>
            <p:spPr>
              <a:xfrm>
                <a:off x="3205167" y="3100676"/>
                <a:ext cx="2140816" cy="3374554"/>
              </a:xfrm>
              <a:custGeom>
                <a:avLst/>
                <a:gdLst>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90139"/>
                  <a:gd name="connsiteX1" fmla="*/ 1560786 w 2112579"/>
                  <a:gd name="connsiteY1" fmla="*/ 31531 h 3390139"/>
                  <a:gd name="connsiteX2" fmla="*/ 1576551 w 2112579"/>
                  <a:gd name="connsiteY2" fmla="*/ 1844566 h 3390139"/>
                  <a:gd name="connsiteX3" fmla="*/ 1970689 w 2112579"/>
                  <a:gd name="connsiteY3" fmla="*/ 2017987 h 3390139"/>
                  <a:gd name="connsiteX4" fmla="*/ 2112579 w 2112579"/>
                  <a:gd name="connsiteY4" fmla="*/ 2506718 h 3390139"/>
                  <a:gd name="connsiteX5" fmla="*/ 1891862 w 2112579"/>
                  <a:gd name="connsiteY5" fmla="*/ 3058511 h 3390139"/>
                  <a:gd name="connsiteX6" fmla="*/ 1277006 w 2112579"/>
                  <a:gd name="connsiteY6" fmla="*/ 3389587 h 3390139"/>
                  <a:gd name="connsiteX7" fmla="*/ 614855 w 2112579"/>
                  <a:gd name="connsiteY7" fmla="*/ 3342290 h 3390139"/>
                  <a:gd name="connsiteX8" fmla="*/ 173420 w 2112579"/>
                  <a:gd name="connsiteY8" fmla="*/ 2995449 h 3390139"/>
                  <a:gd name="connsiteX9" fmla="*/ 0 w 2112579"/>
                  <a:gd name="connsiteY9" fmla="*/ 2569780 h 3390139"/>
                  <a:gd name="connsiteX10" fmla="*/ 31531 w 2112579"/>
                  <a:gd name="connsiteY10" fmla="*/ 2081049 h 3390139"/>
                  <a:gd name="connsiteX11" fmla="*/ 425669 w 2112579"/>
                  <a:gd name="connsiteY11" fmla="*/ 1781504 h 3390139"/>
                  <a:gd name="connsiteX12" fmla="*/ 457200 w 2112579"/>
                  <a:gd name="connsiteY12" fmla="*/ 0 h 3390139"/>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69531 w 2124910"/>
                  <a:gd name="connsiteY0" fmla="*/ 0 h 3400082"/>
                  <a:gd name="connsiteX1" fmla="*/ 1573117 w 2124910"/>
                  <a:gd name="connsiteY1" fmla="*/ 31531 h 3400082"/>
                  <a:gd name="connsiteX2" fmla="*/ 1588882 w 2124910"/>
                  <a:gd name="connsiteY2" fmla="*/ 1844566 h 3400082"/>
                  <a:gd name="connsiteX3" fmla="*/ 1983020 w 2124910"/>
                  <a:gd name="connsiteY3" fmla="*/ 2017987 h 3400082"/>
                  <a:gd name="connsiteX4" fmla="*/ 2124910 w 2124910"/>
                  <a:gd name="connsiteY4" fmla="*/ 2506718 h 3400082"/>
                  <a:gd name="connsiteX5" fmla="*/ 1904193 w 2124910"/>
                  <a:gd name="connsiteY5" fmla="*/ 3058511 h 3400082"/>
                  <a:gd name="connsiteX6" fmla="*/ 1289337 w 2124910"/>
                  <a:gd name="connsiteY6" fmla="*/ 3389587 h 3400082"/>
                  <a:gd name="connsiteX7" fmla="*/ 627186 w 2124910"/>
                  <a:gd name="connsiteY7" fmla="*/ 3342290 h 3400082"/>
                  <a:gd name="connsiteX8" fmla="*/ 185751 w 2124910"/>
                  <a:gd name="connsiteY8" fmla="*/ 2995449 h 3400082"/>
                  <a:gd name="connsiteX9" fmla="*/ 12331 w 2124910"/>
                  <a:gd name="connsiteY9" fmla="*/ 2569780 h 3400082"/>
                  <a:gd name="connsiteX10" fmla="*/ 43862 w 2124910"/>
                  <a:gd name="connsiteY10" fmla="*/ 2081049 h 3400082"/>
                  <a:gd name="connsiteX11" fmla="*/ 438000 w 2124910"/>
                  <a:gd name="connsiteY11" fmla="*/ 1781504 h 3400082"/>
                  <a:gd name="connsiteX12" fmla="*/ 469531 w 2124910"/>
                  <a:gd name="connsiteY12" fmla="*/ 0 h 3400082"/>
                  <a:gd name="connsiteX0" fmla="*/ 471039 w 2126418"/>
                  <a:gd name="connsiteY0" fmla="*/ 0 h 3400082"/>
                  <a:gd name="connsiteX1" fmla="*/ 1574625 w 2126418"/>
                  <a:gd name="connsiteY1" fmla="*/ 31531 h 3400082"/>
                  <a:gd name="connsiteX2" fmla="*/ 1590390 w 2126418"/>
                  <a:gd name="connsiteY2" fmla="*/ 1844566 h 3400082"/>
                  <a:gd name="connsiteX3" fmla="*/ 1984528 w 2126418"/>
                  <a:gd name="connsiteY3" fmla="*/ 2017987 h 3400082"/>
                  <a:gd name="connsiteX4" fmla="*/ 2126418 w 2126418"/>
                  <a:gd name="connsiteY4" fmla="*/ 2506718 h 3400082"/>
                  <a:gd name="connsiteX5" fmla="*/ 1905701 w 2126418"/>
                  <a:gd name="connsiteY5" fmla="*/ 3058511 h 3400082"/>
                  <a:gd name="connsiteX6" fmla="*/ 1290845 w 2126418"/>
                  <a:gd name="connsiteY6" fmla="*/ 3389587 h 3400082"/>
                  <a:gd name="connsiteX7" fmla="*/ 628694 w 2126418"/>
                  <a:gd name="connsiteY7" fmla="*/ 3342290 h 3400082"/>
                  <a:gd name="connsiteX8" fmla="*/ 187259 w 2126418"/>
                  <a:gd name="connsiteY8" fmla="*/ 2995449 h 3400082"/>
                  <a:gd name="connsiteX9" fmla="*/ 13839 w 2126418"/>
                  <a:gd name="connsiteY9" fmla="*/ 2569780 h 3400082"/>
                  <a:gd name="connsiteX10" fmla="*/ 45370 w 2126418"/>
                  <a:gd name="connsiteY10" fmla="*/ 2081049 h 3400082"/>
                  <a:gd name="connsiteX11" fmla="*/ 439508 w 2126418"/>
                  <a:gd name="connsiteY11" fmla="*/ 1781504 h 3400082"/>
                  <a:gd name="connsiteX12" fmla="*/ 471039 w 2126418"/>
                  <a:gd name="connsiteY12" fmla="*/ 0 h 3400082"/>
                  <a:gd name="connsiteX0" fmla="*/ 471039 w 2126418"/>
                  <a:gd name="connsiteY0" fmla="*/ 0 h 3400082"/>
                  <a:gd name="connsiteX1" fmla="*/ 1574625 w 2126418"/>
                  <a:gd name="connsiteY1" fmla="*/ 31531 h 3400082"/>
                  <a:gd name="connsiteX2" fmla="*/ 1590390 w 2126418"/>
                  <a:gd name="connsiteY2" fmla="*/ 1844566 h 3400082"/>
                  <a:gd name="connsiteX3" fmla="*/ 1984528 w 2126418"/>
                  <a:gd name="connsiteY3" fmla="*/ 2017987 h 3400082"/>
                  <a:gd name="connsiteX4" fmla="*/ 2126418 w 2126418"/>
                  <a:gd name="connsiteY4" fmla="*/ 2506718 h 3400082"/>
                  <a:gd name="connsiteX5" fmla="*/ 1905701 w 2126418"/>
                  <a:gd name="connsiteY5" fmla="*/ 3058511 h 3400082"/>
                  <a:gd name="connsiteX6" fmla="*/ 1290845 w 2126418"/>
                  <a:gd name="connsiteY6" fmla="*/ 3389587 h 3400082"/>
                  <a:gd name="connsiteX7" fmla="*/ 628694 w 2126418"/>
                  <a:gd name="connsiteY7" fmla="*/ 3342290 h 3400082"/>
                  <a:gd name="connsiteX8" fmla="*/ 187259 w 2126418"/>
                  <a:gd name="connsiteY8" fmla="*/ 2995449 h 3400082"/>
                  <a:gd name="connsiteX9" fmla="*/ 13839 w 2126418"/>
                  <a:gd name="connsiteY9" fmla="*/ 2569780 h 3400082"/>
                  <a:gd name="connsiteX10" fmla="*/ 45370 w 2126418"/>
                  <a:gd name="connsiteY10" fmla="*/ 2081049 h 3400082"/>
                  <a:gd name="connsiteX11" fmla="*/ 439508 w 2126418"/>
                  <a:gd name="connsiteY11" fmla="*/ 1781504 h 3400082"/>
                  <a:gd name="connsiteX12" fmla="*/ 471039 w 2126418"/>
                  <a:gd name="connsiteY12" fmla="*/ 0 h 3400082"/>
                  <a:gd name="connsiteX0" fmla="*/ 471039 w 2126418"/>
                  <a:gd name="connsiteY0" fmla="*/ 0 h 3400082"/>
                  <a:gd name="connsiteX1" fmla="*/ 1574625 w 2126418"/>
                  <a:gd name="connsiteY1" fmla="*/ 31531 h 3400082"/>
                  <a:gd name="connsiteX2" fmla="*/ 1590390 w 2126418"/>
                  <a:gd name="connsiteY2" fmla="*/ 1844566 h 3400082"/>
                  <a:gd name="connsiteX3" fmla="*/ 1984528 w 2126418"/>
                  <a:gd name="connsiteY3" fmla="*/ 2017987 h 3400082"/>
                  <a:gd name="connsiteX4" fmla="*/ 2126418 w 2126418"/>
                  <a:gd name="connsiteY4" fmla="*/ 2506718 h 3400082"/>
                  <a:gd name="connsiteX5" fmla="*/ 1905701 w 2126418"/>
                  <a:gd name="connsiteY5" fmla="*/ 3058511 h 3400082"/>
                  <a:gd name="connsiteX6" fmla="*/ 1290845 w 2126418"/>
                  <a:gd name="connsiteY6" fmla="*/ 3389587 h 3400082"/>
                  <a:gd name="connsiteX7" fmla="*/ 628694 w 2126418"/>
                  <a:gd name="connsiteY7" fmla="*/ 3342290 h 3400082"/>
                  <a:gd name="connsiteX8" fmla="*/ 187259 w 2126418"/>
                  <a:gd name="connsiteY8" fmla="*/ 2995449 h 3400082"/>
                  <a:gd name="connsiteX9" fmla="*/ 13839 w 2126418"/>
                  <a:gd name="connsiteY9" fmla="*/ 2569780 h 3400082"/>
                  <a:gd name="connsiteX10" fmla="*/ 45370 w 2126418"/>
                  <a:gd name="connsiteY10" fmla="*/ 2081049 h 3400082"/>
                  <a:gd name="connsiteX11" fmla="*/ 439508 w 2126418"/>
                  <a:gd name="connsiteY11" fmla="*/ 1781504 h 3400082"/>
                  <a:gd name="connsiteX12" fmla="*/ 471039 w 2126418"/>
                  <a:gd name="connsiteY12" fmla="*/ 0 h 3400082"/>
                  <a:gd name="connsiteX0" fmla="*/ 471039 w 2013256"/>
                  <a:gd name="connsiteY0" fmla="*/ 0 h 3400082"/>
                  <a:gd name="connsiteX1" fmla="*/ 1574625 w 2013256"/>
                  <a:gd name="connsiteY1" fmla="*/ 31531 h 3400082"/>
                  <a:gd name="connsiteX2" fmla="*/ 1590390 w 2013256"/>
                  <a:gd name="connsiteY2" fmla="*/ 1844566 h 3400082"/>
                  <a:gd name="connsiteX3" fmla="*/ 1984528 w 2013256"/>
                  <a:gd name="connsiteY3" fmla="*/ 2017987 h 3400082"/>
                  <a:gd name="connsiteX4" fmla="*/ 1905701 w 2013256"/>
                  <a:gd name="connsiteY4" fmla="*/ 3058511 h 3400082"/>
                  <a:gd name="connsiteX5" fmla="*/ 1290845 w 2013256"/>
                  <a:gd name="connsiteY5" fmla="*/ 3389587 h 3400082"/>
                  <a:gd name="connsiteX6" fmla="*/ 628694 w 2013256"/>
                  <a:gd name="connsiteY6" fmla="*/ 3342290 h 3400082"/>
                  <a:gd name="connsiteX7" fmla="*/ 187259 w 2013256"/>
                  <a:gd name="connsiteY7" fmla="*/ 2995449 h 3400082"/>
                  <a:gd name="connsiteX8" fmla="*/ 13839 w 2013256"/>
                  <a:gd name="connsiteY8" fmla="*/ 2569780 h 3400082"/>
                  <a:gd name="connsiteX9" fmla="*/ 45370 w 2013256"/>
                  <a:gd name="connsiteY9" fmla="*/ 2081049 h 3400082"/>
                  <a:gd name="connsiteX10" fmla="*/ 439508 w 2013256"/>
                  <a:gd name="connsiteY10" fmla="*/ 1781504 h 3400082"/>
                  <a:gd name="connsiteX11" fmla="*/ 471039 w 2013256"/>
                  <a:gd name="connsiteY11" fmla="*/ 0 h 3400082"/>
                  <a:gd name="connsiteX0" fmla="*/ 471039 w 2117132"/>
                  <a:gd name="connsiteY0" fmla="*/ 0 h 3400082"/>
                  <a:gd name="connsiteX1" fmla="*/ 1574625 w 2117132"/>
                  <a:gd name="connsiteY1" fmla="*/ 31531 h 3400082"/>
                  <a:gd name="connsiteX2" fmla="*/ 1590390 w 2117132"/>
                  <a:gd name="connsiteY2" fmla="*/ 1844566 h 3400082"/>
                  <a:gd name="connsiteX3" fmla="*/ 1984528 w 2117132"/>
                  <a:gd name="connsiteY3" fmla="*/ 2017987 h 3400082"/>
                  <a:gd name="connsiteX4" fmla="*/ 1905701 w 2117132"/>
                  <a:gd name="connsiteY4" fmla="*/ 3058511 h 3400082"/>
                  <a:gd name="connsiteX5" fmla="*/ 1290845 w 2117132"/>
                  <a:gd name="connsiteY5" fmla="*/ 3389587 h 3400082"/>
                  <a:gd name="connsiteX6" fmla="*/ 628694 w 2117132"/>
                  <a:gd name="connsiteY6" fmla="*/ 3342290 h 3400082"/>
                  <a:gd name="connsiteX7" fmla="*/ 187259 w 2117132"/>
                  <a:gd name="connsiteY7" fmla="*/ 2995449 h 3400082"/>
                  <a:gd name="connsiteX8" fmla="*/ 13839 w 2117132"/>
                  <a:gd name="connsiteY8" fmla="*/ 2569780 h 3400082"/>
                  <a:gd name="connsiteX9" fmla="*/ 45370 w 2117132"/>
                  <a:gd name="connsiteY9" fmla="*/ 2081049 h 3400082"/>
                  <a:gd name="connsiteX10" fmla="*/ 439508 w 2117132"/>
                  <a:gd name="connsiteY10" fmla="*/ 1781504 h 3400082"/>
                  <a:gd name="connsiteX11" fmla="*/ 471039 w 2117132"/>
                  <a:gd name="connsiteY11" fmla="*/ 0 h 3400082"/>
                  <a:gd name="connsiteX0" fmla="*/ 471039 w 2117132"/>
                  <a:gd name="connsiteY0" fmla="*/ 0 h 3343260"/>
                  <a:gd name="connsiteX1" fmla="*/ 1574625 w 2117132"/>
                  <a:gd name="connsiteY1" fmla="*/ 31531 h 3343260"/>
                  <a:gd name="connsiteX2" fmla="*/ 1590390 w 2117132"/>
                  <a:gd name="connsiteY2" fmla="*/ 1844566 h 3343260"/>
                  <a:gd name="connsiteX3" fmla="*/ 1984528 w 2117132"/>
                  <a:gd name="connsiteY3" fmla="*/ 2017987 h 3343260"/>
                  <a:gd name="connsiteX4" fmla="*/ 1905701 w 2117132"/>
                  <a:gd name="connsiteY4" fmla="*/ 3058511 h 3343260"/>
                  <a:gd name="connsiteX5" fmla="*/ 628694 w 2117132"/>
                  <a:gd name="connsiteY5" fmla="*/ 3342290 h 3343260"/>
                  <a:gd name="connsiteX6" fmla="*/ 187259 w 2117132"/>
                  <a:gd name="connsiteY6" fmla="*/ 2995449 h 3343260"/>
                  <a:gd name="connsiteX7" fmla="*/ 13839 w 2117132"/>
                  <a:gd name="connsiteY7" fmla="*/ 2569780 h 3343260"/>
                  <a:gd name="connsiteX8" fmla="*/ 45370 w 2117132"/>
                  <a:gd name="connsiteY8" fmla="*/ 2081049 h 3343260"/>
                  <a:gd name="connsiteX9" fmla="*/ 439508 w 2117132"/>
                  <a:gd name="connsiteY9" fmla="*/ 1781504 h 3343260"/>
                  <a:gd name="connsiteX10" fmla="*/ 471039 w 2117132"/>
                  <a:gd name="connsiteY10" fmla="*/ 0 h 3343260"/>
                  <a:gd name="connsiteX0" fmla="*/ 471039 w 2117132"/>
                  <a:gd name="connsiteY0" fmla="*/ 0 h 3361661"/>
                  <a:gd name="connsiteX1" fmla="*/ 1574625 w 2117132"/>
                  <a:gd name="connsiteY1" fmla="*/ 31531 h 3361661"/>
                  <a:gd name="connsiteX2" fmla="*/ 1590390 w 2117132"/>
                  <a:gd name="connsiteY2" fmla="*/ 1844566 h 3361661"/>
                  <a:gd name="connsiteX3" fmla="*/ 1984528 w 2117132"/>
                  <a:gd name="connsiteY3" fmla="*/ 2017987 h 3361661"/>
                  <a:gd name="connsiteX4" fmla="*/ 1905701 w 2117132"/>
                  <a:gd name="connsiteY4" fmla="*/ 3058511 h 3361661"/>
                  <a:gd name="connsiteX5" fmla="*/ 628694 w 2117132"/>
                  <a:gd name="connsiteY5" fmla="*/ 3342290 h 3361661"/>
                  <a:gd name="connsiteX6" fmla="*/ 187259 w 2117132"/>
                  <a:gd name="connsiteY6" fmla="*/ 2995449 h 3361661"/>
                  <a:gd name="connsiteX7" fmla="*/ 13839 w 2117132"/>
                  <a:gd name="connsiteY7" fmla="*/ 2569780 h 3361661"/>
                  <a:gd name="connsiteX8" fmla="*/ 45370 w 2117132"/>
                  <a:gd name="connsiteY8" fmla="*/ 2081049 h 3361661"/>
                  <a:gd name="connsiteX9" fmla="*/ 439508 w 2117132"/>
                  <a:gd name="connsiteY9" fmla="*/ 1781504 h 3361661"/>
                  <a:gd name="connsiteX10" fmla="*/ 471039 w 2117132"/>
                  <a:gd name="connsiteY10" fmla="*/ 0 h 3361661"/>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87259 w 2117132"/>
                  <a:gd name="connsiteY6" fmla="*/ 2995449 h 3387572"/>
                  <a:gd name="connsiteX7" fmla="*/ 13839 w 2117132"/>
                  <a:gd name="connsiteY7" fmla="*/ 2569780 h 3387572"/>
                  <a:gd name="connsiteX8" fmla="*/ 45370 w 2117132"/>
                  <a:gd name="connsiteY8" fmla="*/ 2081049 h 3387572"/>
                  <a:gd name="connsiteX9" fmla="*/ 439508 w 2117132"/>
                  <a:gd name="connsiteY9" fmla="*/ 1781504 h 3387572"/>
                  <a:gd name="connsiteX10" fmla="*/ 471039 w 2117132"/>
                  <a:gd name="connsiteY10"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59050 w 2105143"/>
                  <a:gd name="connsiteY0" fmla="*/ 0 h 3387572"/>
                  <a:gd name="connsiteX1" fmla="*/ 1562636 w 2105143"/>
                  <a:gd name="connsiteY1" fmla="*/ 31531 h 3387572"/>
                  <a:gd name="connsiteX2" fmla="*/ 1578401 w 2105143"/>
                  <a:gd name="connsiteY2" fmla="*/ 1844566 h 3387572"/>
                  <a:gd name="connsiteX3" fmla="*/ 1972539 w 2105143"/>
                  <a:gd name="connsiteY3" fmla="*/ 2017987 h 3387572"/>
                  <a:gd name="connsiteX4" fmla="*/ 1893712 w 2105143"/>
                  <a:gd name="connsiteY4" fmla="*/ 3058511 h 3387572"/>
                  <a:gd name="connsiteX5" fmla="*/ 616705 w 2105143"/>
                  <a:gd name="connsiteY5" fmla="*/ 3342290 h 3387572"/>
                  <a:gd name="connsiteX6" fmla="*/ 1850 w 2105143"/>
                  <a:gd name="connsiteY6" fmla="*/ 2569780 h 3387572"/>
                  <a:gd name="connsiteX7" fmla="*/ 427519 w 2105143"/>
                  <a:gd name="connsiteY7" fmla="*/ 1781504 h 3387572"/>
                  <a:gd name="connsiteX8" fmla="*/ 459050 w 2105143"/>
                  <a:gd name="connsiteY8" fmla="*/ 0 h 3387572"/>
                  <a:gd name="connsiteX0" fmla="*/ 462516 w 2108609"/>
                  <a:gd name="connsiteY0" fmla="*/ 0 h 3387572"/>
                  <a:gd name="connsiteX1" fmla="*/ 1566102 w 2108609"/>
                  <a:gd name="connsiteY1" fmla="*/ 31531 h 3387572"/>
                  <a:gd name="connsiteX2" fmla="*/ 1581867 w 2108609"/>
                  <a:gd name="connsiteY2" fmla="*/ 1844566 h 3387572"/>
                  <a:gd name="connsiteX3" fmla="*/ 1976005 w 2108609"/>
                  <a:gd name="connsiteY3" fmla="*/ 2017987 h 3387572"/>
                  <a:gd name="connsiteX4" fmla="*/ 1897178 w 2108609"/>
                  <a:gd name="connsiteY4" fmla="*/ 3058511 h 3387572"/>
                  <a:gd name="connsiteX5" fmla="*/ 620171 w 2108609"/>
                  <a:gd name="connsiteY5" fmla="*/ 3342290 h 3387572"/>
                  <a:gd name="connsiteX6" fmla="*/ 5316 w 2108609"/>
                  <a:gd name="connsiteY6" fmla="*/ 2569780 h 3387572"/>
                  <a:gd name="connsiteX7" fmla="*/ 430985 w 2108609"/>
                  <a:gd name="connsiteY7" fmla="*/ 1781504 h 3387572"/>
                  <a:gd name="connsiteX8" fmla="*/ 462516 w 2108609"/>
                  <a:gd name="connsiteY8" fmla="*/ 0 h 3387572"/>
                  <a:gd name="connsiteX0" fmla="*/ 472295 w 2118388"/>
                  <a:gd name="connsiteY0" fmla="*/ 0 h 3387572"/>
                  <a:gd name="connsiteX1" fmla="*/ 1575881 w 2118388"/>
                  <a:gd name="connsiteY1" fmla="*/ 31531 h 3387572"/>
                  <a:gd name="connsiteX2" fmla="*/ 1591646 w 2118388"/>
                  <a:gd name="connsiteY2" fmla="*/ 1844566 h 3387572"/>
                  <a:gd name="connsiteX3" fmla="*/ 1985784 w 2118388"/>
                  <a:gd name="connsiteY3" fmla="*/ 2017987 h 3387572"/>
                  <a:gd name="connsiteX4" fmla="*/ 1906957 w 2118388"/>
                  <a:gd name="connsiteY4" fmla="*/ 3058511 h 3387572"/>
                  <a:gd name="connsiteX5" fmla="*/ 629950 w 2118388"/>
                  <a:gd name="connsiteY5" fmla="*/ 3342290 h 3387572"/>
                  <a:gd name="connsiteX6" fmla="*/ 15095 w 2118388"/>
                  <a:gd name="connsiteY6" fmla="*/ 2569780 h 3387572"/>
                  <a:gd name="connsiteX7" fmla="*/ 440764 w 2118388"/>
                  <a:gd name="connsiteY7" fmla="*/ 1781504 h 3387572"/>
                  <a:gd name="connsiteX8" fmla="*/ 472295 w 2118388"/>
                  <a:gd name="connsiteY8" fmla="*/ 0 h 3387572"/>
                  <a:gd name="connsiteX0" fmla="*/ 457200 w 2103293"/>
                  <a:gd name="connsiteY0" fmla="*/ 0 h 3387572"/>
                  <a:gd name="connsiteX1" fmla="*/ 1560786 w 2103293"/>
                  <a:gd name="connsiteY1" fmla="*/ 31531 h 3387572"/>
                  <a:gd name="connsiteX2" fmla="*/ 1576551 w 2103293"/>
                  <a:gd name="connsiteY2" fmla="*/ 1844566 h 3387572"/>
                  <a:gd name="connsiteX3" fmla="*/ 1970689 w 2103293"/>
                  <a:gd name="connsiteY3" fmla="*/ 2017987 h 3387572"/>
                  <a:gd name="connsiteX4" fmla="*/ 1891862 w 2103293"/>
                  <a:gd name="connsiteY4" fmla="*/ 3058511 h 3387572"/>
                  <a:gd name="connsiteX5" fmla="*/ 614855 w 2103293"/>
                  <a:gd name="connsiteY5" fmla="*/ 3342290 h 3387572"/>
                  <a:gd name="connsiteX6" fmla="*/ 0 w 2103293"/>
                  <a:gd name="connsiteY6" fmla="*/ 2569780 h 3387572"/>
                  <a:gd name="connsiteX7" fmla="*/ 425669 w 2103293"/>
                  <a:gd name="connsiteY7" fmla="*/ 1781504 h 3387572"/>
                  <a:gd name="connsiteX8" fmla="*/ 457200 w 2103293"/>
                  <a:gd name="connsiteY8" fmla="*/ 0 h 3387572"/>
                  <a:gd name="connsiteX0" fmla="*/ 457200 w 2203409"/>
                  <a:gd name="connsiteY0" fmla="*/ 0 h 3387572"/>
                  <a:gd name="connsiteX1" fmla="*/ 1560786 w 2203409"/>
                  <a:gd name="connsiteY1" fmla="*/ 31531 h 3387572"/>
                  <a:gd name="connsiteX2" fmla="*/ 1576551 w 2203409"/>
                  <a:gd name="connsiteY2" fmla="*/ 1844566 h 3387572"/>
                  <a:gd name="connsiteX3" fmla="*/ 2098279 w 2203409"/>
                  <a:gd name="connsiteY3" fmla="*/ 2507085 h 3387572"/>
                  <a:gd name="connsiteX4" fmla="*/ 1891862 w 2203409"/>
                  <a:gd name="connsiteY4" fmla="*/ 3058511 h 3387572"/>
                  <a:gd name="connsiteX5" fmla="*/ 614855 w 2203409"/>
                  <a:gd name="connsiteY5" fmla="*/ 3342290 h 3387572"/>
                  <a:gd name="connsiteX6" fmla="*/ 0 w 2203409"/>
                  <a:gd name="connsiteY6" fmla="*/ 2569780 h 3387572"/>
                  <a:gd name="connsiteX7" fmla="*/ 425669 w 2203409"/>
                  <a:gd name="connsiteY7" fmla="*/ 1781504 h 3387572"/>
                  <a:gd name="connsiteX8" fmla="*/ 457200 w 2203409"/>
                  <a:gd name="connsiteY8" fmla="*/ 0 h 3387572"/>
                  <a:gd name="connsiteX0" fmla="*/ 457200 w 2203409"/>
                  <a:gd name="connsiteY0" fmla="*/ 0 h 3387572"/>
                  <a:gd name="connsiteX1" fmla="*/ 1560786 w 2203409"/>
                  <a:gd name="connsiteY1" fmla="*/ 31531 h 3387572"/>
                  <a:gd name="connsiteX2" fmla="*/ 1576551 w 2203409"/>
                  <a:gd name="connsiteY2" fmla="*/ 1844566 h 3387572"/>
                  <a:gd name="connsiteX3" fmla="*/ 2098279 w 2203409"/>
                  <a:gd name="connsiteY3" fmla="*/ 2507085 h 3387572"/>
                  <a:gd name="connsiteX4" fmla="*/ 1891862 w 2203409"/>
                  <a:gd name="connsiteY4" fmla="*/ 3058511 h 3387572"/>
                  <a:gd name="connsiteX5" fmla="*/ 614855 w 2203409"/>
                  <a:gd name="connsiteY5" fmla="*/ 3342290 h 3387572"/>
                  <a:gd name="connsiteX6" fmla="*/ 0 w 2203409"/>
                  <a:gd name="connsiteY6" fmla="*/ 2569780 h 3387572"/>
                  <a:gd name="connsiteX7" fmla="*/ 425669 w 2203409"/>
                  <a:gd name="connsiteY7" fmla="*/ 1781504 h 3387572"/>
                  <a:gd name="connsiteX8" fmla="*/ 457200 w 2203409"/>
                  <a:gd name="connsiteY8" fmla="*/ 0 h 3387572"/>
                  <a:gd name="connsiteX0" fmla="*/ 457200 w 2098629"/>
                  <a:gd name="connsiteY0" fmla="*/ 0 h 3342290"/>
                  <a:gd name="connsiteX1" fmla="*/ 1560786 w 2098629"/>
                  <a:gd name="connsiteY1" fmla="*/ 31531 h 3342290"/>
                  <a:gd name="connsiteX2" fmla="*/ 1576551 w 2098629"/>
                  <a:gd name="connsiteY2" fmla="*/ 1844566 h 3342290"/>
                  <a:gd name="connsiteX3" fmla="*/ 2098279 w 2098629"/>
                  <a:gd name="connsiteY3" fmla="*/ 2507085 h 3342290"/>
                  <a:gd name="connsiteX4" fmla="*/ 614855 w 2098629"/>
                  <a:gd name="connsiteY4" fmla="*/ 3342290 h 3342290"/>
                  <a:gd name="connsiteX5" fmla="*/ 0 w 2098629"/>
                  <a:gd name="connsiteY5" fmla="*/ 2569780 h 3342290"/>
                  <a:gd name="connsiteX6" fmla="*/ 425669 w 2098629"/>
                  <a:gd name="connsiteY6" fmla="*/ 1781504 h 3342290"/>
                  <a:gd name="connsiteX7" fmla="*/ 457200 w 2098629"/>
                  <a:gd name="connsiteY7" fmla="*/ 0 h 3342290"/>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60018 w 2101447"/>
                  <a:gd name="connsiteY0" fmla="*/ 0 h 3379504"/>
                  <a:gd name="connsiteX1" fmla="*/ 1563604 w 2101447"/>
                  <a:gd name="connsiteY1" fmla="*/ 31531 h 3379504"/>
                  <a:gd name="connsiteX2" fmla="*/ 1579369 w 2101447"/>
                  <a:gd name="connsiteY2" fmla="*/ 1844566 h 3379504"/>
                  <a:gd name="connsiteX3" fmla="*/ 2101097 w 2101447"/>
                  <a:gd name="connsiteY3" fmla="*/ 2507085 h 3379504"/>
                  <a:gd name="connsiteX4" fmla="*/ 1128036 w 2101447"/>
                  <a:gd name="connsiteY4" fmla="*/ 3379504 h 3379504"/>
                  <a:gd name="connsiteX5" fmla="*/ 2818 w 2101447"/>
                  <a:gd name="connsiteY5" fmla="*/ 2569780 h 3379504"/>
                  <a:gd name="connsiteX6" fmla="*/ 428487 w 2101447"/>
                  <a:gd name="connsiteY6" fmla="*/ 1781504 h 3379504"/>
                  <a:gd name="connsiteX7" fmla="*/ 460018 w 2101447"/>
                  <a:gd name="connsiteY7" fmla="*/ 0 h 3379504"/>
                  <a:gd name="connsiteX0" fmla="*/ 461974 w 2103403"/>
                  <a:gd name="connsiteY0" fmla="*/ 0 h 3379504"/>
                  <a:gd name="connsiteX1" fmla="*/ 1565560 w 2103403"/>
                  <a:gd name="connsiteY1" fmla="*/ 31531 h 3379504"/>
                  <a:gd name="connsiteX2" fmla="*/ 1581325 w 2103403"/>
                  <a:gd name="connsiteY2" fmla="*/ 1844566 h 3379504"/>
                  <a:gd name="connsiteX3" fmla="*/ 2103053 w 2103403"/>
                  <a:gd name="connsiteY3" fmla="*/ 2507085 h 3379504"/>
                  <a:gd name="connsiteX4" fmla="*/ 1129992 w 2103403"/>
                  <a:gd name="connsiteY4" fmla="*/ 3379504 h 3379504"/>
                  <a:gd name="connsiteX5" fmla="*/ 4774 w 2103403"/>
                  <a:gd name="connsiteY5" fmla="*/ 2569780 h 3379504"/>
                  <a:gd name="connsiteX6" fmla="*/ 430443 w 2103403"/>
                  <a:gd name="connsiteY6" fmla="*/ 1781504 h 3379504"/>
                  <a:gd name="connsiteX7" fmla="*/ 461974 w 2103403"/>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098"/>
                  <a:gd name="connsiteY0" fmla="*/ 0 h 3379504"/>
                  <a:gd name="connsiteX1" fmla="*/ 1563605 w 2101098"/>
                  <a:gd name="connsiteY1" fmla="*/ 31531 h 3379504"/>
                  <a:gd name="connsiteX2" fmla="*/ 1579370 w 2101098"/>
                  <a:gd name="connsiteY2" fmla="*/ 1844566 h 3379504"/>
                  <a:gd name="connsiteX3" fmla="*/ 2101098 w 2101098"/>
                  <a:gd name="connsiteY3" fmla="*/ 2507085 h 3379504"/>
                  <a:gd name="connsiteX4" fmla="*/ 1128037 w 2101098"/>
                  <a:gd name="connsiteY4" fmla="*/ 3379504 h 3379504"/>
                  <a:gd name="connsiteX5" fmla="*/ 2819 w 2101098"/>
                  <a:gd name="connsiteY5" fmla="*/ 2569780 h 3379504"/>
                  <a:gd name="connsiteX6" fmla="*/ 428488 w 2101098"/>
                  <a:gd name="connsiteY6" fmla="*/ 1781504 h 3379504"/>
                  <a:gd name="connsiteX7" fmla="*/ 460019 w 2101098"/>
                  <a:gd name="connsiteY7" fmla="*/ 0 h 3379504"/>
                  <a:gd name="connsiteX0" fmla="*/ 460019 w 2101098"/>
                  <a:gd name="connsiteY0" fmla="*/ 0 h 3379504"/>
                  <a:gd name="connsiteX1" fmla="*/ 1563605 w 2101098"/>
                  <a:gd name="connsiteY1" fmla="*/ 31531 h 3379504"/>
                  <a:gd name="connsiteX2" fmla="*/ 1579370 w 2101098"/>
                  <a:gd name="connsiteY2" fmla="*/ 1844566 h 3379504"/>
                  <a:gd name="connsiteX3" fmla="*/ 2101098 w 2101098"/>
                  <a:gd name="connsiteY3" fmla="*/ 2507085 h 3379504"/>
                  <a:gd name="connsiteX4" fmla="*/ 1128037 w 2101098"/>
                  <a:gd name="connsiteY4" fmla="*/ 3379504 h 3379504"/>
                  <a:gd name="connsiteX5" fmla="*/ 2819 w 2101098"/>
                  <a:gd name="connsiteY5" fmla="*/ 2569780 h 3379504"/>
                  <a:gd name="connsiteX6" fmla="*/ 428488 w 2101098"/>
                  <a:gd name="connsiteY6" fmla="*/ 1781504 h 3379504"/>
                  <a:gd name="connsiteX7" fmla="*/ 460019 w 2101098"/>
                  <a:gd name="connsiteY7" fmla="*/ 0 h 3379504"/>
                  <a:gd name="connsiteX0" fmla="*/ 460019 w 2101098"/>
                  <a:gd name="connsiteY0" fmla="*/ 0 h 3379504"/>
                  <a:gd name="connsiteX1" fmla="*/ 1563605 w 2101098"/>
                  <a:gd name="connsiteY1" fmla="*/ 31531 h 3379504"/>
                  <a:gd name="connsiteX2" fmla="*/ 1579370 w 2101098"/>
                  <a:gd name="connsiteY2" fmla="*/ 1844566 h 3379504"/>
                  <a:gd name="connsiteX3" fmla="*/ 2101098 w 2101098"/>
                  <a:gd name="connsiteY3" fmla="*/ 2507085 h 3379504"/>
                  <a:gd name="connsiteX4" fmla="*/ 1128037 w 2101098"/>
                  <a:gd name="connsiteY4" fmla="*/ 3379504 h 3379504"/>
                  <a:gd name="connsiteX5" fmla="*/ 2819 w 2101098"/>
                  <a:gd name="connsiteY5" fmla="*/ 2569780 h 3379504"/>
                  <a:gd name="connsiteX6" fmla="*/ 428488 w 2101098"/>
                  <a:gd name="connsiteY6" fmla="*/ 1781504 h 3379504"/>
                  <a:gd name="connsiteX7" fmla="*/ 460019 w 2101098"/>
                  <a:gd name="connsiteY7" fmla="*/ 0 h 3379504"/>
                  <a:gd name="connsiteX0" fmla="*/ 478310 w 2119389"/>
                  <a:gd name="connsiteY0" fmla="*/ 0 h 3379504"/>
                  <a:gd name="connsiteX1" fmla="*/ 1581896 w 2119389"/>
                  <a:gd name="connsiteY1" fmla="*/ 31531 h 3379504"/>
                  <a:gd name="connsiteX2" fmla="*/ 1597661 w 2119389"/>
                  <a:gd name="connsiteY2" fmla="*/ 1844566 h 3379504"/>
                  <a:gd name="connsiteX3" fmla="*/ 2119389 w 2119389"/>
                  <a:gd name="connsiteY3" fmla="*/ 2507085 h 3379504"/>
                  <a:gd name="connsiteX4" fmla="*/ 1146328 w 2119389"/>
                  <a:gd name="connsiteY4" fmla="*/ 3379504 h 3379504"/>
                  <a:gd name="connsiteX5" fmla="*/ 21110 w 2119389"/>
                  <a:gd name="connsiteY5" fmla="*/ 2569780 h 3379504"/>
                  <a:gd name="connsiteX6" fmla="*/ 446779 w 2119389"/>
                  <a:gd name="connsiteY6" fmla="*/ 1781504 h 3379504"/>
                  <a:gd name="connsiteX7" fmla="*/ 478310 w 2119389"/>
                  <a:gd name="connsiteY7" fmla="*/ 0 h 3379504"/>
                  <a:gd name="connsiteX0" fmla="*/ 478310 w 2143333"/>
                  <a:gd name="connsiteY0" fmla="*/ 0 h 3379504"/>
                  <a:gd name="connsiteX1" fmla="*/ 1581896 w 2143333"/>
                  <a:gd name="connsiteY1" fmla="*/ 31531 h 3379504"/>
                  <a:gd name="connsiteX2" fmla="*/ 1597661 w 2143333"/>
                  <a:gd name="connsiteY2" fmla="*/ 1844566 h 3379504"/>
                  <a:gd name="connsiteX3" fmla="*/ 2119389 w 2143333"/>
                  <a:gd name="connsiteY3" fmla="*/ 2507085 h 3379504"/>
                  <a:gd name="connsiteX4" fmla="*/ 1146328 w 2143333"/>
                  <a:gd name="connsiteY4" fmla="*/ 3379504 h 3379504"/>
                  <a:gd name="connsiteX5" fmla="*/ 21110 w 2143333"/>
                  <a:gd name="connsiteY5" fmla="*/ 2569780 h 3379504"/>
                  <a:gd name="connsiteX6" fmla="*/ 446779 w 2143333"/>
                  <a:gd name="connsiteY6" fmla="*/ 1781504 h 3379504"/>
                  <a:gd name="connsiteX7" fmla="*/ 478310 w 2143333"/>
                  <a:gd name="connsiteY7" fmla="*/ 0 h 3379504"/>
                  <a:gd name="connsiteX0" fmla="*/ 478310 w 2122771"/>
                  <a:gd name="connsiteY0" fmla="*/ 0 h 3379504"/>
                  <a:gd name="connsiteX1" fmla="*/ 1581896 w 2122771"/>
                  <a:gd name="connsiteY1" fmla="*/ 31531 h 3379504"/>
                  <a:gd name="connsiteX2" fmla="*/ 1597661 w 2122771"/>
                  <a:gd name="connsiteY2" fmla="*/ 1844566 h 3379504"/>
                  <a:gd name="connsiteX3" fmla="*/ 2119389 w 2122771"/>
                  <a:gd name="connsiteY3" fmla="*/ 2507085 h 3379504"/>
                  <a:gd name="connsiteX4" fmla="*/ 1146328 w 2122771"/>
                  <a:gd name="connsiteY4" fmla="*/ 3379504 h 3379504"/>
                  <a:gd name="connsiteX5" fmla="*/ 21110 w 2122771"/>
                  <a:gd name="connsiteY5" fmla="*/ 2569780 h 3379504"/>
                  <a:gd name="connsiteX6" fmla="*/ 446779 w 2122771"/>
                  <a:gd name="connsiteY6" fmla="*/ 1781504 h 3379504"/>
                  <a:gd name="connsiteX7" fmla="*/ 478310 w 2122771"/>
                  <a:gd name="connsiteY7" fmla="*/ 0 h 3379504"/>
                  <a:gd name="connsiteX0" fmla="*/ 478310 w 2122771"/>
                  <a:gd name="connsiteY0" fmla="*/ 0 h 3406085"/>
                  <a:gd name="connsiteX1" fmla="*/ 1581896 w 2122771"/>
                  <a:gd name="connsiteY1" fmla="*/ 31531 h 3406085"/>
                  <a:gd name="connsiteX2" fmla="*/ 1597661 w 2122771"/>
                  <a:gd name="connsiteY2" fmla="*/ 1844566 h 3406085"/>
                  <a:gd name="connsiteX3" fmla="*/ 2119389 w 2122771"/>
                  <a:gd name="connsiteY3" fmla="*/ 2507085 h 3406085"/>
                  <a:gd name="connsiteX4" fmla="*/ 1167593 w 2122771"/>
                  <a:gd name="connsiteY4" fmla="*/ 3406085 h 3406085"/>
                  <a:gd name="connsiteX5" fmla="*/ 21110 w 2122771"/>
                  <a:gd name="connsiteY5" fmla="*/ 2569780 h 3406085"/>
                  <a:gd name="connsiteX6" fmla="*/ 446779 w 2122771"/>
                  <a:gd name="connsiteY6" fmla="*/ 1781504 h 3406085"/>
                  <a:gd name="connsiteX7" fmla="*/ 478310 w 2122771"/>
                  <a:gd name="connsiteY7" fmla="*/ 0 h 3406085"/>
                  <a:gd name="connsiteX0" fmla="*/ 478310 w 2122771"/>
                  <a:gd name="connsiteY0" fmla="*/ 0 h 3406085"/>
                  <a:gd name="connsiteX1" fmla="*/ 1581896 w 2122771"/>
                  <a:gd name="connsiteY1" fmla="*/ 31531 h 3406085"/>
                  <a:gd name="connsiteX2" fmla="*/ 1597661 w 2122771"/>
                  <a:gd name="connsiteY2" fmla="*/ 1844566 h 3406085"/>
                  <a:gd name="connsiteX3" fmla="*/ 2119389 w 2122771"/>
                  <a:gd name="connsiteY3" fmla="*/ 2507085 h 3406085"/>
                  <a:gd name="connsiteX4" fmla="*/ 1167593 w 2122771"/>
                  <a:gd name="connsiteY4" fmla="*/ 3406085 h 3406085"/>
                  <a:gd name="connsiteX5" fmla="*/ 21110 w 2122771"/>
                  <a:gd name="connsiteY5" fmla="*/ 2569780 h 3406085"/>
                  <a:gd name="connsiteX6" fmla="*/ 446779 w 2122771"/>
                  <a:gd name="connsiteY6" fmla="*/ 1781504 h 3406085"/>
                  <a:gd name="connsiteX7" fmla="*/ 478310 w 2122771"/>
                  <a:gd name="connsiteY7" fmla="*/ 0 h 3406085"/>
                  <a:gd name="connsiteX0" fmla="*/ 490053 w 2134514"/>
                  <a:gd name="connsiteY0" fmla="*/ 0 h 3406085"/>
                  <a:gd name="connsiteX1" fmla="*/ 1593639 w 2134514"/>
                  <a:gd name="connsiteY1" fmla="*/ 31531 h 3406085"/>
                  <a:gd name="connsiteX2" fmla="*/ 1609404 w 2134514"/>
                  <a:gd name="connsiteY2" fmla="*/ 1844566 h 3406085"/>
                  <a:gd name="connsiteX3" fmla="*/ 2131132 w 2134514"/>
                  <a:gd name="connsiteY3" fmla="*/ 2507085 h 3406085"/>
                  <a:gd name="connsiteX4" fmla="*/ 1179336 w 2134514"/>
                  <a:gd name="connsiteY4" fmla="*/ 3406085 h 3406085"/>
                  <a:gd name="connsiteX5" fmla="*/ 16904 w 2134514"/>
                  <a:gd name="connsiteY5" fmla="*/ 2479403 h 3406085"/>
                  <a:gd name="connsiteX6" fmla="*/ 458522 w 2134514"/>
                  <a:gd name="connsiteY6" fmla="*/ 1781504 h 3406085"/>
                  <a:gd name="connsiteX7" fmla="*/ 490053 w 2134514"/>
                  <a:gd name="connsiteY7" fmla="*/ 0 h 3406085"/>
                  <a:gd name="connsiteX0" fmla="*/ 490053 w 2134514"/>
                  <a:gd name="connsiteY0" fmla="*/ 0 h 3406085"/>
                  <a:gd name="connsiteX1" fmla="*/ 1593639 w 2134514"/>
                  <a:gd name="connsiteY1" fmla="*/ 31531 h 3406085"/>
                  <a:gd name="connsiteX2" fmla="*/ 1609404 w 2134514"/>
                  <a:gd name="connsiteY2" fmla="*/ 1844566 h 3406085"/>
                  <a:gd name="connsiteX3" fmla="*/ 2131132 w 2134514"/>
                  <a:gd name="connsiteY3" fmla="*/ 2507085 h 3406085"/>
                  <a:gd name="connsiteX4" fmla="*/ 1179336 w 2134514"/>
                  <a:gd name="connsiteY4" fmla="*/ 3406085 h 3406085"/>
                  <a:gd name="connsiteX5" fmla="*/ 16904 w 2134514"/>
                  <a:gd name="connsiteY5" fmla="*/ 2479403 h 3406085"/>
                  <a:gd name="connsiteX6" fmla="*/ 458522 w 2134514"/>
                  <a:gd name="connsiteY6" fmla="*/ 1781504 h 3406085"/>
                  <a:gd name="connsiteX7" fmla="*/ 490053 w 2134514"/>
                  <a:gd name="connsiteY7" fmla="*/ 0 h 3406085"/>
                  <a:gd name="connsiteX0" fmla="*/ 473149 w 2117610"/>
                  <a:gd name="connsiteY0" fmla="*/ 0 h 3406085"/>
                  <a:gd name="connsiteX1" fmla="*/ 1576735 w 2117610"/>
                  <a:gd name="connsiteY1" fmla="*/ 31531 h 3406085"/>
                  <a:gd name="connsiteX2" fmla="*/ 1592500 w 2117610"/>
                  <a:gd name="connsiteY2" fmla="*/ 1844566 h 3406085"/>
                  <a:gd name="connsiteX3" fmla="*/ 2114228 w 2117610"/>
                  <a:gd name="connsiteY3" fmla="*/ 2507085 h 3406085"/>
                  <a:gd name="connsiteX4" fmla="*/ 1162432 w 2117610"/>
                  <a:gd name="connsiteY4" fmla="*/ 3406085 h 3406085"/>
                  <a:gd name="connsiteX5" fmla="*/ 0 w 2117610"/>
                  <a:gd name="connsiteY5" fmla="*/ 2479403 h 3406085"/>
                  <a:gd name="connsiteX6" fmla="*/ 441618 w 2117610"/>
                  <a:gd name="connsiteY6" fmla="*/ 1781504 h 3406085"/>
                  <a:gd name="connsiteX7" fmla="*/ 473149 w 2117610"/>
                  <a:gd name="connsiteY7" fmla="*/ 0 h 3406085"/>
                  <a:gd name="connsiteX0" fmla="*/ 473149 w 2117610"/>
                  <a:gd name="connsiteY0" fmla="*/ 0 h 3406085"/>
                  <a:gd name="connsiteX1" fmla="*/ 1576735 w 2117610"/>
                  <a:gd name="connsiteY1" fmla="*/ 31531 h 3406085"/>
                  <a:gd name="connsiteX2" fmla="*/ 1592500 w 2117610"/>
                  <a:gd name="connsiteY2" fmla="*/ 1844566 h 3406085"/>
                  <a:gd name="connsiteX3" fmla="*/ 2114228 w 2117610"/>
                  <a:gd name="connsiteY3" fmla="*/ 2507085 h 3406085"/>
                  <a:gd name="connsiteX4" fmla="*/ 1162432 w 2117610"/>
                  <a:gd name="connsiteY4" fmla="*/ 3406085 h 3406085"/>
                  <a:gd name="connsiteX5" fmla="*/ 0 w 2117610"/>
                  <a:gd name="connsiteY5" fmla="*/ 2479403 h 3406085"/>
                  <a:gd name="connsiteX6" fmla="*/ 441618 w 2117610"/>
                  <a:gd name="connsiteY6" fmla="*/ 1781504 h 3406085"/>
                  <a:gd name="connsiteX7" fmla="*/ 473149 w 2117610"/>
                  <a:gd name="connsiteY7" fmla="*/ 0 h 3406085"/>
                  <a:gd name="connsiteX0" fmla="*/ 480561 w 2125022"/>
                  <a:gd name="connsiteY0" fmla="*/ 0 h 3406085"/>
                  <a:gd name="connsiteX1" fmla="*/ 1584147 w 2125022"/>
                  <a:gd name="connsiteY1" fmla="*/ 31531 h 3406085"/>
                  <a:gd name="connsiteX2" fmla="*/ 1599912 w 2125022"/>
                  <a:gd name="connsiteY2" fmla="*/ 1844566 h 3406085"/>
                  <a:gd name="connsiteX3" fmla="*/ 2121640 w 2125022"/>
                  <a:gd name="connsiteY3" fmla="*/ 2507085 h 3406085"/>
                  <a:gd name="connsiteX4" fmla="*/ 1169844 w 2125022"/>
                  <a:gd name="connsiteY4" fmla="*/ 3406085 h 3406085"/>
                  <a:gd name="connsiteX5" fmla="*/ 7412 w 2125022"/>
                  <a:gd name="connsiteY5" fmla="*/ 2479403 h 3406085"/>
                  <a:gd name="connsiteX6" fmla="*/ 449030 w 2125022"/>
                  <a:gd name="connsiteY6" fmla="*/ 1781504 h 3406085"/>
                  <a:gd name="connsiteX7" fmla="*/ 480561 w 2125022"/>
                  <a:gd name="connsiteY7" fmla="*/ 0 h 3406085"/>
                  <a:gd name="connsiteX0" fmla="*/ 480561 w 2125076"/>
                  <a:gd name="connsiteY0" fmla="*/ 0 h 3406085"/>
                  <a:gd name="connsiteX1" fmla="*/ 1584147 w 2125076"/>
                  <a:gd name="connsiteY1" fmla="*/ 31531 h 3406085"/>
                  <a:gd name="connsiteX2" fmla="*/ 1605228 w 2125076"/>
                  <a:gd name="connsiteY2" fmla="*/ 1796720 h 3406085"/>
                  <a:gd name="connsiteX3" fmla="*/ 2121640 w 2125076"/>
                  <a:gd name="connsiteY3" fmla="*/ 2507085 h 3406085"/>
                  <a:gd name="connsiteX4" fmla="*/ 1169844 w 2125076"/>
                  <a:gd name="connsiteY4" fmla="*/ 3406085 h 3406085"/>
                  <a:gd name="connsiteX5" fmla="*/ 7412 w 2125076"/>
                  <a:gd name="connsiteY5" fmla="*/ 2479403 h 3406085"/>
                  <a:gd name="connsiteX6" fmla="*/ 449030 w 2125076"/>
                  <a:gd name="connsiteY6" fmla="*/ 1781504 h 3406085"/>
                  <a:gd name="connsiteX7" fmla="*/ 480561 w 2125076"/>
                  <a:gd name="connsiteY7" fmla="*/ 0 h 3406085"/>
                  <a:gd name="connsiteX0" fmla="*/ 480561 w 2125076"/>
                  <a:gd name="connsiteY0" fmla="*/ 0 h 3416717"/>
                  <a:gd name="connsiteX1" fmla="*/ 1584147 w 2125076"/>
                  <a:gd name="connsiteY1" fmla="*/ 31531 h 3416717"/>
                  <a:gd name="connsiteX2" fmla="*/ 1605228 w 2125076"/>
                  <a:gd name="connsiteY2" fmla="*/ 1796720 h 3416717"/>
                  <a:gd name="connsiteX3" fmla="*/ 2121640 w 2125076"/>
                  <a:gd name="connsiteY3" fmla="*/ 2507085 h 3416717"/>
                  <a:gd name="connsiteX4" fmla="*/ 1074151 w 2125076"/>
                  <a:gd name="connsiteY4" fmla="*/ 3416717 h 3416717"/>
                  <a:gd name="connsiteX5" fmla="*/ 7412 w 2125076"/>
                  <a:gd name="connsiteY5" fmla="*/ 2479403 h 3416717"/>
                  <a:gd name="connsiteX6" fmla="*/ 449030 w 2125076"/>
                  <a:gd name="connsiteY6" fmla="*/ 1781504 h 3416717"/>
                  <a:gd name="connsiteX7" fmla="*/ 480561 w 2125076"/>
                  <a:gd name="connsiteY7" fmla="*/ 0 h 3416717"/>
                  <a:gd name="connsiteX0" fmla="*/ 480561 w 2125076"/>
                  <a:gd name="connsiteY0" fmla="*/ 0 h 3416717"/>
                  <a:gd name="connsiteX1" fmla="*/ 1584147 w 2125076"/>
                  <a:gd name="connsiteY1" fmla="*/ 31531 h 3416717"/>
                  <a:gd name="connsiteX2" fmla="*/ 1605228 w 2125076"/>
                  <a:gd name="connsiteY2" fmla="*/ 1796720 h 3416717"/>
                  <a:gd name="connsiteX3" fmla="*/ 2121640 w 2125076"/>
                  <a:gd name="connsiteY3" fmla="*/ 2507085 h 3416717"/>
                  <a:gd name="connsiteX4" fmla="*/ 1074151 w 2125076"/>
                  <a:gd name="connsiteY4" fmla="*/ 3416717 h 3416717"/>
                  <a:gd name="connsiteX5" fmla="*/ 7412 w 2125076"/>
                  <a:gd name="connsiteY5" fmla="*/ 2479403 h 3416717"/>
                  <a:gd name="connsiteX6" fmla="*/ 449030 w 2125076"/>
                  <a:gd name="connsiteY6" fmla="*/ 1781504 h 3416717"/>
                  <a:gd name="connsiteX7" fmla="*/ 480561 w 2125076"/>
                  <a:gd name="connsiteY7" fmla="*/ 0 h 3416717"/>
                  <a:gd name="connsiteX0" fmla="*/ 480561 w 2125076"/>
                  <a:gd name="connsiteY0" fmla="*/ 0 h 3416717"/>
                  <a:gd name="connsiteX1" fmla="*/ 1584147 w 2125076"/>
                  <a:gd name="connsiteY1" fmla="*/ 31531 h 3416717"/>
                  <a:gd name="connsiteX2" fmla="*/ 1605228 w 2125076"/>
                  <a:gd name="connsiteY2" fmla="*/ 1796720 h 3416717"/>
                  <a:gd name="connsiteX3" fmla="*/ 2121640 w 2125076"/>
                  <a:gd name="connsiteY3" fmla="*/ 2507085 h 3416717"/>
                  <a:gd name="connsiteX4" fmla="*/ 1074151 w 2125076"/>
                  <a:gd name="connsiteY4" fmla="*/ 3416717 h 3416717"/>
                  <a:gd name="connsiteX5" fmla="*/ 7412 w 2125076"/>
                  <a:gd name="connsiteY5" fmla="*/ 2479403 h 3416717"/>
                  <a:gd name="connsiteX6" fmla="*/ 449030 w 2125076"/>
                  <a:gd name="connsiteY6" fmla="*/ 1781504 h 3416717"/>
                  <a:gd name="connsiteX7" fmla="*/ 480561 w 2125076"/>
                  <a:gd name="connsiteY7" fmla="*/ 0 h 3416717"/>
                  <a:gd name="connsiteX0" fmla="*/ 486966 w 2131481"/>
                  <a:gd name="connsiteY0" fmla="*/ 0 h 3416717"/>
                  <a:gd name="connsiteX1" fmla="*/ 1590552 w 2131481"/>
                  <a:gd name="connsiteY1" fmla="*/ 31531 h 3416717"/>
                  <a:gd name="connsiteX2" fmla="*/ 1611633 w 2131481"/>
                  <a:gd name="connsiteY2" fmla="*/ 1796720 h 3416717"/>
                  <a:gd name="connsiteX3" fmla="*/ 2128045 w 2131481"/>
                  <a:gd name="connsiteY3" fmla="*/ 2507085 h 3416717"/>
                  <a:gd name="connsiteX4" fmla="*/ 1080556 w 2131481"/>
                  <a:gd name="connsiteY4" fmla="*/ 3416717 h 3416717"/>
                  <a:gd name="connsiteX5" fmla="*/ 13817 w 2131481"/>
                  <a:gd name="connsiteY5" fmla="*/ 2479403 h 3416717"/>
                  <a:gd name="connsiteX6" fmla="*/ 455435 w 2131481"/>
                  <a:gd name="connsiteY6" fmla="*/ 1781504 h 3416717"/>
                  <a:gd name="connsiteX7" fmla="*/ 486966 w 2131481"/>
                  <a:gd name="connsiteY7" fmla="*/ 0 h 3416717"/>
                  <a:gd name="connsiteX0" fmla="*/ 511197 w 2155712"/>
                  <a:gd name="connsiteY0" fmla="*/ 0 h 3416717"/>
                  <a:gd name="connsiteX1" fmla="*/ 1614783 w 2155712"/>
                  <a:gd name="connsiteY1" fmla="*/ 31531 h 3416717"/>
                  <a:gd name="connsiteX2" fmla="*/ 1635864 w 2155712"/>
                  <a:gd name="connsiteY2" fmla="*/ 1796720 h 3416717"/>
                  <a:gd name="connsiteX3" fmla="*/ 2152276 w 2155712"/>
                  <a:gd name="connsiteY3" fmla="*/ 2507085 h 3416717"/>
                  <a:gd name="connsiteX4" fmla="*/ 1104787 w 2155712"/>
                  <a:gd name="connsiteY4" fmla="*/ 3416717 h 3416717"/>
                  <a:gd name="connsiteX5" fmla="*/ 11467 w 2155712"/>
                  <a:gd name="connsiteY5" fmla="*/ 2490036 h 3416717"/>
                  <a:gd name="connsiteX6" fmla="*/ 479666 w 2155712"/>
                  <a:gd name="connsiteY6" fmla="*/ 1781504 h 3416717"/>
                  <a:gd name="connsiteX7" fmla="*/ 511197 w 2155712"/>
                  <a:gd name="connsiteY7" fmla="*/ 0 h 3416717"/>
                  <a:gd name="connsiteX0" fmla="*/ 511197 w 2155712"/>
                  <a:gd name="connsiteY0" fmla="*/ 0 h 3416717"/>
                  <a:gd name="connsiteX1" fmla="*/ 1614783 w 2155712"/>
                  <a:gd name="connsiteY1" fmla="*/ 31531 h 3416717"/>
                  <a:gd name="connsiteX2" fmla="*/ 1635864 w 2155712"/>
                  <a:gd name="connsiteY2" fmla="*/ 1796720 h 3416717"/>
                  <a:gd name="connsiteX3" fmla="*/ 2152276 w 2155712"/>
                  <a:gd name="connsiteY3" fmla="*/ 2507085 h 3416717"/>
                  <a:gd name="connsiteX4" fmla="*/ 1104787 w 2155712"/>
                  <a:gd name="connsiteY4" fmla="*/ 3416717 h 3416717"/>
                  <a:gd name="connsiteX5" fmla="*/ 11467 w 2155712"/>
                  <a:gd name="connsiteY5" fmla="*/ 2490036 h 3416717"/>
                  <a:gd name="connsiteX6" fmla="*/ 479666 w 2155712"/>
                  <a:gd name="connsiteY6" fmla="*/ 1781504 h 3416717"/>
                  <a:gd name="connsiteX7" fmla="*/ 511197 w 2155712"/>
                  <a:gd name="connsiteY7" fmla="*/ 0 h 3416717"/>
                  <a:gd name="connsiteX0" fmla="*/ 499730 w 2144245"/>
                  <a:gd name="connsiteY0" fmla="*/ 0 h 3416717"/>
                  <a:gd name="connsiteX1" fmla="*/ 1603316 w 2144245"/>
                  <a:gd name="connsiteY1" fmla="*/ 31531 h 3416717"/>
                  <a:gd name="connsiteX2" fmla="*/ 1624397 w 2144245"/>
                  <a:gd name="connsiteY2" fmla="*/ 1796720 h 3416717"/>
                  <a:gd name="connsiteX3" fmla="*/ 2140809 w 2144245"/>
                  <a:gd name="connsiteY3" fmla="*/ 2507085 h 3416717"/>
                  <a:gd name="connsiteX4" fmla="*/ 1093320 w 2144245"/>
                  <a:gd name="connsiteY4" fmla="*/ 3416717 h 3416717"/>
                  <a:gd name="connsiteX5" fmla="*/ 0 w 2144245"/>
                  <a:gd name="connsiteY5" fmla="*/ 2490036 h 3416717"/>
                  <a:gd name="connsiteX6" fmla="*/ 468199 w 2144245"/>
                  <a:gd name="connsiteY6" fmla="*/ 1781504 h 3416717"/>
                  <a:gd name="connsiteX7" fmla="*/ 499730 w 2144245"/>
                  <a:gd name="connsiteY7" fmla="*/ 0 h 3416717"/>
                  <a:gd name="connsiteX0" fmla="*/ 499730 w 2144356"/>
                  <a:gd name="connsiteY0" fmla="*/ 0 h 3416717"/>
                  <a:gd name="connsiteX1" fmla="*/ 1603316 w 2144356"/>
                  <a:gd name="connsiteY1" fmla="*/ 31531 h 3416717"/>
                  <a:gd name="connsiteX2" fmla="*/ 1624397 w 2144356"/>
                  <a:gd name="connsiteY2" fmla="*/ 1796720 h 3416717"/>
                  <a:gd name="connsiteX3" fmla="*/ 2140809 w 2144356"/>
                  <a:gd name="connsiteY3" fmla="*/ 2507085 h 3416717"/>
                  <a:gd name="connsiteX4" fmla="*/ 1093320 w 2144356"/>
                  <a:gd name="connsiteY4" fmla="*/ 3416717 h 3416717"/>
                  <a:gd name="connsiteX5" fmla="*/ 0 w 2144356"/>
                  <a:gd name="connsiteY5" fmla="*/ 2490036 h 3416717"/>
                  <a:gd name="connsiteX6" fmla="*/ 468199 w 2144356"/>
                  <a:gd name="connsiteY6" fmla="*/ 1781504 h 3416717"/>
                  <a:gd name="connsiteX7" fmla="*/ 499730 w 2144356"/>
                  <a:gd name="connsiteY7" fmla="*/ 0 h 3416717"/>
                  <a:gd name="connsiteX0" fmla="*/ 499730 w 2140816"/>
                  <a:gd name="connsiteY0" fmla="*/ 0 h 3416717"/>
                  <a:gd name="connsiteX1" fmla="*/ 1603316 w 2140816"/>
                  <a:gd name="connsiteY1" fmla="*/ 31531 h 3416717"/>
                  <a:gd name="connsiteX2" fmla="*/ 1624397 w 2140816"/>
                  <a:gd name="connsiteY2" fmla="*/ 1796720 h 3416717"/>
                  <a:gd name="connsiteX3" fmla="*/ 2140809 w 2140816"/>
                  <a:gd name="connsiteY3" fmla="*/ 2507085 h 3416717"/>
                  <a:gd name="connsiteX4" fmla="*/ 1093320 w 2140816"/>
                  <a:gd name="connsiteY4" fmla="*/ 3416717 h 3416717"/>
                  <a:gd name="connsiteX5" fmla="*/ 0 w 2140816"/>
                  <a:gd name="connsiteY5" fmla="*/ 2490036 h 3416717"/>
                  <a:gd name="connsiteX6" fmla="*/ 468199 w 2140816"/>
                  <a:gd name="connsiteY6" fmla="*/ 1781504 h 3416717"/>
                  <a:gd name="connsiteX7" fmla="*/ 499730 w 2140816"/>
                  <a:gd name="connsiteY7" fmla="*/ 0 h 3416717"/>
                  <a:gd name="connsiteX0" fmla="*/ 499730 w 2140816"/>
                  <a:gd name="connsiteY0" fmla="*/ 0 h 3416717"/>
                  <a:gd name="connsiteX1" fmla="*/ 1603316 w 2140816"/>
                  <a:gd name="connsiteY1" fmla="*/ 31531 h 3416717"/>
                  <a:gd name="connsiteX2" fmla="*/ 1624397 w 2140816"/>
                  <a:gd name="connsiteY2" fmla="*/ 1796720 h 3416717"/>
                  <a:gd name="connsiteX3" fmla="*/ 2140809 w 2140816"/>
                  <a:gd name="connsiteY3" fmla="*/ 2507085 h 3416717"/>
                  <a:gd name="connsiteX4" fmla="*/ 1093320 w 2140816"/>
                  <a:gd name="connsiteY4" fmla="*/ 3416717 h 3416717"/>
                  <a:gd name="connsiteX5" fmla="*/ 0 w 2140816"/>
                  <a:gd name="connsiteY5" fmla="*/ 2490036 h 3416717"/>
                  <a:gd name="connsiteX6" fmla="*/ 468199 w 2140816"/>
                  <a:gd name="connsiteY6" fmla="*/ 1781504 h 3416717"/>
                  <a:gd name="connsiteX7" fmla="*/ 499730 w 2140816"/>
                  <a:gd name="connsiteY7" fmla="*/ 0 h 3416717"/>
                  <a:gd name="connsiteX0" fmla="*/ 499730 w 2140816"/>
                  <a:gd name="connsiteY0" fmla="*/ 0 h 3416717"/>
                  <a:gd name="connsiteX1" fmla="*/ 1603316 w 2140816"/>
                  <a:gd name="connsiteY1" fmla="*/ 31531 h 3416717"/>
                  <a:gd name="connsiteX2" fmla="*/ 1624397 w 2140816"/>
                  <a:gd name="connsiteY2" fmla="*/ 1796720 h 3416717"/>
                  <a:gd name="connsiteX3" fmla="*/ 2140809 w 2140816"/>
                  <a:gd name="connsiteY3" fmla="*/ 2507085 h 3416717"/>
                  <a:gd name="connsiteX4" fmla="*/ 1093320 w 2140816"/>
                  <a:gd name="connsiteY4" fmla="*/ 3416717 h 3416717"/>
                  <a:gd name="connsiteX5" fmla="*/ 0 w 2140816"/>
                  <a:gd name="connsiteY5" fmla="*/ 2490036 h 3416717"/>
                  <a:gd name="connsiteX6" fmla="*/ 468199 w 2140816"/>
                  <a:gd name="connsiteY6" fmla="*/ 1781504 h 3416717"/>
                  <a:gd name="connsiteX7" fmla="*/ 499730 w 2140816"/>
                  <a:gd name="connsiteY7" fmla="*/ 0 h 3416717"/>
                  <a:gd name="connsiteX0" fmla="*/ 499730 w 2140816"/>
                  <a:gd name="connsiteY0" fmla="*/ 0 h 3416717"/>
                  <a:gd name="connsiteX1" fmla="*/ 1624581 w 2140816"/>
                  <a:gd name="connsiteY1" fmla="*/ 42163 h 3416717"/>
                  <a:gd name="connsiteX2" fmla="*/ 1624397 w 2140816"/>
                  <a:gd name="connsiteY2" fmla="*/ 1796720 h 3416717"/>
                  <a:gd name="connsiteX3" fmla="*/ 2140809 w 2140816"/>
                  <a:gd name="connsiteY3" fmla="*/ 2507085 h 3416717"/>
                  <a:gd name="connsiteX4" fmla="*/ 1093320 w 2140816"/>
                  <a:gd name="connsiteY4" fmla="*/ 3416717 h 3416717"/>
                  <a:gd name="connsiteX5" fmla="*/ 0 w 2140816"/>
                  <a:gd name="connsiteY5" fmla="*/ 2490036 h 3416717"/>
                  <a:gd name="connsiteX6" fmla="*/ 468199 w 2140816"/>
                  <a:gd name="connsiteY6" fmla="*/ 1781504 h 3416717"/>
                  <a:gd name="connsiteX7" fmla="*/ 499730 w 2140816"/>
                  <a:gd name="connsiteY7" fmla="*/ 0 h 3416717"/>
                  <a:gd name="connsiteX0" fmla="*/ 505047 w 2140816"/>
                  <a:gd name="connsiteY0" fmla="*/ 0 h 3390135"/>
                  <a:gd name="connsiteX1" fmla="*/ 1624581 w 2140816"/>
                  <a:gd name="connsiteY1" fmla="*/ 15581 h 3390135"/>
                  <a:gd name="connsiteX2" fmla="*/ 1624397 w 2140816"/>
                  <a:gd name="connsiteY2" fmla="*/ 1770138 h 3390135"/>
                  <a:gd name="connsiteX3" fmla="*/ 2140809 w 2140816"/>
                  <a:gd name="connsiteY3" fmla="*/ 2480503 h 3390135"/>
                  <a:gd name="connsiteX4" fmla="*/ 1093320 w 2140816"/>
                  <a:gd name="connsiteY4" fmla="*/ 3390135 h 3390135"/>
                  <a:gd name="connsiteX5" fmla="*/ 0 w 2140816"/>
                  <a:gd name="connsiteY5" fmla="*/ 2463454 h 3390135"/>
                  <a:gd name="connsiteX6" fmla="*/ 468199 w 2140816"/>
                  <a:gd name="connsiteY6" fmla="*/ 1754922 h 3390135"/>
                  <a:gd name="connsiteX7" fmla="*/ 505047 w 2140816"/>
                  <a:gd name="connsiteY7" fmla="*/ 0 h 3390135"/>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468199 w 2140816"/>
                  <a:gd name="connsiteY6" fmla="*/ 1739341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7 w 2140816"/>
                  <a:gd name="connsiteY6" fmla="*/ 1744658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16045 w 2140816"/>
                  <a:gd name="connsiteY6" fmla="*/ 1749974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60607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60607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60607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17343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60607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17343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18076 h 3374554"/>
                  <a:gd name="connsiteX7" fmla="*/ 510364 w 2140816"/>
                  <a:gd name="connsiteY7" fmla="*/ 367 h 337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0816" h="3374554">
                    <a:moveTo>
                      <a:pt x="510364" y="367"/>
                    </a:moveTo>
                    <a:lnTo>
                      <a:pt x="1624581" y="0"/>
                    </a:lnTo>
                    <a:cubicBezTo>
                      <a:pt x="1624520" y="584852"/>
                      <a:pt x="1624458" y="1132491"/>
                      <a:pt x="1624397" y="1717343"/>
                    </a:cubicBezTo>
                    <a:cubicBezTo>
                      <a:pt x="1894000" y="1865526"/>
                      <a:pt x="2142337" y="1992446"/>
                      <a:pt x="2140809" y="2464922"/>
                    </a:cubicBezTo>
                    <a:cubicBezTo>
                      <a:pt x="2007108" y="3145162"/>
                      <a:pt x="1575940" y="3364105"/>
                      <a:pt x="1093320" y="3374554"/>
                    </a:cubicBezTo>
                    <a:cubicBezTo>
                      <a:pt x="411185" y="3319680"/>
                      <a:pt x="38741" y="3046169"/>
                      <a:pt x="0" y="2447873"/>
                    </a:cubicBezTo>
                    <a:cubicBezTo>
                      <a:pt x="5682" y="2262171"/>
                      <a:pt x="46440" y="1869928"/>
                      <a:pt x="500096" y="1718076"/>
                    </a:cubicBezTo>
                    <a:cubicBezTo>
                      <a:pt x="508835" y="424264"/>
                      <a:pt x="506942" y="581797"/>
                      <a:pt x="510364" y="367"/>
                    </a:cubicBezTo>
                    <a:close/>
                  </a:path>
                </a:pathLst>
              </a:custGeom>
              <a:solidFill>
                <a:schemeClr val="bg2">
                  <a:lumMod val="20000"/>
                  <a:lumOff val="80000"/>
                </a:schemeClr>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2">
                <a:extLst>
                  <a:ext uri="{FF2B5EF4-FFF2-40B4-BE49-F238E27FC236}">
                    <a16:creationId xmlns:a16="http://schemas.microsoft.com/office/drawing/2014/main" id="{95D0B912-B09B-B04D-AD89-4D61C1F19457}"/>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717" r="35746"/>
              <a:stretch/>
            </p:blipFill>
            <p:spPr bwMode="auto">
              <a:xfrm>
                <a:off x="4093145" y="1915055"/>
                <a:ext cx="378158" cy="1325170"/>
              </a:xfrm>
              <a:prstGeom prst="rect">
                <a:avLst/>
              </a:prstGeom>
              <a:noFill/>
              <a:extLst>
                <a:ext uri="{909E8E84-426E-40DD-AFC4-6F175D3DCCD1}">
                  <a14:hiddenFill xmlns:a14="http://schemas.microsoft.com/office/drawing/2010/main">
                    <a:solidFill>
                      <a:srgbClr val="FFFFFF"/>
                    </a:solidFill>
                  </a14:hiddenFill>
                </a:ext>
              </a:extLst>
            </p:spPr>
          </p:pic>
        </p:grpSp>
        <p:sp>
          <p:nvSpPr>
            <p:cNvPr id="154" name="Bent Arrow 153">
              <a:extLst>
                <a:ext uri="{FF2B5EF4-FFF2-40B4-BE49-F238E27FC236}">
                  <a16:creationId xmlns:a16="http://schemas.microsoft.com/office/drawing/2014/main" id="{A2010240-6FC2-5947-AA69-B9EA75250C58}"/>
                </a:ext>
              </a:extLst>
            </p:cNvPr>
            <p:cNvSpPr/>
            <p:nvPr/>
          </p:nvSpPr>
          <p:spPr>
            <a:xfrm rot="5400000">
              <a:off x="3493181" y="2520267"/>
              <a:ext cx="348455" cy="851471"/>
            </a:xfrm>
            <a:prstGeom prst="bentArrow">
              <a:avLst>
                <a:gd name="adj1" fmla="val 69188"/>
                <a:gd name="adj2" fmla="val 43837"/>
                <a:gd name="adj3" fmla="val 0"/>
                <a:gd name="adj4" fmla="val 59169"/>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91440" bIns="91440" rtlCol="0" anchor="ctr"/>
            <a:lstStyle/>
            <a:p>
              <a:r>
                <a:rPr lang="en-US" sz="1100" dirty="0">
                  <a:solidFill>
                    <a:schemeClr val="tx1"/>
                  </a:solidFill>
                </a:rPr>
                <a:t>Intake</a:t>
              </a:r>
            </a:p>
          </p:txBody>
        </p:sp>
        <p:sp>
          <p:nvSpPr>
            <p:cNvPr id="155" name="Bent Arrow 154">
              <a:extLst>
                <a:ext uri="{FF2B5EF4-FFF2-40B4-BE49-F238E27FC236}">
                  <a16:creationId xmlns:a16="http://schemas.microsoft.com/office/drawing/2014/main" id="{02FED7D7-A861-6D43-9A1A-03095C6E47FD}"/>
                </a:ext>
              </a:extLst>
            </p:cNvPr>
            <p:cNvSpPr/>
            <p:nvPr/>
          </p:nvSpPr>
          <p:spPr>
            <a:xfrm rot="5400000" flipV="1">
              <a:off x="4727988" y="2513448"/>
              <a:ext cx="348455" cy="851470"/>
            </a:xfrm>
            <a:prstGeom prst="bentArrow">
              <a:avLst>
                <a:gd name="adj1" fmla="val 69188"/>
                <a:gd name="adj2" fmla="val 43837"/>
                <a:gd name="adj3" fmla="val 0"/>
                <a:gd name="adj4" fmla="val 59169"/>
              </a:avLst>
            </a:prstGeom>
            <a:solidFill>
              <a:schemeClr val="accent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182880" tIns="0" rIns="91440" bIns="91440" rtlCol="0" anchor="ctr"/>
            <a:lstStyle/>
            <a:p>
              <a:pPr algn="r"/>
              <a:r>
                <a:rPr lang="en-US" sz="1100" dirty="0">
                  <a:solidFill>
                    <a:schemeClr val="tx1"/>
                  </a:solidFill>
                </a:rPr>
                <a:t>Exhaust</a:t>
              </a:r>
            </a:p>
          </p:txBody>
        </p:sp>
      </p:grpSp>
      <p:sp>
        <p:nvSpPr>
          <p:cNvPr id="159" name="Rounded Rectangle 158">
            <a:extLst>
              <a:ext uri="{FF2B5EF4-FFF2-40B4-BE49-F238E27FC236}">
                <a16:creationId xmlns:a16="http://schemas.microsoft.com/office/drawing/2014/main" id="{11536EAA-BF05-6049-B3DF-A83F333B95C7}"/>
              </a:ext>
            </a:extLst>
          </p:cNvPr>
          <p:cNvSpPr>
            <a:spLocks noChangeAspect="1"/>
          </p:cNvSpPr>
          <p:nvPr/>
        </p:nvSpPr>
        <p:spPr>
          <a:xfrm rot="20248885">
            <a:off x="5867966" y="8109745"/>
            <a:ext cx="273999" cy="145936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0" name="Group 159">
            <a:extLst>
              <a:ext uri="{FF2B5EF4-FFF2-40B4-BE49-F238E27FC236}">
                <a16:creationId xmlns:a16="http://schemas.microsoft.com/office/drawing/2014/main" id="{98C03CED-48BC-454A-B349-84FCCAEB462C}"/>
              </a:ext>
            </a:extLst>
          </p:cNvPr>
          <p:cNvGrpSpPr>
            <a:grpSpLocks noChangeAspect="1"/>
          </p:cNvGrpSpPr>
          <p:nvPr/>
        </p:nvGrpSpPr>
        <p:grpSpPr>
          <a:xfrm>
            <a:off x="5207678" y="7639504"/>
            <a:ext cx="1094654" cy="793720"/>
            <a:chOff x="6911497" y="5438316"/>
            <a:chExt cx="2174729" cy="1639032"/>
          </a:xfrm>
        </p:grpSpPr>
        <p:sp>
          <p:nvSpPr>
            <p:cNvPr id="161" name="Can 160">
              <a:extLst>
                <a:ext uri="{FF2B5EF4-FFF2-40B4-BE49-F238E27FC236}">
                  <a16:creationId xmlns:a16="http://schemas.microsoft.com/office/drawing/2014/main" id="{76EC0259-52C1-3740-A618-92DE9CDCAC4F}"/>
                </a:ext>
              </a:extLst>
            </p:cNvPr>
            <p:cNvSpPr/>
            <p:nvPr/>
          </p:nvSpPr>
          <p:spPr>
            <a:xfrm>
              <a:off x="6911497" y="5438316"/>
              <a:ext cx="2174729" cy="1639032"/>
            </a:xfrm>
            <a:prstGeom prst="can">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Arc 161">
              <a:extLst>
                <a:ext uri="{FF2B5EF4-FFF2-40B4-BE49-F238E27FC236}">
                  <a16:creationId xmlns:a16="http://schemas.microsoft.com/office/drawing/2014/main" id="{271A24EA-DAF1-224B-9726-4C91A465223A}"/>
                </a:ext>
              </a:extLst>
            </p:cNvPr>
            <p:cNvSpPr/>
            <p:nvPr/>
          </p:nvSpPr>
          <p:spPr>
            <a:xfrm rot="10800000">
              <a:off x="6915297" y="5480342"/>
              <a:ext cx="2167128" cy="527177"/>
            </a:xfrm>
            <a:prstGeom prst="arc">
              <a:avLst>
                <a:gd name="adj1" fmla="val 10802105"/>
                <a:gd name="adj2"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3" name="Arc 162">
              <a:extLst>
                <a:ext uri="{FF2B5EF4-FFF2-40B4-BE49-F238E27FC236}">
                  <a16:creationId xmlns:a16="http://schemas.microsoft.com/office/drawing/2014/main" id="{26C048B8-C80D-7645-91D0-4F3E21913220}"/>
                </a:ext>
              </a:extLst>
            </p:cNvPr>
            <p:cNvSpPr/>
            <p:nvPr/>
          </p:nvSpPr>
          <p:spPr>
            <a:xfrm rot="10800000">
              <a:off x="6915297" y="5632742"/>
              <a:ext cx="2167128" cy="527177"/>
            </a:xfrm>
            <a:prstGeom prst="arc">
              <a:avLst>
                <a:gd name="adj1" fmla="val 10802105"/>
                <a:gd name="adj2"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4" name="Arc 163">
              <a:extLst>
                <a:ext uri="{FF2B5EF4-FFF2-40B4-BE49-F238E27FC236}">
                  <a16:creationId xmlns:a16="http://schemas.microsoft.com/office/drawing/2014/main" id="{76FD7915-90B1-7E46-BD73-D3B406325E22}"/>
                </a:ext>
              </a:extLst>
            </p:cNvPr>
            <p:cNvSpPr/>
            <p:nvPr/>
          </p:nvSpPr>
          <p:spPr>
            <a:xfrm rot="10800000">
              <a:off x="6933585" y="5785142"/>
              <a:ext cx="2130552" cy="527177"/>
            </a:xfrm>
            <a:prstGeom prst="arc">
              <a:avLst>
                <a:gd name="adj1" fmla="val 10802105"/>
                <a:gd name="adj2" fmla="val 0"/>
              </a:avLst>
            </a:prstGeom>
            <a:ln w="47625"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5" name="Oval 164">
              <a:extLst>
                <a:ext uri="{FF2B5EF4-FFF2-40B4-BE49-F238E27FC236}">
                  <a16:creationId xmlns:a16="http://schemas.microsoft.com/office/drawing/2014/main" id="{5751972B-9B71-E740-9314-2510AB52309E}"/>
                </a:ext>
              </a:extLst>
            </p:cNvPr>
            <p:cNvSpPr/>
            <p:nvPr/>
          </p:nvSpPr>
          <p:spPr>
            <a:xfrm>
              <a:off x="7747401" y="6481594"/>
              <a:ext cx="502920" cy="500626"/>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6" name="Freeform 165">
            <a:extLst>
              <a:ext uri="{FF2B5EF4-FFF2-40B4-BE49-F238E27FC236}">
                <a16:creationId xmlns:a16="http://schemas.microsoft.com/office/drawing/2014/main" id="{72F53A15-58D6-9B4C-BE8B-DDCAC2B60CD9}"/>
              </a:ext>
            </a:extLst>
          </p:cNvPr>
          <p:cNvSpPr>
            <a:spLocks noChangeAspect="1"/>
          </p:cNvSpPr>
          <p:nvPr/>
        </p:nvSpPr>
        <p:spPr>
          <a:xfrm>
            <a:off x="5885882" y="5829190"/>
            <a:ext cx="433437" cy="1289214"/>
          </a:xfrm>
          <a:custGeom>
            <a:avLst/>
            <a:gdLst>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422910 w 720090"/>
              <a:gd name="connsiteY6" fmla="*/ 1977390 h 2171700"/>
              <a:gd name="connsiteX7" fmla="*/ 422910 w 720090"/>
              <a:gd name="connsiteY7" fmla="*/ 11430 h 2171700"/>
              <a:gd name="connsiteX8" fmla="*/ 251460 w 720090"/>
              <a:gd name="connsiteY8" fmla="*/ 0 h 2171700"/>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661827 w 720090"/>
              <a:gd name="connsiteY6" fmla="*/ 2135387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62182 w 720090"/>
              <a:gd name="connsiteY1" fmla="*/ 1947146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62182 w 720090"/>
              <a:gd name="connsiteY1" fmla="*/ 1947146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2910 w 720090"/>
              <a:gd name="connsiteY7" fmla="*/ 1978098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57868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5070 h 2176770"/>
              <a:gd name="connsiteX1" fmla="*/ 249134 w 720090"/>
              <a:gd name="connsiteY1" fmla="*/ 214553 h 2176770"/>
              <a:gd name="connsiteX2" fmla="*/ 262182 w 720090"/>
              <a:gd name="connsiteY2" fmla="*/ 1952216 h 2176770"/>
              <a:gd name="connsiteX3" fmla="*/ 0 w 720090"/>
              <a:gd name="connsiteY3" fmla="*/ 2114866 h 2176770"/>
              <a:gd name="connsiteX4" fmla="*/ 0 w 720090"/>
              <a:gd name="connsiteY4" fmla="*/ 2165340 h 2176770"/>
              <a:gd name="connsiteX5" fmla="*/ 720090 w 720090"/>
              <a:gd name="connsiteY5" fmla="*/ 2176770 h 2176770"/>
              <a:gd name="connsiteX6" fmla="*/ 720090 w 720090"/>
              <a:gd name="connsiteY6" fmla="*/ 2176770 h 2176770"/>
              <a:gd name="connsiteX7" fmla="*/ 718472 w 720090"/>
              <a:gd name="connsiteY7" fmla="*/ 2124273 h 2176770"/>
              <a:gd name="connsiteX8" fmla="*/ 426956 w 720090"/>
              <a:gd name="connsiteY8" fmla="*/ 1954138 h 2176770"/>
              <a:gd name="connsiteX9" fmla="*/ 422910 w 720090"/>
              <a:gd name="connsiteY9" fmla="*/ 4362 h 2176770"/>
              <a:gd name="connsiteX10" fmla="*/ 251460 w 720090"/>
              <a:gd name="connsiteY10" fmla="*/ 5070 h 2176770"/>
              <a:gd name="connsiteX0" fmla="*/ 251460 w 720090"/>
              <a:gd name="connsiteY0" fmla="*/ 708 h 2172408"/>
              <a:gd name="connsiteX1" fmla="*/ 249134 w 720090"/>
              <a:gd name="connsiteY1" fmla="*/ 210191 h 2172408"/>
              <a:gd name="connsiteX2" fmla="*/ 262182 w 720090"/>
              <a:gd name="connsiteY2" fmla="*/ 1947854 h 2172408"/>
              <a:gd name="connsiteX3" fmla="*/ 0 w 720090"/>
              <a:gd name="connsiteY3" fmla="*/ 2110504 h 2172408"/>
              <a:gd name="connsiteX4" fmla="*/ 0 w 720090"/>
              <a:gd name="connsiteY4" fmla="*/ 2160978 h 2172408"/>
              <a:gd name="connsiteX5" fmla="*/ 720090 w 720090"/>
              <a:gd name="connsiteY5" fmla="*/ 2172408 h 2172408"/>
              <a:gd name="connsiteX6" fmla="*/ 720090 w 720090"/>
              <a:gd name="connsiteY6" fmla="*/ 2172408 h 2172408"/>
              <a:gd name="connsiteX7" fmla="*/ 718472 w 720090"/>
              <a:gd name="connsiteY7" fmla="*/ 2119911 h 2172408"/>
              <a:gd name="connsiteX8" fmla="*/ 426956 w 720090"/>
              <a:gd name="connsiteY8" fmla="*/ 1949776 h 2172408"/>
              <a:gd name="connsiteX9" fmla="*/ 422910 w 720090"/>
              <a:gd name="connsiteY9" fmla="*/ 0 h 2172408"/>
              <a:gd name="connsiteX10" fmla="*/ 251460 w 720090"/>
              <a:gd name="connsiteY10" fmla="*/ 708 h 2172408"/>
              <a:gd name="connsiteX0" fmla="*/ 251460 w 720090"/>
              <a:gd name="connsiteY0" fmla="*/ 708 h 2172408"/>
              <a:gd name="connsiteX1" fmla="*/ 257226 w 720090"/>
              <a:gd name="connsiteY1" fmla="*/ 1171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74955 w 720090"/>
              <a:gd name="connsiteY1" fmla="*/ 13151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94005 w 720090"/>
              <a:gd name="connsiteY1" fmla="*/ 17596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94005 w 720090"/>
              <a:gd name="connsiteY1" fmla="*/ 17596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43205 w 720090"/>
              <a:gd name="connsiteY1" fmla="*/ 1188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8027 w 720090"/>
              <a:gd name="connsiteY4" fmla="*/ 217810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66920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4689 w 720090"/>
              <a:gd name="connsiteY3" fmla="*/ 22508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67976 w 720090"/>
              <a:gd name="connsiteY0" fmla="*/ 21026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67976 w 720090"/>
              <a:gd name="connsiteY13" fmla="*/ 21026 h 2172408"/>
              <a:gd name="connsiteX0" fmla="*/ 262894 w 720090"/>
              <a:gd name="connsiteY0" fmla="*/ 14677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62894 w 720090"/>
              <a:gd name="connsiteY13" fmla="*/ 14677 h 2172408"/>
              <a:gd name="connsiteX0" fmla="*/ 262894 w 720090"/>
              <a:gd name="connsiteY0" fmla="*/ 0 h 2157731"/>
              <a:gd name="connsiteX1" fmla="*/ 258448 w 720090"/>
              <a:gd name="connsiteY1" fmla="*/ 151130 h 2157731"/>
              <a:gd name="connsiteX2" fmla="*/ 289557 w 720090"/>
              <a:gd name="connsiteY2" fmla="*/ 153036 h 2157731"/>
              <a:gd name="connsiteX3" fmla="*/ 287066 w 720090"/>
              <a:gd name="connsiteY3" fmla="*/ 211674 h 2157731"/>
              <a:gd name="connsiteX4" fmla="*/ 259297 w 720090"/>
              <a:gd name="connsiteY4" fmla="*/ 210752 h 2157731"/>
              <a:gd name="connsiteX5" fmla="*/ 262182 w 720090"/>
              <a:gd name="connsiteY5" fmla="*/ 1933177 h 2157731"/>
              <a:gd name="connsiteX6" fmla="*/ 0 w 720090"/>
              <a:gd name="connsiteY6" fmla="*/ 2095827 h 2157731"/>
              <a:gd name="connsiteX7" fmla="*/ 0 w 720090"/>
              <a:gd name="connsiteY7" fmla="*/ 2146301 h 2157731"/>
              <a:gd name="connsiteX8" fmla="*/ 720090 w 720090"/>
              <a:gd name="connsiteY8" fmla="*/ 2157731 h 2157731"/>
              <a:gd name="connsiteX9" fmla="*/ 720090 w 720090"/>
              <a:gd name="connsiteY9" fmla="*/ 2157731 h 2157731"/>
              <a:gd name="connsiteX10" fmla="*/ 718472 w 720090"/>
              <a:gd name="connsiteY10" fmla="*/ 2105234 h 2157731"/>
              <a:gd name="connsiteX11" fmla="*/ 426956 w 720090"/>
              <a:gd name="connsiteY11" fmla="*/ 1935099 h 2157731"/>
              <a:gd name="connsiteX12" fmla="*/ 397500 w 720090"/>
              <a:gd name="connsiteY12" fmla="*/ 9450 h 2157731"/>
              <a:gd name="connsiteX13" fmla="*/ 262894 w 720090"/>
              <a:gd name="connsiteY13" fmla="*/ 0 h 2157731"/>
              <a:gd name="connsiteX0" fmla="*/ 262894 w 720090"/>
              <a:gd name="connsiteY0" fmla="*/ 1979 h 2159710"/>
              <a:gd name="connsiteX1" fmla="*/ 258448 w 720090"/>
              <a:gd name="connsiteY1" fmla="*/ 15310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8448 w 720090"/>
              <a:gd name="connsiteY1" fmla="*/ 15310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2259 w 720090"/>
              <a:gd name="connsiteY1" fmla="*/ 15437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7341 w 720090"/>
              <a:gd name="connsiteY1" fmla="*/ 15564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6071 w 720090"/>
              <a:gd name="connsiteY1" fmla="*/ 128982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94022 w 720090"/>
              <a:gd name="connsiteY1" fmla="*/ 120093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3369 w 720090"/>
              <a:gd name="connsiteY2" fmla="*/ 125808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0828 w 720090"/>
              <a:gd name="connsiteY2" fmla="*/ 13088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0828 w 720090"/>
              <a:gd name="connsiteY2" fmla="*/ 13088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56130 h 2213861"/>
              <a:gd name="connsiteX1" fmla="*/ 260990 w 720090"/>
              <a:gd name="connsiteY1" fmla="*/ 180593 h 2213861"/>
              <a:gd name="connsiteX2" fmla="*/ 288287 w 720090"/>
              <a:gd name="connsiteY2" fmla="*/ 185038 h 2213861"/>
              <a:gd name="connsiteX3" fmla="*/ 288337 w 720090"/>
              <a:gd name="connsiteY3" fmla="*/ 266534 h 2213861"/>
              <a:gd name="connsiteX4" fmla="*/ 259297 w 720090"/>
              <a:gd name="connsiteY4" fmla="*/ 266882 h 2213861"/>
              <a:gd name="connsiteX5" fmla="*/ 262182 w 720090"/>
              <a:gd name="connsiteY5" fmla="*/ 1989307 h 2213861"/>
              <a:gd name="connsiteX6" fmla="*/ 0 w 720090"/>
              <a:gd name="connsiteY6" fmla="*/ 2151957 h 2213861"/>
              <a:gd name="connsiteX7" fmla="*/ 0 w 720090"/>
              <a:gd name="connsiteY7" fmla="*/ 2202431 h 2213861"/>
              <a:gd name="connsiteX8" fmla="*/ 720090 w 720090"/>
              <a:gd name="connsiteY8" fmla="*/ 2213861 h 2213861"/>
              <a:gd name="connsiteX9" fmla="*/ 720090 w 720090"/>
              <a:gd name="connsiteY9" fmla="*/ 2213861 h 2213861"/>
              <a:gd name="connsiteX10" fmla="*/ 718472 w 720090"/>
              <a:gd name="connsiteY10" fmla="*/ 2161364 h 2213861"/>
              <a:gd name="connsiteX11" fmla="*/ 426956 w 720090"/>
              <a:gd name="connsiteY11" fmla="*/ 1991229 h 2213861"/>
              <a:gd name="connsiteX12" fmla="*/ 415935 w 720090"/>
              <a:gd name="connsiteY12" fmla="*/ 177846 h 2213861"/>
              <a:gd name="connsiteX13" fmla="*/ 416557 w 720090"/>
              <a:gd name="connsiteY13" fmla="*/ 54151 h 2213861"/>
              <a:gd name="connsiteX14" fmla="*/ 262894 w 720090"/>
              <a:gd name="connsiteY14" fmla="*/ 56130 h 2213861"/>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2123 w 720090"/>
              <a:gd name="connsiteY12" fmla="*/ 213854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2123 w 720090"/>
              <a:gd name="connsiteY13" fmla="*/ 180838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3066 w 720090"/>
              <a:gd name="connsiteY13" fmla="*/ 221473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85443 w 720090"/>
              <a:gd name="connsiteY13" fmla="*/ 217663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89255 w 720090"/>
              <a:gd name="connsiteY13" fmla="*/ 21258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94336 w 720090"/>
              <a:gd name="connsiteY14" fmla="*/ 160521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6713 w 720090"/>
              <a:gd name="connsiteY14" fmla="*/ 136394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1631 w 720090"/>
              <a:gd name="connsiteY14" fmla="*/ 131314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1631 w 720090"/>
              <a:gd name="connsiteY14" fmla="*/ 13131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21017 w 720090"/>
              <a:gd name="connsiteY15" fmla="*/ 12115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26680 w 746770"/>
              <a:gd name="connsiteY7" fmla="*/ 214828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3811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22451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07038 w 746770"/>
              <a:gd name="connsiteY10" fmla="*/ 2113562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22631 w 746770"/>
              <a:gd name="connsiteY9" fmla="*/ 2157170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22631 w 746770"/>
              <a:gd name="connsiteY9" fmla="*/ 2143202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19743 w 746770"/>
              <a:gd name="connsiteY9" fmla="*/ 2105943 h 2159710"/>
              <a:gd name="connsiteX10" fmla="*/ 453636 w 746770"/>
              <a:gd name="connsiteY10" fmla="*/ 1935808 h 2159710"/>
              <a:gd name="connsiteX11" fmla="*/ 441344 w 746770"/>
              <a:gd name="connsiteY11" fmla="*/ 212584 h 2159710"/>
              <a:gd name="connsiteX12" fmla="*/ 415935 w 746770"/>
              <a:gd name="connsiteY12" fmla="*/ 212584 h 2159710"/>
              <a:gd name="connsiteX13" fmla="*/ 415934 w 746770"/>
              <a:gd name="connsiteY13" fmla="*/ 128774 h 2159710"/>
              <a:gd name="connsiteX14" fmla="*/ 443885 w 746770"/>
              <a:gd name="connsiteY14" fmla="*/ 123696 h 2159710"/>
              <a:gd name="connsiteX15" fmla="*/ 443237 w 746770"/>
              <a:gd name="connsiteY15" fmla="*/ 0 h 2159710"/>
              <a:gd name="connsiteX16" fmla="*/ 289574 w 746770"/>
              <a:gd name="connsiteY16" fmla="*/ 1979 h 2159710"/>
              <a:gd name="connsiteX0" fmla="*/ 289574 w 725172"/>
              <a:gd name="connsiteY0" fmla="*/ 1979 h 2158440"/>
              <a:gd name="connsiteX1" fmla="*/ 287670 w 725172"/>
              <a:gd name="connsiteY1" fmla="*/ 126442 h 2158440"/>
              <a:gd name="connsiteX2" fmla="*/ 314967 w 725172"/>
              <a:gd name="connsiteY2" fmla="*/ 130887 h 2158440"/>
              <a:gd name="connsiteX3" fmla="*/ 315017 w 725172"/>
              <a:gd name="connsiteY3" fmla="*/ 212383 h 2158440"/>
              <a:gd name="connsiteX4" fmla="*/ 285977 w 725172"/>
              <a:gd name="connsiteY4" fmla="*/ 212731 h 2158440"/>
              <a:gd name="connsiteX5" fmla="*/ 281239 w 725172"/>
              <a:gd name="connsiteY5" fmla="*/ 1938966 h 2158440"/>
              <a:gd name="connsiteX6" fmla="*/ 0 w 725172"/>
              <a:gd name="connsiteY6" fmla="*/ 2113044 h 2158440"/>
              <a:gd name="connsiteX7" fmla="*/ 0 w 725172"/>
              <a:gd name="connsiteY7" fmla="*/ 2150820 h 2158440"/>
              <a:gd name="connsiteX8" fmla="*/ 725172 w 725172"/>
              <a:gd name="connsiteY8" fmla="*/ 2158440 h 2158440"/>
              <a:gd name="connsiteX9" fmla="*/ 719743 w 725172"/>
              <a:gd name="connsiteY9" fmla="*/ 2105943 h 2158440"/>
              <a:gd name="connsiteX10" fmla="*/ 453636 w 725172"/>
              <a:gd name="connsiteY10" fmla="*/ 1935808 h 2158440"/>
              <a:gd name="connsiteX11" fmla="*/ 441344 w 725172"/>
              <a:gd name="connsiteY11" fmla="*/ 212584 h 2158440"/>
              <a:gd name="connsiteX12" fmla="*/ 415935 w 725172"/>
              <a:gd name="connsiteY12" fmla="*/ 212584 h 2158440"/>
              <a:gd name="connsiteX13" fmla="*/ 415934 w 725172"/>
              <a:gd name="connsiteY13" fmla="*/ 128774 h 2158440"/>
              <a:gd name="connsiteX14" fmla="*/ 443885 w 725172"/>
              <a:gd name="connsiteY14" fmla="*/ 123696 h 2158440"/>
              <a:gd name="connsiteX15" fmla="*/ 443237 w 725172"/>
              <a:gd name="connsiteY15" fmla="*/ 0 h 2158440"/>
              <a:gd name="connsiteX16" fmla="*/ 289574 w 725172"/>
              <a:gd name="connsiteY16" fmla="*/ 1979 h 2158440"/>
              <a:gd name="connsiteX0" fmla="*/ 289574 w 719743"/>
              <a:gd name="connsiteY0" fmla="*/ 1979 h 2157170"/>
              <a:gd name="connsiteX1" fmla="*/ 287670 w 719743"/>
              <a:gd name="connsiteY1" fmla="*/ 126442 h 2157170"/>
              <a:gd name="connsiteX2" fmla="*/ 314967 w 719743"/>
              <a:gd name="connsiteY2" fmla="*/ 130887 h 2157170"/>
              <a:gd name="connsiteX3" fmla="*/ 315017 w 719743"/>
              <a:gd name="connsiteY3" fmla="*/ 212383 h 2157170"/>
              <a:gd name="connsiteX4" fmla="*/ 285977 w 719743"/>
              <a:gd name="connsiteY4" fmla="*/ 212731 h 2157170"/>
              <a:gd name="connsiteX5" fmla="*/ 281239 w 719743"/>
              <a:gd name="connsiteY5" fmla="*/ 1938966 h 2157170"/>
              <a:gd name="connsiteX6" fmla="*/ 0 w 719743"/>
              <a:gd name="connsiteY6" fmla="*/ 2113044 h 2157170"/>
              <a:gd name="connsiteX7" fmla="*/ 0 w 719743"/>
              <a:gd name="connsiteY7" fmla="*/ 2150820 h 2157170"/>
              <a:gd name="connsiteX8" fmla="*/ 707385 w 719743"/>
              <a:gd name="connsiteY8" fmla="*/ 2157170 h 2157170"/>
              <a:gd name="connsiteX9" fmla="*/ 719743 w 719743"/>
              <a:gd name="connsiteY9" fmla="*/ 2105943 h 2157170"/>
              <a:gd name="connsiteX10" fmla="*/ 453636 w 719743"/>
              <a:gd name="connsiteY10" fmla="*/ 1935808 h 2157170"/>
              <a:gd name="connsiteX11" fmla="*/ 441344 w 719743"/>
              <a:gd name="connsiteY11" fmla="*/ 212584 h 2157170"/>
              <a:gd name="connsiteX12" fmla="*/ 415935 w 719743"/>
              <a:gd name="connsiteY12" fmla="*/ 212584 h 2157170"/>
              <a:gd name="connsiteX13" fmla="*/ 415934 w 719743"/>
              <a:gd name="connsiteY13" fmla="*/ 128774 h 2157170"/>
              <a:gd name="connsiteX14" fmla="*/ 443885 w 719743"/>
              <a:gd name="connsiteY14" fmla="*/ 123696 h 2157170"/>
              <a:gd name="connsiteX15" fmla="*/ 443237 w 719743"/>
              <a:gd name="connsiteY15" fmla="*/ 0 h 2157170"/>
              <a:gd name="connsiteX16" fmla="*/ 289574 w 719743"/>
              <a:gd name="connsiteY16" fmla="*/ 1979 h 2157170"/>
              <a:gd name="connsiteX0" fmla="*/ 289574 w 722631"/>
              <a:gd name="connsiteY0" fmla="*/ 1979 h 2150820"/>
              <a:gd name="connsiteX1" fmla="*/ 287670 w 722631"/>
              <a:gd name="connsiteY1" fmla="*/ 126442 h 2150820"/>
              <a:gd name="connsiteX2" fmla="*/ 314967 w 722631"/>
              <a:gd name="connsiteY2" fmla="*/ 130887 h 2150820"/>
              <a:gd name="connsiteX3" fmla="*/ 315017 w 722631"/>
              <a:gd name="connsiteY3" fmla="*/ 212383 h 2150820"/>
              <a:gd name="connsiteX4" fmla="*/ 285977 w 722631"/>
              <a:gd name="connsiteY4" fmla="*/ 212731 h 2150820"/>
              <a:gd name="connsiteX5" fmla="*/ 281239 w 722631"/>
              <a:gd name="connsiteY5" fmla="*/ 1938966 h 2150820"/>
              <a:gd name="connsiteX6" fmla="*/ 0 w 722631"/>
              <a:gd name="connsiteY6" fmla="*/ 2113044 h 2150820"/>
              <a:gd name="connsiteX7" fmla="*/ 0 w 722631"/>
              <a:gd name="connsiteY7" fmla="*/ 2150820 h 2150820"/>
              <a:gd name="connsiteX8" fmla="*/ 722631 w 722631"/>
              <a:gd name="connsiteY8" fmla="*/ 2145741 h 2150820"/>
              <a:gd name="connsiteX9" fmla="*/ 719743 w 722631"/>
              <a:gd name="connsiteY9" fmla="*/ 2105943 h 2150820"/>
              <a:gd name="connsiteX10" fmla="*/ 453636 w 722631"/>
              <a:gd name="connsiteY10" fmla="*/ 1935808 h 2150820"/>
              <a:gd name="connsiteX11" fmla="*/ 441344 w 722631"/>
              <a:gd name="connsiteY11" fmla="*/ 212584 h 2150820"/>
              <a:gd name="connsiteX12" fmla="*/ 415935 w 722631"/>
              <a:gd name="connsiteY12" fmla="*/ 212584 h 2150820"/>
              <a:gd name="connsiteX13" fmla="*/ 415934 w 722631"/>
              <a:gd name="connsiteY13" fmla="*/ 128774 h 2150820"/>
              <a:gd name="connsiteX14" fmla="*/ 443885 w 722631"/>
              <a:gd name="connsiteY14" fmla="*/ 123696 h 2150820"/>
              <a:gd name="connsiteX15" fmla="*/ 443237 w 722631"/>
              <a:gd name="connsiteY15" fmla="*/ 0 h 2150820"/>
              <a:gd name="connsiteX16" fmla="*/ 289574 w 722631"/>
              <a:gd name="connsiteY16" fmla="*/ 1979 h 2150820"/>
              <a:gd name="connsiteX0" fmla="*/ 289574 w 722631"/>
              <a:gd name="connsiteY0" fmla="*/ 1979 h 2150820"/>
              <a:gd name="connsiteX1" fmla="*/ 287670 w 722631"/>
              <a:gd name="connsiteY1" fmla="*/ 126442 h 2150820"/>
              <a:gd name="connsiteX2" fmla="*/ 314967 w 722631"/>
              <a:gd name="connsiteY2" fmla="*/ 130887 h 2150820"/>
              <a:gd name="connsiteX3" fmla="*/ 315017 w 722631"/>
              <a:gd name="connsiteY3" fmla="*/ 212383 h 2150820"/>
              <a:gd name="connsiteX4" fmla="*/ 285977 w 722631"/>
              <a:gd name="connsiteY4" fmla="*/ 212731 h 2150820"/>
              <a:gd name="connsiteX5" fmla="*/ 281239 w 722631"/>
              <a:gd name="connsiteY5" fmla="*/ 1938966 h 2150820"/>
              <a:gd name="connsiteX6" fmla="*/ 0 w 722631"/>
              <a:gd name="connsiteY6" fmla="*/ 2113044 h 2150820"/>
              <a:gd name="connsiteX7" fmla="*/ 0 w 722631"/>
              <a:gd name="connsiteY7" fmla="*/ 2150820 h 2150820"/>
              <a:gd name="connsiteX8" fmla="*/ 722631 w 722631"/>
              <a:gd name="connsiteY8" fmla="*/ 2145741 h 2150820"/>
              <a:gd name="connsiteX9" fmla="*/ 719743 w 722631"/>
              <a:gd name="connsiteY9" fmla="*/ 2105943 h 2150820"/>
              <a:gd name="connsiteX10" fmla="*/ 453636 w 722631"/>
              <a:gd name="connsiteY10" fmla="*/ 1935808 h 2150820"/>
              <a:gd name="connsiteX11" fmla="*/ 441344 w 722631"/>
              <a:gd name="connsiteY11" fmla="*/ 212584 h 2150820"/>
              <a:gd name="connsiteX12" fmla="*/ 415935 w 722631"/>
              <a:gd name="connsiteY12" fmla="*/ 212584 h 2150820"/>
              <a:gd name="connsiteX13" fmla="*/ 415934 w 722631"/>
              <a:gd name="connsiteY13" fmla="*/ 128774 h 2150820"/>
              <a:gd name="connsiteX14" fmla="*/ 443885 w 722631"/>
              <a:gd name="connsiteY14" fmla="*/ 123696 h 2150820"/>
              <a:gd name="connsiteX15" fmla="*/ 443237 w 722631"/>
              <a:gd name="connsiteY15" fmla="*/ 0 h 2150820"/>
              <a:gd name="connsiteX16" fmla="*/ 289574 w 722631"/>
              <a:gd name="connsiteY16" fmla="*/ 1979 h 2150820"/>
              <a:gd name="connsiteX0" fmla="*/ 289574 w 723033"/>
              <a:gd name="connsiteY0" fmla="*/ 1979 h 2150820"/>
              <a:gd name="connsiteX1" fmla="*/ 287670 w 723033"/>
              <a:gd name="connsiteY1" fmla="*/ 126442 h 2150820"/>
              <a:gd name="connsiteX2" fmla="*/ 314967 w 723033"/>
              <a:gd name="connsiteY2" fmla="*/ 130887 h 2150820"/>
              <a:gd name="connsiteX3" fmla="*/ 315017 w 723033"/>
              <a:gd name="connsiteY3" fmla="*/ 212383 h 2150820"/>
              <a:gd name="connsiteX4" fmla="*/ 285977 w 723033"/>
              <a:gd name="connsiteY4" fmla="*/ 212731 h 2150820"/>
              <a:gd name="connsiteX5" fmla="*/ 281239 w 723033"/>
              <a:gd name="connsiteY5" fmla="*/ 1938966 h 2150820"/>
              <a:gd name="connsiteX6" fmla="*/ 0 w 723033"/>
              <a:gd name="connsiteY6" fmla="*/ 2113044 h 2150820"/>
              <a:gd name="connsiteX7" fmla="*/ 0 w 723033"/>
              <a:gd name="connsiteY7" fmla="*/ 2150820 h 2150820"/>
              <a:gd name="connsiteX8" fmla="*/ 722631 w 723033"/>
              <a:gd name="connsiteY8" fmla="*/ 2145741 h 2150820"/>
              <a:gd name="connsiteX9" fmla="*/ 719743 w 723033"/>
              <a:gd name="connsiteY9" fmla="*/ 2105943 h 2150820"/>
              <a:gd name="connsiteX10" fmla="*/ 453636 w 723033"/>
              <a:gd name="connsiteY10" fmla="*/ 1935808 h 2150820"/>
              <a:gd name="connsiteX11" fmla="*/ 441344 w 723033"/>
              <a:gd name="connsiteY11" fmla="*/ 212584 h 2150820"/>
              <a:gd name="connsiteX12" fmla="*/ 415935 w 723033"/>
              <a:gd name="connsiteY12" fmla="*/ 212584 h 2150820"/>
              <a:gd name="connsiteX13" fmla="*/ 415934 w 723033"/>
              <a:gd name="connsiteY13" fmla="*/ 128774 h 2150820"/>
              <a:gd name="connsiteX14" fmla="*/ 443885 w 723033"/>
              <a:gd name="connsiteY14" fmla="*/ 123696 h 2150820"/>
              <a:gd name="connsiteX15" fmla="*/ 443237 w 723033"/>
              <a:gd name="connsiteY15" fmla="*/ 0 h 2150820"/>
              <a:gd name="connsiteX16" fmla="*/ 289574 w 723033"/>
              <a:gd name="connsiteY16" fmla="*/ 1979 h 2150820"/>
              <a:gd name="connsiteX0" fmla="*/ 289574 w 723179"/>
              <a:gd name="connsiteY0" fmla="*/ 1979 h 2150820"/>
              <a:gd name="connsiteX1" fmla="*/ 287670 w 723179"/>
              <a:gd name="connsiteY1" fmla="*/ 126442 h 2150820"/>
              <a:gd name="connsiteX2" fmla="*/ 314967 w 723179"/>
              <a:gd name="connsiteY2" fmla="*/ 130887 h 2150820"/>
              <a:gd name="connsiteX3" fmla="*/ 315017 w 723179"/>
              <a:gd name="connsiteY3" fmla="*/ 212383 h 2150820"/>
              <a:gd name="connsiteX4" fmla="*/ 285977 w 723179"/>
              <a:gd name="connsiteY4" fmla="*/ 212731 h 2150820"/>
              <a:gd name="connsiteX5" fmla="*/ 281239 w 723179"/>
              <a:gd name="connsiteY5" fmla="*/ 1938966 h 2150820"/>
              <a:gd name="connsiteX6" fmla="*/ 0 w 723179"/>
              <a:gd name="connsiteY6" fmla="*/ 2113044 h 2150820"/>
              <a:gd name="connsiteX7" fmla="*/ 0 w 723179"/>
              <a:gd name="connsiteY7" fmla="*/ 2150820 h 2150820"/>
              <a:gd name="connsiteX8" fmla="*/ 722631 w 723179"/>
              <a:gd name="connsiteY8" fmla="*/ 2145741 h 2150820"/>
              <a:gd name="connsiteX9" fmla="*/ 721013 w 723179"/>
              <a:gd name="connsiteY9" fmla="*/ 2111022 h 2150820"/>
              <a:gd name="connsiteX10" fmla="*/ 453636 w 723179"/>
              <a:gd name="connsiteY10" fmla="*/ 1935808 h 2150820"/>
              <a:gd name="connsiteX11" fmla="*/ 441344 w 723179"/>
              <a:gd name="connsiteY11" fmla="*/ 212584 h 2150820"/>
              <a:gd name="connsiteX12" fmla="*/ 415935 w 723179"/>
              <a:gd name="connsiteY12" fmla="*/ 212584 h 2150820"/>
              <a:gd name="connsiteX13" fmla="*/ 415934 w 723179"/>
              <a:gd name="connsiteY13" fmla="*/ 128774 h 2150820"/>
              <a:gd name="connsiteX14" fmla="*/ 443885 w 723179"/>
              <a:gd name="connsiteY14" fmla="*/ 123696 h 2150820"/>
              <a:gd name="connsiteX15" fmla="*/ 443237 w 723179"/>
              <a:gd name="connsiteY15" fmla="*/ 0 h 2150820"/>
              <a:gd name="connsiteX16" fmla="*/ 289574 w 723179"/>
              <a:gd name="connsiteY16" fmla="*/ 1979 h 2150820"/>
              <a:gd name="connsiteX0" fmla="*/ 289574 w 723468"/>
              <a:gd name="connsiteY0" fmla="*/ 1979 h 2150820"/>
              <a:gd name="connsiteX1" fmla="*/ 287670 w 723468"/>
              <a:gd name="connsiteY1" fmla="*/ 126442 h 2150820"/>
              <a:gd name="connsiteX2" fmla="*/ 314967 w 723468"/>
              <a:gd name="connsiteY2" fmla="*/ 130887 h 2150820"/>
              <a:gd name="connsiteX3" fmla="*/ 315017 w 723468"/>
              <a:gd name="connsiteY3" fmla="*/ 212383 h 2150820"/>
              <a:gd name="connsiteX4" fmla="*/ 285977 w 723468"/>
              <a:gd name="connsiteY4" fmla="*/ 212731 h 2150820"/>
              <a:gd name="connsiteX5" fmla="*/ 281239 w 723468"/>
              <a:gd name="connsiteY5" fmla="*/ 1938966 h 2150820"/>
              <a:gd name="connsiteX6" fmla="*/ 0 w 723468"/>
              <a:gd name="connsiteY6" fmla="*/ 2113044 h 2150820"/>
              <a:gd name="connsiteX7" fmla="*/ 0 w 723468"/>
              <a:gd name="connsiteY7" fmla="*/ 2150820 h 2150820"/>
              <a:gd name="connsiteX8" fmla="*/ 722631 w 723468"/>
              <a:gd name="connsiteY8" fmla="*/ 2145741 h 2150820"/>
              <a:gd name="connsiteX9" fmla="*/ 722283 w 723468"/>
              <a:gd name="connsiteY9" fmla="*/ 2113562 h 2150820"/>
              <a:gd name="connsiteX10" fmla="*/ 453636 w 723468"/>
              <a:gd name="connsiteY10" fmla="*/ 1935808 h 2150820"/>
              <a:gd name="connsiteX11" fmla="*/ 441344 w 723468"/>
              <a:gd name="connsiteY11" fmla="*/ 212584 h 2150820"/>
              <a:gd name="connsiteX12" fmla="*/ 415935 w 723468"/>
              <a:gd name="connsiteY12" fmla="*/ 212584 h 2150820"/>
              <a:gd name="connsiteX13" fmla="*/ 415934 w 723468"/>
              <a:gd name="connsiteY13" fmla="*/ 128774 h 2150820"/>
              <a:gd name="connsiteX14" fmla="*/ 443885 w 723468"/>
              <a:gd name="connsiteY14" fmla="*/ 123696 h 2150820"/>
              <a:gd name="connsiteX15" fmla="*/ 443237 w 723468"/>
              <a:gd name="connsiteY15" fmla="*/ 0 h 2150820"/>
              <a:gd name="connsiteX16" fmla="*/ 289574 w 723468"/>
              <a:gd name="connsiteY16" fmla="*/ 1979 h 215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3468" h="2150820">
                <a:moveTo>
                  <a:pt x="289574" y="1979"/>
                </a:moveTo>
                <a:cubicBezTo>
                  <a:pt x="291373" y="78932"/>
                  <a:pt x="287563" y="81352"/>
                  <a:pt x="287670" y="126442"/>
                </a:cubicBezTo>
                <a:cubicBezTo>
                  <a:pt x="303638" y="128985"/>
                  <a:pt x="301939" y="127991"/>
                  <a:pt x="314967" y="130887"/>
                </a:cubicBezTo>
                <a:cubicBezTo>
                  <a:pt x="315184" y="152198"/>
                  <a:pt x="314239" y="192922"/>
                  <a:pt x="315017" y="212383"/>
                </a:cubicBezTo>
                <a:cubicBezTo>
                  <a:pt x="300039" y="212372"/>
                  <a:pt x="305469" y="211777"/>
                  <a:pt x="285977" y="212731"/>
                </a:cubicBezTo>
                <a:cubicBezTo>
                  <a:pt x="281412" y="548684"/>
                  <a:pt x="279565" y="1596850"/>
                  <a:pt x="281239" y="1938966"/>
                </a:cubicBezTo>
                <a:cubicBezTo>
                  <a:pt x="179029" y="2025867"/>
                  <a:pt x="96894" y="2066131"/>
                  <a:pt x="0" y="2113044"/>
                </a:cubicBezTo>
                <a:lnTo>
                  <a:pt x="0" y="2150820"/>
                </a:lnTo>
                <a:cubicBezTo>
                  <a:pt x="284536" y="2130354"/>
                  <a:pt x="446655" y="2126544"/>
                  <a:pt x="722631" y="2145741"/>
                </a:cubicBezTo>
                <a:cubicBezTo>
                  <a:pt x="724209" y="2129935"/>
                  <a:pt x="723246" y="2126828"/>
                  <a:pt x="722283" y="2113562"/>
                </a:cubicBezTo>
                <a:cubicBezTo>
                  <a:pt x="559339" y="2020199"/>
                  <a:pt x="561578" y="2023147"/>
                  <a:pt x="453636" y="1935808"/>
                </a:cubicBezTo>
                <a:cubicBezTo>
                  <a:pt x="436881" y="1460247"/>
                  <a:pt x="443181" y="514814"/>
                  <a:pt x="441344" y="212584"/>
                </a:cubicBezTo>
                <a:cubicBezTo>
                  <a:pt x="432520" y="214482"/>
                  <a:pt x="427581" y="213219"/>
                  <a:pt x="415935" y="212584"/>
                </a:cubicBezTo>
                <a:cubicBezTo>
                  <a:pt x="412547" y="203907"/>
                  <a:pt x="414028" y="155018"/>
                  <a:pt x="415934" y="128774"/>
                </a:cubicBezTo>
                <a:cubicBezTo>
                  <a:pt x="429274" y="129197"/>
                  <a:pt x="428747" y="126322"/>
                  <a:pt x="443885" y="123696"/>
                </a:cubicBezTo>
                <a:cubicBezTo>
                  <a:pt x="442152" y="82757"/>
                  <a:pt x="444605" y="55842"/>
                  <a:pt x="443237" y="0"/>
                </a:cubicBezTo>
                <a:lnTo>
                  <a:pt x="289574" y="1979"/>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Freeform 166">
            <a:extLst>
              <a:ext uri="{FF2B5EF4-FFF2-40B4-BE49-F238E27FC236}">
                <a16:creationId xmlns:a16="http://schemas.microsoft.com/office/drawing/2014/main" id="{0ADEAB72-92C8-8345-AE69-B99E04E6CE4F}"/>
              </a:ext>
            </a:extLst>
          </p:cNvPr>
          <p:cNvSpPr>
            <a:spLocks noChangeAspect="1"/>
          </p:cNvSpPr>
          <p:nvPr/>
        </p:nvSpPr>
        <p:spPr>
          <a:xfrm>
            <a:off x="5194995" y="5823804"/>
            <a:ext cx="433437" cy="1289214"/>
          </a:xfrm>
          <a:custGeom>
            <a:avLst/>
            <a:gdLst>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422910 w 720090"/>
              <a:gd name="connsiteY6" fmla="*/ 1977390 h 2171700"/>
              <a:gd name="connsiteX7" fmla="*/ 422910 w 720090"/>
              <a:gd name="connsiteY7" fmla="*/ 11430 h 2171700"/>
              <a:gd name="connsiteX8" fmla="*/ 251460 w 720090"/>
              <a:gd name="connsiteY8" fmla="*/ 0 h 2171700"/>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661827 w 720090"/>
              <a:gd name="connsiteY6" fmla="*/ 2135387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62182 w 720090"/>
              <a:gd name="connsiteY1" fmla="*/ 1947146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62182 w 720090"/>
              <a:gd name="connsiteY1" fmla="*/ 1947146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2910 w 720090"/>
              <a:gd name="connsiteY7" fmla="*/ 1978098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57868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5070 h 2176770"/>
              <a:gd name="connsiteX1" fmla="*/ 249134 w 720090"/>
              <a:gd name="connsiteY1" fmla="*/ 214553 h 2176770"/>
              <a:gd name="connsiteX2" fmla="*/ 262182 w 720090"/>
              <a:gd name="connsiteY2" fmla="*/ 1952216 h 2176770"/>
              <a:gd name="connsiteX3" fmla="*/ 0 w 720090"/>
              <a:gd name="connsiteY3" fmla="*/ 2114866 h 2176770"/>
              <a:gd name="connsiteX4" fmla="*/ 0 w 720090"/>
              <a:gd name="connsiteY4" fmla="*/ 2165340 h 2176770"/>
              <a:gd name="connsiteX5" fmla="*/ 720090 w 720090"/>
              <a:gd name="connsiteY5" fmla="*/ 2176770 h 2176770"/>
              <a:gd name="connsiteX6" fmla="*/ 720090 w 720090"/>
              <a:gd name="connsiteY6" fmla="*/ 2176770 h 2176770"/>
              <a:gd name="connsiteX7" fmla="*/ 718472 w 720090"/>
              <a:gd name="connsiteY7" fmla="*/ 2124273 h 2176770"/>
              <a:gd name="connsiteX8" fmla="*/ 426956 w 720090"/>
              <a:gd name="connsiteY8" fmla="*/ 1954138 h 2176770"/>
              <a:gd name="connsiteX9" fmla="*/ 422910 w 720090"/>
              <a:gd name="connsiteY9" fmla="*/ 4362 h 2176770"/>
              <a:gd name="connsiteX10" fmla="*/ 251460 w 720090"/>
              <a:gd name="connsiteY10" fmla="*/ 5070 h 2176770"/>
              <a:gd name="connsiteX0" fmla="*/ 251460 w 720090"/>
              <a:gd name="connsiteY0" fmla="*/ 708 h 2172408"/>
              <a:gd name="connsiteX1" fmla="*/ 249134 w 720090"/>
              <a:gd name="connsiteY1" fmla="*/ 210191 h 2172408"/>
              <a:gd name="connsiteX2" fmla="*/ 262182 w 720090"/>
              <a:gd name="connsiteY2" fmla="*/ 1947854 h 2172408"/>
              <a:gd name="connsiteX3" fmla="*/ 0 w 720090"/>
              <a:gd name="connsiteY3" fmla="*/ 2110504 h 2172408"/>
              <a:gd name="connsiteX4" fmla="*/ 0 w 720090"/>
              <a:gd name="connsiteY4" fmla="*/ 2160978 h 2172408"/>
              <a:gd name="connsiteX5" fmla="*/ 720090 w 720090"/>
              <a:gd name="connsiteY5" fmla="*/ 2172408 h 2172408"/>
              <a:gd name="connsiteX6" fmla="*/ 720090 w 720090"/>
              <a:gd name="connsiteY6" fmla="*/ 2172408 h 2172408"/>
              <a:gd name="connsiteX7" fmla="*/ 718472 w 720090"/>
              <a:gd name="connsiteY7" fmla="*/ 2119911 h 2172408"/>
              <a:gd name="connsiteX8" fmla="*/ 426956 w 720090"/>
              <a:gd name="connsiteY8" fmla="*/ 1949776 h 2172408"/>
              <a:gd name="connsiteX9" fmla="*/ 422910 w 720090"/>
              <a:gd name="connsiteY9" fmla="*/ 0 h 2172408"/>
              <a:gd name="connsiteX10" fmla="*/ 251460 w 720090"/>
              <a:gd name="connsiteY10" fmla="*/ 708 h 2172408"/>
              <a:gd name="connsiteX0" fmla="*/ 251460 w 720090"/>
              <a:gd name="connsiteY0" fmla="*/ 708 h 2172408"/>
              <a:gd name="connsiteX1" fmla="*/ 257226 w 720090"/>
              <a:gd name="connsiteY1" fmla="*/ 1171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74955 w 720090"/>
              <a:gd name="connsiteY1" fmla="*/ 13151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94005 w 720090"/>
              <a:gd name="connsiteY1" fmla="*/ 17596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94005 w 720090"/>
              <a:gd name="connsiteY1" fmla="*/ 17596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43205 w 720090"/>
              <a:gd name="connsiteY1" fmla="*/ 1188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8027 w 720090"/>
              <a:gd name="connsiteY4" fmla="*/ 217810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66920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4689 w 720090"/>
              <a:gd name="connsiteY3" fmla="*/ 22508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67976 w 720090"/>
              <a:gd name="connsiteY0" fmla="*/ 21026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67976 w 720090"/>
              <a:gd name="connsiteY13" fmla="*/ 21026 h 2172408"/>
              <a:gd name="connsiteX0" fmla="*/ 262894 w 720090"/>
              <a:gd name="connsiteY0" fmla="*/ 14677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62894 w 720090"/>
              <a:gd name="connsiteY13" fmla="*/ 14677 h 2172408"/>
              <a:gd name="connsiteX0" fmla="*/ 262894 w 720090"/>
              <a:gd name="connsiteY0" fmla="*/ 0 h 2157731"/>
              <a:gd name="connsiteX1" fmla="*/ 258448 w 720090"/>
              <a:gd name="connsiteY1" fmla="*/ 151130 h 2157731"/>
              <a:gd name="connsiteX2" fmla="*/ 289557 w 720090"/>
              <a:gd name="connsiteY2" fmla="*/ 153036 h 2157731"/>
              <a:gd name="connsiteX3" fmla="*/ 287066 w 720090"/>
              <a:gd name="connsiteY3" fmla="*/ 211674 h 2157731"/>
              <a:gd name="connsiteX4" fmla="*/ 259297 w 720090"/>
              <a:gd name="connsiteY4" fmla="*/ 210752 h 2157731"/>
              <a:gd name="connsiteX5" fmla="*/ 262182 w 720090"/>
              <a:gd name="connsiteY5" fmla="*/ 1933177 h 2157731"/>
              <a:gd name="connsiteX6" fmla="*/ 0 w 720090"/>
              <a:gd name="connsiteY6" fmla="*/ 2095827 h 2157731"/>
              <a:gd name="connsiteX7" fmla="*/ 0 w 720090"/>
              <a:gd name="connsiteY7" fmla="*/ 2146301 h 2157731"/>
              <a:gd name="connsiteX8" fmla="*/ 720090 w 720090"/>
              <a:gd name="connsiteY8" fmla="*/ 2157731 h 2157731"/>
              <a:gd name="connsiteX9" fmla="*/ 720090 w 720090"/>
              <a:gd name="connsiteY9" fmla="*/ 2157731 h 2157731"/>
              <a:gd name="connsiteX10" fmla="*/ 718472 w 720090"/>
              <a:gd name="connsiteY10" fmla="*/ 2105234 h 2157731"/>
              <a:gd name="connsiteX11" fmla="*/ 426956 w 720090"/>
              <a:gd name="connsiteY11" fmla="*/ 1935099 h 2157731"/>
              <a:gd name="connsiteX12" fmla="*/ 397500 w 720090"/>
              <a:gd name="connsiteY12" fmla="*/ 9450 h 2157731"/>
              <a:gd name="connsiteX13" fmla="*/ 262894 w 720090"/>
              <a:gd name="connsiteY13" fmla="*/ 0 h 2157731"/>
              <a:gd name="connsiteX0" fmla="*/ 262894 w 720090"/>
              <a:gd name="connsiteY0" fmla="*/ 1979 h 2159710"/>
              <a:gd name="connsiteX1" fmla="*/ 258448 w 720090"/>
              <a:gd name="connsiteY1" fmla="*/ 15310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8448 w 720090"/>
              <a:gd name="connsiteY1" fmla="*/ 15310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2259 w 720090"/>
              <a:gd name="connsiteY1" fmla="*/ 15437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7341 w 720090"/>
              <a:gd name="connsiteY1" fmla="*/ 15564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6071 w 720090"/>
              <a:gd name="connsiteY1" fmla="*/ 128982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94022 w 720090"/>
              <a:gd name="connsiteY1" fmla="*/ 120093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3369 w 720090"/>
              <a:gd name="connsiteY2" fmla="*/ 125808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0828 w 720090"/>
              <a:gd name="connsiteY2" fmla="*/ 13088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0828 w 720090"/>
              <a:gd name="connsiteY2" fmla="*/ 13088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56130 h 2213861"/>
              <a:gd name="connsiteX1" fmla="*/ 260990 w 720090"/>
              <a:gd name="connsiteY1" fmla="*/ 180593 h 2213861"/>
              <a:gd name="connsiteX2" fmla="*/ 288287 w 720090"/>
              <a:gd name="connsiteY2" fmla="*/ 185038 h 2213861"/>
              <a:gd name="connsiteX3" fmla="*/ 288337 w 720090"/>
              <a:gd name="connsiteY3" fmla="*/ 266534 h 2213861"/>
              <a:gd name="connsiteX4" fmla="*/ 259297 w 720090"/>
              <a:gd name="connsiteY4" fmla="*/ 266882 h 2213861"/>
              <a:gd name="connsiteX5" fmla="*/ 262182 w 720090"/>
              <a:gd name="connsiteY5" fmla="*/ 1989307 h 2213861"/>
              <a:gd name="connsiteX6" fmla="*/ 0 w 720090"/>
              <a:gd name="connsiteY6" fmla="*/ 2151957 h 2213861"/>
              <a:gd name="connsiteX7" fmla="*/ 0 w 720090"/>
              <a:gd name="connsiteY7" fmla="*/ 2202431 h 2213861"/>
              <a:gd name="connsiteX8" fmla="*/ 720090 w 720090"/>
              <a:gd name="connsiteY8" fmla="*/ 2213861 h 2213861"/>
              <a:gd name="connsiteX9" fmla="*/ 720090 w 720090"/>
              <a:gd name="connsiteY9" fmla="*/ 2213861 h 2213861"/>
              <a:gd name="connsiteX10" fmla="*/ 718472 w 720090"/>
              <a:gd name="connsiteY10" fmla="*/ 2161364 h 2213861"/>
              <a:gd name="connsiteX11" fmla="*/ 426956 w 720090"/>
              <a:gd name="connsiteY11" fmla="*/ 1991229 h 2213861"/>
              <a:gd name="connsiteX12" fmla="*/ 415935 w 720090"/>
              <a:gd name="connsiteY12" fmla="*/ 177846 h 2213861"/>
              <a:gd name="connsiteX13" fmla="*/ 416557 w 720090"/>
              <a:gd name="connsiteY13" fmla="*/ 54151 h 2213861"/>
              <a:gd name="connsiteX14" fmla="*/ 262894 w 720090"/>
              <a:gd name="connsiteY14" fmla="*/ 56130 h 2213861"/>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2123 w 720090"/>
              <a:gd name="connsiteY12" fmla="*/ 213854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2123 w 720090"/>
              <a:gd name="connsiteY13" fmla="*/ 180838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3066 w 720090"/>
              <a:gd name="connsiteY13" fmla="*/ 221473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85443 w 720090"/>
              <a:gd name="connsiteY13" fmla="*/ 217663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89255 w 720090"/>
              <a:gd name="connsiteY13" fmla="*/ 21258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94336 w 720090"/>
              <a:gd name="connsiteY14" fmla="*/ 160521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6713 w 720090"/>
              <a:gd name="connsiteY14" fmla="*/ 136394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1631 w 720090"/>
              <a:gd name="connsiteY14" fmla="*/ 131314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1631 w 720090"/>
              <a:gd name="connsiteY14" fmla="*/ 13131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21017 w 720090"/>
              <a:gd name="connsiteY15" fmla="*/ 12115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26680 w 746770"/>
              <a:gd name="connsiteY7" fmla="*/ 214828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3811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22451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07038 w 746770"/>
              <a:gd name="connsiteY10" fmla="*/ 2113562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22631 w 746770"/>
              <a:gd name="connsiteY9" fmla="*/ 2157170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22631 w 746770"/>
              <a:gd name="connsiteY9" fmla="*/ 2143202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19743 w 746770"/>
              <a:gd name="connsiteY9" fmla="*/ 2105943 h 2159710"/>
              <a:gd name="connsiteX10" fmla="*/ 453636 w 746770"/>
              <a:gd name="connsiteY10" fmla="*/ 1935808 h 2159710"/>
              <a:gd name="connsiteX11" fmla="*/ 441344 w 746770"/>
              <a:gd name="connsiteY11" fmla="*/ 212584 h 2159710"/>
              <a:gd name="connsiteX12" fmla="*/ 415935 w 746770"/>
              <a:gd name="connsiteY12" fmla="*/ 212584 h 2159710"/>
              <a:gd name="connsiteX13" fmla="*/ 415934 w 746770"/>
              <a:gd name="connsiteY13" fmla="*/ 128774 h 2159710"/>
              <a:gd name="connsiteX14" fmla="*/ 443885 w 746770"/>
              <a:gd name="connsiteY14" fmla="*/ 123696 h 2159710"/>
              <a:gd name="connsiteX15" fmla="*/ 443237 w 746770"/>
              <a:gd name="connsiteY15" fmla="*/ 0 h 2159710"/>
              <a:gd name="connsiteX16" fmla="*/ 289574 w 746770"/>
              <a:gd name="connsiteY16" fmla="*/ 1979 h 2159710"/>
              <a:gd name="connsiteX0" fmla="*/ 289574 w 725172"/>
              <a:gd name="connsiteY0" fmla="*/ 1979 h 2158440"/>
              <a:gd name="connsiteX1" fmla="*/ 287670 w 725172"/>
              <a:gd name="connsiteY1" fmla="*/ 126442 h 2158440"/>
              <a:gd name="connsiteX2" fmla="*/ 314967 w 725172"/>
              <a:gd name="connsiteY2" fmla="*/ 130887 h 2158440"/>
              <a:gd name="connsiteX3" fmla="*/ 315017 w 725172"/>
              <a:gd name="connsiteY3" fmla="*/ 212383 h 2158440"/>
              <a:gd name="connsiteX4" fmla="*/ 285977 w 725172"/>
              <a:gd name="connsiteY4" fmla="*/ 212731 h 2158440"/>
              <a:gd name="connsiteX5" fmla="*/ 281239 w 725172"/>
              <a:gd name="connsiteY5" fmla="*/ 1938966 h 2158440"/>
              <a:gd name="connsiteX6" fmla="*/ 0 w 725172"/>
              <a:gd name="connsiteY6" fmla="*/ 2113044 h 2158440"/>
              <a:gd name="connsiteX7" fmla="*/ 0 w 725172"/>
              <a:gd name="connsiteY7" fmla="*/ 2150820 h 2158440"/>
              <a:gd name="connsiteX8" fmla="*/ 725172 w 725172"/>
              <a:gd name="connsiteY8" fmla="*/ 2158440 h 2158440"/>
              <a:gd name="connsiteX9" fmla="*/ 719743 w 725172"/>
              <a:gd name="connsiteY9" fmla="*/ 2105943 h 2158440"/>
              <a:gd name="connsiteX10" fmla="*/ 453636 w 725172"/>
              <a:gd name="connsiteY10" fmla="*/ 1935808 h 2158440"/>
              <a:gd name="connsiteX11" fmla="*/ 441344 w 725172"/>
              <a:gd name="connsiteY11" fmla="*/ 212584 h 2158440"/>
              <a:gd name="connsiteX12" fmla="*/ 415935 w 725172"/>
              <a:gd name="connsiteY12" fmla="*/ 212584 h 2158440"/>
              <a:gd name="connsiteX13" fmla="*/ 415934 w 725172"/>
              <a:gd name="connsiteY13" fmla="*/ 128774 h 2158440"/>
              <a:gd name="connsiteX14" fmla="*/ 443885 w 725172"/>
              <a:gd name="connsiteY14" fmla="*/ 123696 h 2158440"/>
              <a:gd name="connsiteX15" fmla="*/ 443237 w 725172"/>
              <a:gd name="connsiteY15" fmla="*/ 0 h 2158440"/>
              <a:gd name="connsiteX16" fmla="*/ 289574 w 725172"/>
              <a:gd name="connsiteY16" fmla="*/ 1979 h 2158440"/>
              <a:gd name="connsiteX0" fmla="*/ 289574 w 719743"/>
              <a:gd name="connsiteY0" fmla="*/ 1979 h 2157170"/>
              <a:gd name="connsiteX1" fmla="*/ 287670 w 719743"/>
              <a:gd name="connsiteY1" fmla="*/ 126442 h 2157170"/>
              <a:gd name="connsiteX2" fmla="*/ 314967 w 719743"/>
              <a:gd name="connsiteY2" fmla="*/ 130887 h 2157170"/>
              <a:gd name="connsiteX3" fmla="*/ 315017 w 719743"/>
              <a:gd name="connsiteY3" fmla="*/ 212383 h 2157170"/>
              <a:gd name="connsiteX4" fmla="*/ 285977 w 719743"/>
              <a:gd name="connsiteY4" fmla="*/ 212731 h 2157170"/>
              <a:gd name="connsiteX5" fmla="*/ 281239 w 719743"/>
              <a:gd name="connsiteY5" fmla="*/ 1938966 h 2157170"/>
              <a:gd name="connsiteX6" fmla="*/ 0 w 719743"/>
              <a:gd name="connsiteY6" fmla="*/ 2113044 h 2157170"/>
              <a:gd name="connsiteX7" fmla="*/ 0 w 719743"/>
              <a:gd name="connsiteY7" fmla="*/ 2150820 h 2157170"/>
              <a:gd name="connsiteX8" fmla="*/ 707385 w 719743"/>
              <a:gd name="connsiteY8" fmla="*/ 2157170 h 2157170"/>
              <a:gd name="connsiteX9" fmla="*/ 719743 w 719743"/>
              <a:gd name="connsiteY9" fmla="*/ 2105943 h 2157170"/>
              <a:gd name="connsiteX10" fmla="*/ 453636 w 719743"/>
              <a:gd name="connsiteY10" fmla="*/ 1935808 h 2157170"/>
              <a:gd name="connsiteX11" fmla="*/ 441344 w 719743"/>
              <a:gd name="connsiteY11" fmla="*/ 212584 h 2157170"/>
              <a:gd name="connsiteX12" fmla="*/ 415935 w 719743"/>
              <a:gd name="connsiteY12" fmla="*/ 212584 h 2157170"/>
              <a:gd name="connsiteX13" fmla="*/ 415934 w 719743"/>
              <a:gd name="connsiteY13" fmla="*/ 128774 h 2157170"/>
              <a:gd name="connsiteX14" fmla="*/ 443885 w 719743"/>
              <a:gd name="connsiteY14" fmla="*/ 123696 h 2157170"/>
              <a:gd name="connsiteX15" fmla="*/ 443237 w 719743"/>
              <a:gd name="connsiteY15" fmla="*/ 0 h 2157170"/>
              <a:gd name="connsiteX16" fmla="*/ 289574 w 719743"/>
              <a:gd name="connsiteY16" fmla="*/ 1979 h 2157170"/>
              <a:gd name="connsiteX0" fmla="*/ 289574 w 722631"/>
              <a:gd name="connsiteY0" fmla="*/ 1979 h 2150820"/>
              <a:gd name="connsiteX1" fmla="*/ 287670 w 722631"/>
              <a:gd name="connsiteY1" fmla="*/ 126442 h 2150820"/>
              <a:gd name="connsiteX2" fmla="*/ 314967 w 722631"/>
              <a:gd name="connsiteY2" fmla="*/ 130887 h 2150820"/>
              <a:gd name="connsiteX3" fmla="*/ 315017 w 722631"/>
              <a:gd name="connsiteY3" fmla="*/ 212383 h 2150820"/>
              <a:gd name="connsiteX4" fmla="*/ 285977 w 722631"/>
              <a:gd name="connsiteY4" fmla="*/ 212731 h 2150820"/>
              <a:gd name="connsiteX5" fmla="*/ 281239 w 722631"/>
              <a:gd name="connsiteY5" fmla="*/ 1938966 h 2150820"/>
              <a:gd name="connsiteX6" fmla="*/ 0 w 722631"/>
              <a:gd name="connsiteY6" fmla="*/ 2113044 h 2150820"/>
              <a:gd name="connsiteX7" fmla="*/ 0 w 722631"/>
              <a:gd name="connsiteY7" fmla="*/ 2150820 h 2150820"/>
              <a:gd name="connsiteX8" fmla="*/ 722631 w 722631"/>
              <a:gd name="connsiteY8" fmla="*/ 2145741 h 2150820"/>
              <a:gd name="connsiteX9" fmla="*/ 719743 w 722631"/>
              <a:gd name="connsiteY9" fmla="*/ 2105943 h 2150820"/>
              <a:gd name="connsiteX10" fmla="*/ 453636 w 722631"/>
              <a:gd name="connsiteY10" fmla="*/ 1935808 h 2150820"/>
              <a:gd name="connsiteX11" fmla="*/ 441344 w 722631"/>
              <a:gd name="connsiteY11" fmla="*/ 212584 h 2150820"/>
              <a:gd name="connsiteX12" fmla="*/ 415935 w 722631"/>
              <a:gd name="connsiteY12" fmla="*/ 212584 h 2150820"/>
              <a:gd name="connsiteX13" fmla="*/ 415934 w 722631"/>
              <a:gd name="connsiteY13" fmla="*/ 128774 h 2150820"/>
              <a:gd name="connsiteX14" fmla="*/ 443885 w 722631"/>
              <a:gd name="connsiteY14" fmla="*/ 123696 h 2150820"/>
              <a:gd name="connsiteX15" fmla="*/ 443237 w 722631"/>
              <a:gd name="connsiteY15" fmla="*/ 0 h 2150820"/>
              <a:gd name="connsiteX16" fmla="*/ 289574 w 722631"/>
              <a:gd name="connsiteY16" fmla="*/ 1979 h 2150820"/>
              <a:gd name="connsiteX0" fmla="*/ 289574 w 722631"/>
              <a:gd name="connsiteY0" fmla="*/ 1979 h 2150820"/>
              <a:gd name="connsiteX1" fmla="*/ 287670 w 722631"/>
              <a:gd name="connsiteY1" fmla="*/ 126442 h 2150820"/>
              <a:gd name="connsiteX2" fmla="*/ 314967 w 722631"/>
              <a:gd name="connsiteY2" fmla="*/ 130887 h 2150820"/>
              <a:gd name="connsiteX3" fmla="*/ 315017 w 722631"/>
              <a:gd name="connsiteY3" fmla="*/ 212383 h 2150820"/>
              <a:gd name="connsiteX4" fmla="*/ 285977 w 722631"/>
              <a:gd name="connsiteY4" fmla="*/ 212731 h 2150820"/>
              <a:gd name="connsiteX5" fmla="*/ 281239 w 722631"/>
              <a:gd name="connsiteY5" fmla="*/ 1938966 h 2150820"/>
              <a:gd name="connsiteX6" fmla="*/ 0 w 722631"/>
              <a:gd name="connsiteY6" fmla="*/ 2113044 h 2150820"/>
              <a:gd name="connsiteX7" fmla="*/ 0 w 722631"/>
              <a:gd name="connsiteY7" fmla="*/ 2150820 h 2150820"/>
              <a:gd name="connsiteX8" fmla="*/ 722631 w 722631"/>
              <a:gd name="connsiteY8" fmla="*/ 2145741 h 2150820"/>
              <a:gd name="connsiteX9" fmla="*/ 719743 w 722631"/>
              <a:gd name="connsiteY9" fmla="*/ 2105943 h 2150820"/>
              <a:gd name="connsiteX10" fmla="*/ 453636 w 722631"/>
              <a:gd name="connsiteY10" fmla="*/ 1935808 h 2150820"/>
              <a:gd name="connsiteX11" fmla="*/ 441344 w 722631"/>
              <a:gd name="connsiteY11" fmla="*/ 212584 h 2150820"/>
              <a:gd name="connsiteX12" fmla="*/ 415935 w 722631"/>
              <a:gd name="connsiteY12" fmla="*/ 212584 h 2150820"/>
              <a:gd name="connsiteX13" fmla="*/ 415934 w 722631"/>
              <a:gd name="connsiteY13" fmla="*/ 128774 h 2150820"/>
              <a:gd name="connsiteX14" fmla="*/ 443885 w 722631"/>
              <a:gd name="connsiteY14" fmla="*/ 123696 h 2150820"/>
              <a:gd name="connsiteX15" fmla="*/ 443237 w 722631"/>
              <a:gd name="connsiteY15" fmla="*/ 0 h 2150820"/>
              <a:gd name="connsiteX16" fmla="*/ 289574 w 722631"/>
              <a:gd name="connsiteY16" fmla="*/ 1979 h 2150820"/>
              <a:gd name="connsiteX0" fmla="*/ 289574 w 723033"/>
              <a:gd name="connsiteY0" fmla="*/ 1979 h 2150820"/>
              <a:gd name="connsiteX1" fmla="*/ 287670 w 723033"/>
              <a:gd name="connsiteY1" fmla="*/ 126442 h 2150820"/>
              <a:gd name="connsiteX2" fmla="*/ 314967 w 723033"/>
              <a:gd name="connsiteY2" fmla="*/ 130887 h 2150820"/>
              <a:gd name="connsiteX3" fmla="*/ 315017 w 723033"/>
              <a:gd name="connsiteY3" fmla="*/ 212383 h 2150820"/>
              <a:gd name="connsiteX4" fmla="*/ 285977 w 723033"/>
              <a:gd name="connsiteY4" fmla="*/ 212731 h 2150820"/>
              <a:gd name="connsiteX5" fmla="*/ 281239 w 723033"/>
              <a:gd name="connsiteY5" fmla="*/ 1938966 h 2150820"/>
              <a:gd name="connsiteX6" fmla="*/ 0 w 723033"/>
              <a:gd name="connsiteY6" fmla="*/ 2113044 h 2150820"/>
              <a:gd name="connsiteX7" fmla="*/ 0 w 723033"/>
              <a:gd name="connsiteY7" fmla="*/ 2150820 h 2150820"/>
              <a:gd name="connsiteX8" fmla="*/ 722631 w 723033"/>
              <a:gd name="connsiteY8" fmla="*/ 2145741 h 2150820"/>
              <a:gd name="connsiteX9" fmla="*/ 719743 w 723033"/>
              <a:gd name="connsiteY9" fmla="*/ 2105943 h 2150820"/>
              <a:gd name="connsiteX10" fmla="*/ 453636 w 723033"/>
              <a:gd name="connsiteY10" fmla="*/ 1935808 h 2150820"/>
              <a:gd name="connsiteX11" fmla="*/ 441344 w 723033"/>
              <a:gd name="connsiteY11" fmla="*/ 212584 h 2150820"/>
              <a:gd name="connsiteX12" fmla="*/ 415935 w 723033"/>
              <a:gd name="connsiteY12" fmla="*/ 212584 h 2150820"/>
              <a:gd name="connsiteX13" fmla="*/ 415934 w 723033"/>
              <a:gd name="connsiteY13" fmla="*/ 128774 h 2150820"/>
              <a:gd name="connsiteX14" fmla="*/ 443885 w 723033"/>
              <a:gd name="connsiteY14" fmla="*/ 123696 h 2150820"/>
              <a:gd name="connsiteX15" fmla="*/ 443237 w 723033"/>
              <a:gd name="connsiteY15" fmla="*/ 0 h 2150820"/>
              <a:gd name="connsiteX16" fmla="*/ 289574 w 723033"/>
              <a:gd name="connsiteY16" fmla="*/ 1979 h 2150820"/>
              <a:gd name="connsiteX0" fmla="*/ 289574 w 723179"/>
              <a:gd name="connsiteY0" fmla="*/ 1979 h 2150820"/>
              <a:gd name="connsiteX1" fmla="*/ 287670 w 723179"/>
              <a:gd name="connsiteY1" fmla="*/ 126442 h 2150820"/>
              <a:gd name="connsiteX2" fmla="*/ 314967 w 723179"/>
              <a:gd name="connsiteY2" fmla="*/ 130887 h 2150820"/>
              <a:gd name="connsiteX3" fmla="*/ 315017 w 723179"/>
              <a:gd name="connsiteY3" fmla="*/ 212383 h 2150820"/>
              <a:gd name="connsiteX4" fmla="*/ 285977 w 723179"/>
              <a:gd name="connsiteY4" fmla="*/ 212731 h 2150820"/>
              <a:gd name="connsiteX5" fmla="*/ 281239 w 723179"/>
              <a:gd name="connsiteY5" fmla="*/ 1938966 h 2150820"/>
              <a:gd name="connsiteX6" fmla="*/ 0 w 723179"/>
              <a:gd name="connsiteY6" fmla="*/ 2113044 h 2150820"/>
              <a:gd name="connsiteX7" fmla="*/ 0 w 723179"/>
              <a:gd name="connsiteY7" fmla="*/ 2150820 h 2150820"/>
              <a:gd name="connsiteX8" fmla="*/ 722631 w 723179"/>
              <a:gd name="connsiteY8" fmla="*/ 2145741 h 2150820"/>
              <a:gd name="connsiteX9" fmla="*/ 721013 w 723179"/>
              <a:gd name="connsiteY9" fmla="*/ 2111022 h 2150820"/>
              <a:gd name="connsiteX10" fmla="*/ 453636 w 723179"/>
              <a:gd name="connsiteY10" fmla="*/ 1935808 h 2150820"/>
              <a:gd name="connsiteX11" fmla="*/ 441344 w 723179"/>
              <a:gd name="connsiteY11" fmla="*/ 212584 h 2150820"/>
              <a:gd name="connsiteX12" fmla="*/ 415935 w 723179"/>
              <a:gd name="connsiteY12" fmla="*/ 212584 h 2150820"/>
              <a:gd name="connsiteX13" fmla="*/ 415934 w 723179"/>
              <a:gd name="connsiteY13" fmla="*/ 128774 h 2150820"/>
              <a:gd name="connsiteX14" fmla="*/ 443885 w 723179"/>
              <a:gd name="connsiteY14" fmla="*/ 123696 h 2150820"/>
              <a:gd name="connsiteX15" fmla="*/ 443237 w 723179"/>
              <a:gd name="connsiteY15" fmla="*/ 0 h 2150820"/>
              <a:gd name="connsiteX16" fmla="*/ 289574 w 723179"/>
              <a:gd name="connsiteY16" fmla="*/ 1979 h 2150820"/>
              <a:gd name="connsiteX0" fmla="*/ 289574 w 723468"/>
              <a:gd name="connsiteY0" fmla="*/ 1979 h 2150820"/>
              <a:gd name="connsiteX1" fmla="*/ 287670 w 723468"/>
              <a:gd name="connsiteY1" fmla="*/ 126442 h 2150820"/>
              <a:gd name="connsiteX2" fmla="*/ 314967 w 723468"/>
              <a:gd name="connsiteY2" fmla="*/ 130887 h 2150820"/>
              <a:gd name="connsiteX3" fmla="*/ 315017 w 723468"/>
              <a:gd name="connsiteY3" fmla="*/ 212383 h 2150820"/>
              <a:gd name="connsiteX4" fmla="*/ 285977 w 723468"/>
              <a:gd name="connsiteY4" fmla="*/ 212731 h 2150820"/>
              <a:gd name="connsiteX5" fmla="*/ 281239 w 723468"/>
              <a:gd name="connsiteY5" fmla="*/ 1938966 h 2150820"/>
              <a:gd name="connsiteX6" fmla="*/ 0 w 723468"/>
              <a:gd name="connsiteY6" fmla="*/ 2113044 h 2150820"/>
              <a:gd name="connsiteX7" fmla="*/ 0 w 723468"/>
              <a:gd name="connsiteY7" fmla="*/ 2150820 h 2150820"/>
              <a:gd name="connsiteX8" fmla="*/ 722631 w 723468"/>
              <a:gd name="connsiteY8" fmla="*/ 2145741 h 2150820"/>
              <a:gd name="connsiteX9" fmla="*/ 722283 w 723468"/>
              <a:gd name="connsiteY9" fmla="*/ 2113562 h 2150820"/>
              <a:gd name="connsiteX10" fmla="*/ 453636 w 723468"/>
              <a:gd name="connsiteY10" fmla="*/ 1935808 h 2150820"/>
              <a:gd name="connsiteX11" fmla="*/ 441344 w 723468"/>
              <a:gd name="connsiteY11" fmla="*/ 212584 h 2150820"/>
              <a:gd name="connsiteX12" fmla="*/ 415935 w 723468"/>
              <a:gd name="connsiteY12" fmla="*/ 212584 h 2150820"/>
              <a:gd name="connsiteX13" fmla="*/ 415934 w 723468"/>
              <a:gd name="connsiteY13" fmla="*/ 128774 h 2150820"/>
              <a:gd name="connsiteX14" fmla="*/ 443885 w 723468"/>
              <a:gd name="connsiteY14" fmla="*/ 123696 h 2150820"/>
              <a:gd name="connsiteX15" fmla="*/ 443237 w 723468"/>
              <a:gd name="connsiteY15" fmla="*/ 0 h 2150820"/>
              <a:gd name="connsiteX16" fmla="*/ 289574 w 723468"/>
              <a:gd name="connsiteY16" fmla="*/ 1979 h 215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3468" h="2150820">
                <a:moveTo>
                  <a:pt x="289574" y="1979"/>
                </a:moveTo>
                <a:cubicBezTo>
                  <a:pt x="291373" y="78932"/>
                  <a:pt x="287563" y="81352"/>
                  <a:pt x="287670" y="126442"/>
                </a:cubicBezTo>
                <a:cubicBezTo>
                  <a:pt x="303638" y="128985"/>
                  <a:pt x="301939" y="127991"/>
                  <a:pt x="314967" y="130887"/>
                </a:cubicBezTo>
                <a:cubicBezTo>
                  <a:pt x="315184" y="152198"/>
                  <a:pt x="314239" y="192922"/>
                  <a:pt x="315017" y="212383"/>
                </a:cubicBezTo>
                <a:cubicBezTo>
                  <a:pt x="300039" y="212372"/>
                  <a:pt x="305469" y="211777"/>
                  <a:pt x="285977" y="212731"/>
                </a:cubicBezTo>
                <a:cubicBezTo>
                  <a:pt x="281412" y="548684"/>
                  <a:pt x="279565" y="1596850"/>
                  <a:pt x="281239" y="1938966"/>
                </a:cubicBezTo>
                <a:cubicBezTo>
                  <a:pt x="179029" y="2025867"/>
                  <a:pt x="96894" y="2066131"/>
                  <a:pt x="0" y="2113044"/>
                </a:cubicBezTo>
                <a:lnTo>
                  <a:pt x="0" y="2150820"/>
                </a:lnTo>
                <a:cubicBezTo>
                  <a:pt x="284536" y="2130354"/>
                  <a:pt x="446655" y="2126544"/>
                  <a:pt x="722631" y="2145741"/>
                </a:cubicBezTo>
                <a:cubicBezTo>
                  <a:pt x="724209" y="2129935"/>
                  <a:pt x="723246" y="2126828"/>
                  <a:pt x="722283" y="2113562"/>
                </a:cubicBezTo>
                <a:cubicBezTo>
                  <a:pt x="559339" y="2020199"/>
                  <a:pt x="561578" y="2023147"/>
                  <a:pt x="453636" y="1935808"/>
                </a:cubicBezTo>
                <a:cubicBezTo>
                  <a:pt x="436881" y="1460247"/>
                  <a:pt x="443181" y="514814"/>
                  <a:pt x="441344" y="212584"/>
                </a:cubicBezTo>
                <a:cubicBezTo>
                  <a:pt x="432520" y="214482"/>
                  <a:pt x="427581" y="213219"/>
                  <a:pt x="415935" y="212584"/>
                </a:cubicBezTo>
                <a:cubicBezTo>
                  <a:pt x="412547" y="203907"/>
                  <a:pt x="414028" y="155018"/>
                  <a:pt x="415934" y="128774"/>
                </a:cubicBezTo>
                <a:cubicBezTo>
                  <a:pt x="429274" y="129197"/>
                  <a:pt x="428747" y="126322"/>
                  <a:pt x="443885" y="123696"/>
                </a:cubicBezTo>
                <a:cubicBezTo>
                  <a:pt x="442152" y="82757"/>
                  <a:pt x="444605" y="55842"/>
                  <a:pt x="443237" y="0"/>
                </a:cubicBezTo>
                <a:lnTo>
                  <a:pt x="289574" y="1979"/>
                </a:lnTo>
                <a:close/>
              </a:path>
            </a:pathLst>
          </a:cu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8" name="Group 167">
            <a:extLst>
              <a:ext uri="{FF2B5EF4-FFF2-40B4-BE49-F238E27FC236}">
                <a16:creationId xmlns:a16="http://schemas.microsoft.com/office/drawing/2014/main" id="{B75BFCFE-CF4D-274C-A790-BF1F98433141}"/>
              </a:ext>
            </a:extLst>
          </p:cNvPr>
          <p:cNvGrpSpPr/>
          <p:nvPr/>
        </p:nvGrpSpPr>
        <p:grpSpPr>
          <a:xfrm rot="20143308">
            <a:off x="5073235" y="8999760"/>
            <a:ext cx="1353505" cy="1143000"/>
            <a:chOff x="3593805" y="5007935"/>
            <a:chExt cx="1353505" cy="1143000"/>
          </a:xfrm>
        </p:grpSpPr>
        <p:grpSp>
          <p:nvGrpSpPr>
            <p:cNvPr id="169" name="Group 168">
              <a:extLst>
                <a:ext uri="{FF2B5EF4-FFF2-40B4-BE49-F238E27FC236}">
                  <a16:creationId xmlns:a16="http://schemas.microsoft.com/office/drawing/2014/main" id="{5DE50A66-BEDB-6C46-9475-C0709D823F84}"/>
                </a:ext>
              </a:extLst>
            </p:cNvPr>
            <p:cNvGrpSpPr>
              <a:grpSpLocks noChangeAspect="1"/>
            </p:cNvGrpSpPr>
            <p:nvPr/>
          </p:nvGrpSpPr>
          <p:grpSpPr>
            <a:xfrm>
              <a:off x="3593805" y="5007935"/>
              <a:ext cx="1353505" cy="1143000"/>
              <a:chOff x="3593805" y="5007935"/>
              <a:chExt cx="1353505" cy="1143000"/>
            </a:xfrm>
          </p:grpSpPr>
          <p:sp>
            <p:nvSpPr>
              <p:cNvPr id="171" name="Freeform 170">
                <a:extLst>
                  <a:ext uri="{FF2B5EF4-FFF2-40B4-BE49-F238E27FC236}">
                    <a16:creationId xmlns:a16="http://schemas.microsoft.com/office/drawing/2014/main" id="{6BA2BFF1-80F1-DB43-A9AA-7815AD1393E4}"/>
                  </a:ext>
                </a:extLst>
              </p:cNvPr>
              <p:cNvSpPr/>
              <p:nvPr/>
            </p:nvSpPr>
            <p:spPr>
              <a:xfrm>
                <a:off x="3593805" y="5007935"/>
                <a:ext cx="1353505" cy="1143000"/>
              </a:xfrm>
              <a:custGeom>
                <a:avLst/>
                <a:gdLst>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80484 w 1345019"/>
                  <a:gd name="connsiteY0" fmla="*/ 0 h 1143000"/>
                  <a:gd name="connsiteX1" fmla="*/ 0 w 1345019"/>
                  <a:gd name="connsiteY1" fmla="*/ 547577 h 1143000"/>
                  <a:gd name="connsiteX2" fmla="*/ 685800 w 1345019"/>
                  <a:gd name="connsiteY2" fmla="*/ 1143000 h 1143000"/>
                  <a:gd name="connsiteX3" fmla="*/ 664535 w 1345019"/>
                  <a:gd name="connsiteY3" fmla="*/ 776177 h 1143000"/>
                  <a:gd name="connsiteX4" fmla="*/ 1100470 w 1345019"/>
                  <a:gd name="connsiteY4" fmla="*/ 701749 h 1143000"/>
                  <a:gd name="connsiteX5" fmla="*/ 1345019 w 1345019"/>
                  <a:gd name="connsiteY5" fmla="*/ 579474 h 1143000"/>
                  <a:gd name="connsiteX6" fmla="*/ 1100470 w 1345019"/>
                  <a:gd name="connsiteY6" fmla="*/ 446567 h 1143000"/>
                  <a:gd name="connsiteX7" fmla="*/ 781493 w 1345019"/>
                  <a:gd name="connsiteY7" fmla="*/ 425302 h 1143000"/>
                  <a:gd name="connsiteX8" fmla="*/ 664535 w 1345019"/>
                  <a:gd name="connsiteY8" fmla="*/ 329609 h 1143000"/>
                  <a:gd name="connsiteX9" fmla="*/ 680484 w 1345019"/>
                  <a:gd name="connsiteY9" fmla="*/ 0 h 1143000"/>
                  <a:gd name="connsiteX0" fmla="*/ 680484 w 1345019"/>
                  <a:gd name="connsiteY0" fmla="*/ 0 h 1143000"/>
                  <a:gd name="connsiteX1" fmla="*/ 0 w 1345019"/>
                  <a:gd name="connsiteY1" fmla="*/ 547577 h 1143000"/>
                  <a:gd name="connsiteX2" fmla="*/ 685800 w 1345019"/>
                  <a:gd name="connsiteY2" fmla="*/ 1143000 h 1143000"/>
                  <a:gd name="connsiteX3" fmla="*/ 664535 w 1345019"/>
                  <a:gd name="connsiteY3" fmla="*/ 776177 h 1143000"/>
                  <a:gd name="connsiteX4" fmla="*/ 1100470 w 1345019"/>
                  <a:gd name="connsiteY4" fmla="*/ 701749 h 1143000"/>
                  <a:gd name="connsiteX5" fmla="*/ 1345019 w 1345019"/>
                  <a:gd name="connsiteY5" fmla="*/ 579474 h 1143000"/>
                  <a:gd name="connsiteX6" fmla="*/ 1100470 w 1345019"/>
                  <a:gd name="connsiteY6" fmla="*/ 446567 h 1143000"/>
                  <a:gd name="connsiteX7" fmla="*/ 781493 w 1345019"/>
                  <a:gd name="connsiteY7" fmla="*/ 425302 h 1143000"/>
                  <a:gd name="connsiteX8" fmla="*/ 664535 w 1345019"/>
                  <a:gd name="connsiteY8" fmla="*/ 329609 h 1143000"/>
                  <a:gd name="connsiteX9" fmla="*/ 680484 w 1345019"/>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69851 w 1350335"/>
                  <a:gd name="connsiteY3" fmla="*/ 776177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69851 w 1350335"/>
                  <a:gd name="connsiteY3" fmla="*/ 776177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69851 w 1350335"/>
                  <a:gd name="connsiteY3" fmla="*/ 776177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776177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887818 w 1350335"/>
                  <a:gd name="connsiteY4" fmla="*/ 765544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802757 w 1350335"/>
                  <a:gd name="connsiteY4" fmla="*/ 754911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2125 w 1350335"/>
                  <a:gd name="connsiteY4" fmla="*/ 776176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2125 w 1350335"/>
                  <a:gd name="connsiteY4" fmla="*/ 776176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2125 w 1350335"/>
                  <a:gd name="connsiteY4" fmla="*/ 776176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2125 w 1350335"/>
                  <a:gd name="connsiteY4" fmla="*/ 776176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28330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65469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65469 h 1143000"/>
                  <a:gd name="connsiteX5" fmla="*/ 1192545 w 1350335"/>
                  <a:gd name="connsiteY5" fmla="*/ 750629 h 1143000"/>
                  <a:gd name="connsiteX6" fmla="*/ 1350335 w 1350335"/>
                  <a:gd name="connsiteY6" fmla="*/ 579474 h 1143000"/>
                  <a:gd name="connsiteX7" fmla="*/ 1105786 w 1350335"/>
                  <a:gd name="connsiteY7" fmla="*/ 446567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65469 h 1143000"/>
                  <a:gd name="connsiteX5" fmla="*/ 1192545 w 1350335"/>
                  <a:gd name="connsiteY5" fmla="*/ 750629 h 1143000"/>
                  <a:gd name="connsiteX6" fmla="*/ 1350335 w 1350335"/>
                  <a:gd name="connsiteY6" fmla="*/ 579474 h 1143000"/>
                  <a:gd name="connsiteX7" fmla="*/ 1153411 w 1350335"/>
                  <a:gd name="connsiteY7" fmla="*/ 424342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65469 h 1143000"/>
                  <a:gd name="connsiteX5" fmla="*/ 1192545 w 1350335"/>
                  <a:gd name="connsiteY5" fmla="*/ 750629 h 1143000"/>
                  <a:gd name="connsiteX6" fmla="*/ 1350335 w 1350335"/>
                  <a:gd name="connsiteY6" fmla="*/ 579474 h 1143000"/>
                  <a:gd name="connsiteX7" fmla="*/ 1153411 w 1350335"/>
                  <a:gd name="connsiteY7" fmla="*/ 424342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3505"/>
                  <a:gd name="connsiteY0" fmla="*/ 0 h 1143000"/>
                  <a:gd name="connsiteX1" fmla="*/ 0 w 1353505"/>
                  <a:gd name="connsiteY1" fmla="*/ 595424 h 1143000"/>
                  <a:gd name="connsiteX2" fmla="*/ 691116 w 1353505"/>
                  <a:gd name="connsiteY2" fmla="*/ 1143000 h 1143000"/>
                  <a:gd name="connsiteX3" fmla="*/ 685800 w 1353505"/>
                  <a:gd name="connsiteY3" fmla="*/ 829340 h 1143000"/>
                  <a:gd name="connsiteX4" fmla="*/ 797441 w 1353505"/>
                  <a:gd name="connsiteY4" fmla="*/ 765469 h 1143000"/>
                  <a:gd name="connsiteX5" fmla="*/ 1192545 w 1353505"/>
                  <a:gd name="connsiteY5" fmla="*/ 750629 h 1143000"/>
                  <a:gd name="connsiteX6" fmla="*/ 1350335 w 1353505"/>
                  <a:gd name="connsiteY6" fmla="*/ 579474 h 1143000"/>
                  <a:gd name="connsiteX7" fmla="*/ 1153411 w 1353505"/>
                  <a:gd name="connsiteY7" fmla="*/ 424342 h 1143000"/>
                  <a:gd name="connsiteX8" fmla="*/ 781493 w 1353505"/>
                  <a:gd name="connsiteY8" fmla="*/ 408467 h 1143000"/>
                  <a:gd name="connsiteX9" fmla="*/ 669851 w 1353505"/>
                  <a:gd name="connsiteY9" fmla="*/ 329609 h 1143000"/>
                  <a:gd name="connsiteX10" fmla="*/ 685800 w 1353505"/>
                  <a:gd name="connsiteY10" fmla="*/ 0 h 1143000"/>
                  <a:gd name="connsiteX0" fmla="*/ 685800 w 1353505"/>
                  <a:gd name="connsiteY0" fmla="*/ 0 h 1143000"/>
                  <a:gd name="connsiteX1" fmla="*/ 0 w 1353505"/>
                  <a:gd name="connsiteY1" fmla="*/ 595424 h 1143000"/>
                  <a:gd name="connsiteX2" fmla="*/ 691116 w 1353505"/>
                  <a:gd name="connsiteY2" fmla="*/ 1143000 h 1143000"/>
                  <a:gd name="connsiteX3" fmla="*/ 685800 w 1353505"/>
                  <a:gd name="connsiteY3" fmla="*/ 829340 h 1143000"/>
                  <a:gd name="connsiteX4" fmla="*/ 797441 w 1353505"/>
                  <a:gd name="connsiteY4" fmla="*/ 765469 h 1143000"/>
                  <a:gd name="connsiteX5" fmla="*/ 1192545 w 1353505"/>
                  <a:gd name="connsiteY5" fmla="*/ 750629 h 1143000"/>
                  <a:gd name="connsiteX6" fmla="*/ 1350335 w 1353505"/>
                  <a:gd name="connsiteY6" fmla="*/ 579474 h 1143000"/>
                  <a:gd name="connsiteX7" fmla="*/ 1153411 w 1353505"/>
                  <a:gd name="connsiteY7" fmla="*/ 424342 h 1143000"/>
                  <a:gd name="connsiteX8" fmla="*/ 781493 w 1353505"/>
                  <a:gd name="connsiteY8" fmla="*/ 408467 h 1143000"/>
                  <a:gd name="connsiteX9" fmla="*/ 669851 w 1353505"/>
                  <a:gd name="connsiteY9" fmla="*/ 329609 h 1143000"/>
                  <a:gd name="connsiteX10" fmla="*/ 685800 w 1353505"/>
                  <a:gd name="connsiteY10"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3505" h="1143000">
                    <a:moveTo>
                      <a:pt x="685800" y="0"/>
                    </a:moveTo>
                    <a:cubicBezTo>
                      <a:pt x="69112" y="26582"/>
                      <a:pt x="15949" y="425302"/>
                      <a:pt x="0" y="595424"/>
                    </a:cubicBezTo>
                    <a:cubicBezTo>
                      <a:pt x="58479" y="836427"/>
                      <a:pt x="143540" y="997689"/>
                      <a:pt x="691116" y="1143000"/>
                    </a:cubicBezTo>
                    <a:lnTo>
                      <a:pt x="685800" y="829340"/>
                    </a:lnTo>
                    <a:cubicBezTo>
                      <a:pt x="758456" y="816935"/>
                      <a:pt x="756683" y="804455"/>
                      <a:pt x="797441" y="765469"/>
                    </a:cubicBezTo>
                    <a:lnTo>
                      <a:pt x="1192545" y="750629"/>
                    </a:lnTo>
                    <a:cubicBezTo>
                      <a:pt x="1355578" y="716959"/>
                      <a:pt x="1360451" y="679155"/>
                      <a:pt x="1350335" y="579474"/>
                    </a:cubicBezTo>
                    <a:cubicBezTo>
                      <a:pt x="1343100" y="493601"/>
                      <a:pt x="1330399" y="455870"/>
                      <a:pt x="1153411" y="424342"/>
                    </a:cubicBezTo>
                    <a:lnTo>
                      <a:pt x="781493" y="408467"/>
                    </a:lnTo>
                    <a:cubicBezTo>
                      <a:pt x="742507" y="376569"/>
                      <a:pt x="751367" y="350874"/>
                      <a:pt x="669851" y="329609"/>
                    </a:cubicBezTo>
                    <a:lnTo>
                      <a:pt x="68580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Curved Right Arrow 171">
                <a:extLst>
                  <a:ext uri="{FF2B5EF4-FFF2-40B4-BE49-F238E27FC236}">
                    <a16:creationId xmlns:a16="http://schemas.microsoft.com/office/drawing/2014/main" id="{2DF4F737-C598-7048-8BEC-B3141F7E3A41}"/>
                  </a:ext>
                </a:extLst>
              </p:cNvPr>
              <p:cNvSpPr/>
              <p:nvPr/>
            </p:nvSpPr>
            <p:spPr>
              <a:xfrm>
                <a:off x="3767884" y="5258458"/>
                <a:ext cx="307795" cy="686455"/>
              </a:xfrm>
              <a:prstGeom prst="curvedRightArrow">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0" name="Oval 169">
              <a:extLst>
                <a:ext uri="{FF2B5EF4-FFF2-40B4-BE49-F238E27FC236}">
                  <a16:creationId xmlns:a16="http://schemas.microsoft.com/office/drawing/2014/main" id="{D1966F30-20F9-044A-B82C-E4C6DF056E78}"/>
                </a:ext>
              </a:extLst>
            </p:cNvPr>
            <p:cNvSpPr/>
            <p:nvPr/>
          </p:nvSpPr>
          <p:spPr>
            <a:xfrm>
              <a:off x="4674990" y="5499738"/>
              <a:ext cx="197711" cy="203893"/>
            </a:xfrm>
            <a:prstGeom prst="ellipse">
              <a:avLst/>
            </a:prstGeom>
            <a:solidFill>
              <a:schemeClr val="accent1">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Group 172">
            <a:extLst>
              <a:ext uri="{FF2B5EF4-FFF2-40B4-BE49-F238E27FC236}">
                <a16:creationId xmlns:a16="http://schemas.microsoft.com/office/drawing/2014/main" id="{EDA260EF-FFC3-5E46-AA5D-1E2BDE0B68C6}"/>
              </a:ext>
            </a:extLst>
          </p:cNvPr>
          <p:cNvGrpSpPr/>
          <p:nvPr/>
        </p:nvGrpSpPr>
        <p:grpSpPr>
          <a:xfrm>
            <a:off x="4344571" y="453958"/>
            <a:ext cx="2396358" cy="4722228"/>
            <a:chOff x="3074276" y="1915055"/>
            <a:chExt cx="2396358" cy="4722228"/>
          </a:xfrm>
        </p:grpSpPr>
        <p:grpSp>
          <p:nvGrpSpPr>
            <p:cNvPr id="174" name="Group 173">
              <a:extLst>
                <a:ext uri="{FF2B5EF4-FFF2-40B4-BE49-F238E27FC236}">
                  <a16:creationId xmlns:a16="http://schemas.microsoft.com/office/drawing/2014/main" id="{53964815-0E23-0241-96CB-94711D71FE00}"/>
                </a:ext>
              </a:extLst>
            </p:cNvPr>
            <p:cNvGrpSpPr>
              <a:grpSpLocks noChangeAspect="1"/>
            </p:cNvGrpSpPr>
            <p:nvPr/>
          </p:nvGrpSpPr>
          <p:grpSpPr>
            <a:xfrm>
              <a:off x="3074276" y="1915055"/>
              <a:ext cx="2396358" cy="4722228"/>
              <a:chOff x="3074276" y="1915055"/>
              <a:chExt cx="2396358" cy="4722228"/>
            </a:xfrm>
          </p:grpSpPr>
          <p:sp>
            <p:nvSpPr>
              <p:cNvPr id="177" name="Freeform 176">
                <a:extLst>
                  <a:ext uri="{FF2B5EF4-FFF2-40B4-BE49-F238E27FC236}">
                    <a16:creationId xmlns:a16="http://schemas.microsoft.com/office/drawing/2014/main" id="{BA235B94-A1A9-9643-B4FA-9B71B0932DEA}"/>
                  </a:ext>
                </a:extLst>
              </p:cNvPr>
              <p:cNvSpPr/>
              <p:nvPr/>
            </p:nvSpPr>
            <p:spPr>
              <a:xfrm>
                <a:off x="3074276" y="2711669"/>
                <a:ext cx="2396358" cy="3925614"/>
              </a:xfrm>
              <a:custGeom>
                <a:avLst/>
                <a:gdLst>
                  <a:gd name="connsiteX0" fmla="*/ 157655 w 2396358"/>
                  <a:gd name="connsiteY0" fmla="*/ 0 h 3925614"/>
                  <a:gd name="connsiteX1" fmla="*/ 2207172 w 2396358"/>
                  <a:gd name="connsiteY1" fmla="*/ 15765 h 3925614"/>
                  <a:gd name="connsiteX2" fmla="*/ 2222938 w 2396358"/>
                  <a:gd name="connsiteY2" fmla="*/ 378372 h 3925614"/>
                  <a:gd name="connsiteX3" fmla="*/ 1844565 w 2396358"/>
                  <a:gd name="connsiteY3" fmla="*/ 409903 h 3925614"/>
                  <a:gd name="connsiteX4" fmla="*/ 2191407 w 2396358"/>
                  <a:gd name="connsiteY4" fmla="*/ 457200 h 3925614"/>
                  <a:gd name="connsiteX5" fmla="*/ 2191407 w 2396358"/>
                  <a:gd name="connsiteY5" fmla="*/ 457200 h 3925614"/>
                  <a:gd name="connsiteX6" fmla="*/ 1828800 w 2396358"/>
                  <a:gd name="connsiteY6" fmla="*/ 630621 h 3925614"/>
                  <a:gd name="connsiteX7" fmla="*/ 2207172 w 2396358"/>
                  <a:gd name="connsiteY7" fmla="*/ 677917 h 3925614"/>
                  <a:gd name="connsiteX8" fmla="*/ 1891862 w 2396358"/>
                  <a:gd name="connsiteY8" fmla="*/ 835572 h 3925614"/>
                  <a:gd name="connsiteX9" fmla="*/ 2191407 w 2396358"/>
                  <a:gd name="connsiteY9" fmla="*/ 914400 h 3925614"/>
                  <a:gd name="connsiteX10" fmla="*/ 1907627 w 2396358"/>
                  <a:gd name="connsiteY10" fmla="*/ 1087821 h 3925614"/>
                  <a:gd name="connsiteX11" fmla="*/ 2207172 w 2396358"/>
                  <a:gd name="connsiteY11" fmla="*/ 1135117 h 3925614"/>
                  <a:gd name="connsiteX12" fmla="*/ 1907627 w 2396358"/>
                  <a:gd name="connsiteY12" fmla="*/ 1261241 h 3925614"/>
                  <a:gd name="connsiteX13" fmla="*/ 2207172 w 2396358"/>
                  <a:gd name="connsiteY13" fmla="*/ 1355834 h 3925614"/>
                  <a:gd name="connsiteX14" fmla="*/ 1860331 w 2396358"/>
                  <a:gd name="connsiteY14" fmla="*/ 1450428 h 3925614"/>
                  <a:gd name="connsiteX15" fmla="*/ 2175641 w 2396358"/>
                  <a:gd name="connsiteY15" fmla="*/ 1560786 h 3925614"/>
                  <a:gd name="connsiteX16" fmla="*/ 1813034 w 2396358"/>
                  <a:gd name="connsiteY16" fmla="*/ 1671145 h 3925614"/>
                  <a:gd name="connsiteX17" fmla="*/ 2191407 w 2396358"/>
                  <a:gd name="connsiteY17" fmla="*/ 1765738 h 3925614"/>
                  <a:gd name="connsiteX18" fmla="*/ 1828800 w 2396358"/>
                  <a:gd name="connsiteY18" fmla="*/ 1891862 h 3925614"/>
                  <a:gd name="connsiteX19" fmla="*/ 2144110 w 2396358"/>
                  <a:gd name="connsiteY19" fmla="*/ 1939159 h 3925614"/>
                  <a:gd name="connsiteX20" fmla="*/ 2144110 w 2396358"/>
                  <a:gd name="connsiteY20" fmla="*/ 2081048 h 3925614"/>
                  <a:gd name="connsiteX21" fmla="*/ 2396358 w 2396358"/>
                  <a:gd name="connsiteY21" fmla="*/ 2301765 h 3925614"/>
                  <a:gd name="connsiteX22" fmla="*/ 2396358 w 2396358"/>
                  <a:gd name="connsiteY22" fmla="*/ 3925614 h 3925614"/>
                  <a:gd name="connsiteX23" fmla="*/ 0 w 2396358"/>
                  <a:gd name="connsiteY23" fmla="*/ 3925614 h 3925614"/>
                  <a:gd name="connsiteX24" fmla="*/ 31531 w 2396358"/>
                  <a:gd name="connsiteY24" fmla="*/ 2270234 h 3925614"/>
                  <a:gd name="connsiteX25" fmla="*/ 268014 w 2396358"/>
                  <a:gd name="connsiteY25" fmla="*/ 2096814 h 3925614"/>
                  <a:gd name="connsiteX26" fmla="*/ 252248 w 2396358"/>
                  <a:gd name="connsiteY26" fmla="*/ 1939159 h 3925614"/>
                  <a:gd name="connsiteX27" fmla="*/ 567558 w 2396358"/>
                  <a:gd name="connsiteY27" fmla="*/ 1891862 h 3925614"/>
                  <a:gd name="connsiteX28" fmla="*/ 173421 w 2396358"/>
                  <a:gd name="connsiteY28" fmla="*/ 1781503 h 3925614"/>
                  <a:gd name="connsiteX29" fmla="*/ 551793 w 2396358"/>
                  <a:gd name="connsiteY29" fmla="*/ 1686910 h 3925614"/>
                  <a:gd name="connsiteX30" fmla="*/ 173421 w 2396358"/>
                  <a:gd name="connsiteY30" fmla="*/ 1592317 h 3925614"/>
                  <a:gd name="connsiteX31" fmla="*/ 504496 w 2396358"/>
                  <a:gd name="connsiteY31" fmla="*/ 1450428 h 3925614"/>
                  <a:gd name="connsiteX32" fmla="*/ 141890 w 2396358"/>
                  <a:gd name="connsiteY32" fmla="*/ 1371600 h 3925614"/>
                  <a:gd name="connsiteX33" fmla="*/ 520262 w 2396358"/>
                  <a:gd name="connsiteY33" fmla="*/ 1245476 h 3925614"/>
                  <a:gd name="connsiteX34" fmla="*/ 173421 w 2396358"/>
                  <a:gd name="connsiteY34" fmla="*/ 1150883 h 3925614"/>
                  <a:gd name="connsiteX35" fmla="*/ 536027 w 2396358"/>
                  <a:gd name="connsiteY35" fmla="*/ 1072055 h 3925614"/>
                  <a:gd name="connsiteX36" fmla="*/ 157655 w 2396358"/>
                  <a:gd name="connsiteY36" fmla="*/ 945931 h 3925614"/>
                  <a:gd name="connsiteX37" fmla="*/ 567558 w 2396358"/>
                  <a:gd name="connsiteY37" fmla="*/ 835572 h 3925614"/>
                  <a:gd name="connsiteX38" fmla="*/ 173421 w 2396358"/>
                  <a:gd name="connsiteY38" fmla="*/ 740979 h 3925614"/>
                  <a:gd name="connsiteX39" fmla="*/ 614855 w 2396358"/>
                  <a:gd name="connsiteY39" fmla="*/ 614855 h 3925614"/>
                  <a:gd name="connsiteX40" fmla="*/ 173421 w 2396358"/>
                  <a:gd name="connsiteY40" fmla="*/ 536028 h 3925614"/>
                  <a:gd name="connsiteX41" fmla="*/ 599090 w 2396358"/>
                  <a:gd name="connsiteY41" fmla="*/ 425669 h 3925614"/>
                  <a:gd name="connsiteX42" fmla="*/ 204952 w 2396358"/>
                  <a:gd name="connsiteY42" fmla="*/ 346841 h 3925614"/>
                  <a:gd name="connsiteX43" fmla="*/ 157655 w 2396358"/>
                  <a:gd name="connsiteY43" fmla="*/ 0 h 392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96358" h="3925614">
                    <a:moveTo>
                      <a:pt x="157655" y="0"/>
                    </a:moveTo>
                    <a:lnTo>
                      <a:pt x="2207172" y="15765"/>
                    </a:lnTo>
                    <a:lnTo>
                      <a:pt x="2222938" y="378372"/>
                    </a:lnTo>
                    <a:lnTo>
                      <a:pt x="1844565" y="409903"/>
                    </a:lnTo>
                    <a:lnTo>
                      <a:pt x="2191407" y="457200"/>
                    </a:lnTo>
                    <a:lnTo>
                      <a:pt x="2191407" y="457200"/>
                    </a:lnTo>
                    <a:lnTo>
                      <a:pt x="1828800" y="630621"/>
                    </a:lnTo>
                    <a:lnTo>
                      <a:pt x="2207172" y="677917"/>
                    </a:lnTo>
                    <a:lnTo>
                      <a:pt x="1891862" y="835572"/>
                    </a:lnTo>
                    <a:lnTo>
                      <a:pt x="2191407" y="914400"/>
                    </a:lnTo>
                    <a:lnTo>
                      <a:pt x="1907627" y="1087821"/>
                    </a:lnTo>
                    <a:lnTo>
                      <a:pt x="2207172" y="1135117"/>
                    </a:lnTo>
                    <a:lnTo>
                      <a:pt x="1907627" y="1261241"/>
                    </a:lnTo>
                    <a:lnTo>
                      <a:pt x="2207172" y="1355834"/>
                    </a:lnTo>
                    <a:lnTo>
                      <a:pt x="1860331" y="1450428"/>
                    </a:lnTo>
                    <a:lnTo>
                      <a:pt x="2175641" y="1560786"/>
                    </a:lnTo>
                    <a:lnTo>
                      <a:pt x="1813034" y="1671145"/>
                    </a:lnTo>
                    <a:lnTo>
                      <a:pt x="2191407" y="1765738"/>
                    </a:lnTo>
                    <a:lnTo>
                      <a:pt x="1828800" y="1891862"/>
                    </a:lnTo>
                    <a:lnTo>
                      <a:pt x="2144110" y="1939159"/>
                    </a:lnTo>
                    <a:lnTo>
                      <a:pt x="2144110" y="2081048"/>
                    </a:lnTo>
                    <a:lnTo>
                      <a:pt x="2396358" y="2301765"/>
                    </a:lnTo>
                    <a:lnTo>
                      <a:pt x="2396358" y="3925614"/>
                    </a:lnTo>
                    <a:lnTo>
                      <a:pt x="0" y="3925614"/>
                    </a:lnTo>
                    <a:lnTo>
                      <a:pt x="31531" y="2270234"/>
                    </a:lnTo>
                    <a:lnTo>
                      <a:pt x="268014" y="2096814"/>
                    </a:lnTo>
                    <a:lnTo>
                      <a:pt x="252248" y="1939159"/>
                    </a:lnTo>
                    <a:lnTo>
                      <a:pt x="567558" y="1891862"/>
                    </a:lnTo>
                    <a:lnTo>
                      <a:pt x="173421" y="1781503"/>
                    </a:lnTo>
                    <a:lnTo>
                      <a:pt x="551793" y="1686910"/>
                    </a:lnTo>
                    <a:lnTo>
                      <a:pt x="173421" y="1592317"/>
                    </a:lnTo>
                    <a:lnTo>
                      <a:pt x="504496" y="1450428"/>
                    </a:lnTo>
                    <a:lnTo>
                      <a:pt x="141890" y="1371600"/>
                    </a:lnTo>
                    <a:lnTo>
                      <a:pt x="520262" y="1245476"/>
                    </a:lnTo>
                    <a:lnTo>
                      <a:pt x="173421" y="1150883"/>
                    </a:lnTo>
                    <a:lnTo>
                      <a:pt x="536027" y="1072055"/>
                    </a:lnTo>
                    <a:lnTo>
                      <a:pt x="157655" y="945931"/>
                    </a:lnTo>
                    <a:lnTo>
                      <a:pt x="567558" y="835572"/>
                    </a:lnTo>
                    <a:lnTo>
                      <a:pt x="173421" y="740979"/>
                    </a:lnTo>
                    <a:lnTo>
                      <a:pt x="614855" y="614855"/>
                    </a:lnTo>
                    <a:lnTo>
                      <a:pt x="173421" y="536028"/>
                    </a:lnTo>
                    <a:lnTo>
                      <a:pt x="599090" y="425669"/>
                    </a:lnTo>
                    <a:lnTo>
                      <a:pt x="204952" y="346841"/>
                    </a:lnTo>
                    <a:lnTo>
                      <a:pt x="157655" y="0"/>
                    </a:lnTo>
                    <a:close/>
                  </a:path>
                </a:pathLst>
              </a:custGeom>
              <a:solidFill>
                <a:schemeClr val="bg1">
                  <a:lumMod val="8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Freeform 177">
                <a:extLst>
                  <a:ext uri="{FF2B5EF4-FFF2-40B4-BE49-F238E27FC236}">
                    <a16:creationId xmlns:a16="http://schemas.microsoft.com/office/drawing/2014/main" id="{A95F3D3B-1089-8343-86AC-024CC68CD7F5}"/>
                  </a:ext>
                </a:extLst>
              </p:cNvPr>
              <p:cNvSpPr/>
              <p:nvPr/>
            </p:nvSpPr>
            <p:spPr>
              <a:xfrm>
                <a:off x="3205167" y="3100676"/>
                <a:ext cx="2140816" cy="3374554"/>
              </a:xfrm>
              <a:custGeom>
                <a:avLst/>
                <a:gdLst>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89587"/>
                  <a:gd name="connsiteX1" fmla="*/ 1560786 w 2112579"/>
                  <a:gd name="connsiteY1" fmla="*/ 31531 h 3389587"/>
                  <a:gd name="connsiteX2" fmla="*/ 1576551 w 2112579"/>
                  <a:gd name="connsiteY2" fmla="*/ 1844566 h 3389587"/>
                  <a:gd name="connsiteX3" fmla="*/ 1970689 w 2112579"/>
                  <a:gd name="connsiteY3" fmla="*/ 2017987 h 3389587"/>
                  <a:gd name="connsiteX4" fmla="*/ 2112579 w 2112579"/>
                  <a:gd name="connsiteY4" fmla="*/ 2506718 h 3389587"/>
                  <a:gd name="connsiteX5" fmla="*/ 1891862 w 2112579"/>
                  <a:gd name="connsiteY5" fmla="*/ 3058511 h 3389587"/>
                  <a:gd name="connsiteX6" fmla="*/ 1277006 w 2112579"/>
                  <a:gd name="connsiteY6" fmla="*/ 3389587 h 3389587"/>
                  <a:gd name="connsiteX7" fmla="*/ 614855 w 2112579"/>
                  <a:gd name="connsiteY7" fmla="*/ 3342290 h 3389587"/>
                  <a:gd name="connsiteX8" fmla="*/ 173420 w 2112579"/>
                  <a:gd name="connsiteY8" fmla="*/ 2995449 h 3389587"/>
                  <a:gd name="connsiteX9" fmla="*/ 0 w 2112579"/>
                  <a:gd name="connsiteY9" fmla="*/ 2569780 h 3389587"/>
                  <a:gd name="connsiteX10" fmla="*/ 31531 w 2112579"/>
                  <a:gd name="connsiteY10" fmla="*/ 2081049 h 3389587"/>
                  <a:gd name="connsiteX11" fmla="*/ 425669 w 2112579"/>
                  <a:gd name="connsiteY11" fmla="*/ 1781504 h 3389587"/>
                  <a:gd name="connsiteX12" fmla="*/ 457200 w 2112579"/>
                  <a:gd name="connsiteY12" fmla="*/ 0 h 3389587"/>
                  <a:gd name="connsiteX0" fmla="*/ 457200 w 2112579"/>
                  <a:gd name="connsiteY0" fmla="*/ 0 h 3390139"/>
                  <a:gd name="connsiteX1" fmla="*/ 1560786 w 2112579"/>
                  <a:gd name="connsiteY1" fmla="*/ 31531 h 3390139"/>
                  <a:gd name="connsiteX2" fmla="*/ 1576551 w 2112579"/>
                  <a:gd name="connsiteY2" fmla="*/ 1844566 h 3390139"/>
                  <a:gd name="connsiteX3" fmla="*/ 1970689 w 2112579"/>
                  <a:gd name="connsiteY3" fmla="*/ 2017987 h 3390139"/>
                  <a:gd name="connsiteX4" fmla="*/ 2112579 w 2112579"/>
                  <a:gd name="connsiteY4" fmla="*/ 2506718 h 3390139"/>
                  <a:gd name="connsiteX5" fmla="*/ 1891862 w 2112579"/>
                  <a:gd name="connsiteY5" fmla="*/ 3058511 h 3390139"/>
                  <a:gd name="connsiteX6" fmla="*/ 1277006 w 2112579"/>
                  <a:gd name="connsiteY6" fmla="*/ 3389587 h 3390139"/>
                  <a:gd name="connsiteX7" fmla="*/ 614855 w 2112579"/>
                  <a:gd name="connsiteY7" fmla="*/ 3342290 h 3390139"/>
                  <a:gd name="connsiteX8" fmla="*/ 173420 w 2112579"/>
                  <a:gd name="connsiteY8" fmla="*/ 2995449 h 3390139"/>
                  <a:gd name="connsiteX9" fmla="*/ 0 w 2112579"/>
                  <a:gd name="connsiteY9" fmla="*/ 2569780 h 3390139"/>
                  <a:gd name="connsiteX10" fmla="*/ 31531 w 2112579"/>
                  <a:gd name="connsiteY10" fmla="*/ 2081049 h 3390139"/>
                  <a:gd name="connsiteX11" fmla="*/ 425669 w 2112579"/>
                  <a:gd name="connsiteY11" fmla="*/ 1781504 h 3390139"/>
                  <a:gd name="connsiteX12" fmla="*/ 457200 w 2112579"/>
                  <a:gd name="connsiteY12" fmla="*/ 0 h 3390139"/>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57200 w 2112579"/>
                  <a:gd name="connsiteY0" fmla="*/ 0 h 3400082"/>
                  <a:gd name="connsiteX1" fmla="*/ 1560786 w 2112579"/>
                  <a:gd name="connsiteY1" fmla="*/ 31531 h 3400082"/>
                  <a:gd name="connsiteX2" fmla="*/ 1576551 w 2112579"/>
                  <a:gd name="connsiteY2" fmla="*/ 1844566 h 3400082"/>
                  <a:gd name="connsiteX3" fmla="*/ 1970689 w 2112579"/>
                  <a:gd name="connsiteY3" fmla="*/ 2017987 h 3400082"/>
                  <a:gd name="connsiteX4" fmla="*/ 2112579 w 2112579"/>
                  <a:gd name="connsiteY4" fmla="*/ 2506718 h 3400082"/>
                  <a:gd name="connsiteX5" fmla="*/ 1891862 w 2112579"/>
                  <a:gd name="connsiteY5" fmla="*/ 3058511 h 3400082"/>
                  <a:gd name="connsiteX6" fmla="*/ 1277006 w 2112579"/>
                  <a:gd name="connsiteY6" fmla="*/ 3389587 h 3400082"/>
                  <a:gd name="connsiteX7" fmla="*/ 614855 w 2112579"/>
                  <a:gd name="connsiteY7" fmla="*/ 3342290 h 3400082"/>
                  <a:gd name="connsiteX8" fmla="*/ 173420 w 2112579"/>
                  <a:gd name="connsiteY8" fmla="*/ 2995449 h 3400082"/>
                  <a:gd name="connsiteX9" fmla="*/ 0 w 2112579"/>
                  <a:gd name="connsiteY9" fmla="*/ 2569780 h 3400082"/>
                  <a:gd name="connsiteX10" fmla="*/ 31531 w 2112579"/>
                  <a:gd name="connsiteY10" fmla="*/ 2081049 h 3400082"/>
                  <a:gd name="connsiteX11" fmla="*/ 425669 w 2112579"/>
                  <a:gd name="connsiteY11" fmla="*/ 1781504 h 3400082"/>
                  <a:gd name="connsiteX12" fmla="*/ 457200 w 2112579"/>
                  <a:gd name="connsiteY12" fmla="*/ 0 h 3400082"/>
                  <a:gd name="connsiteX0" fmla="*/ 469531 w 2124910"/>
                  <a:gd name="connsiteY0" fmla="*/ 0 h 3400082"/>
                  <a:gd name="connsiteX1" fmla="*/ 1573117 w 2124910"/>
                  <a:gd name="connsiteY1" fmla="*/ 31531 h 3400082"/>
                  <a:gd name="connsiteX2" fmla="*/ 1588882 w 2124910"/>
                  <a:gd name="connsiteY2" fmla="*/ 1844566 h 3400082"/>
                  <a:gd name="connsiteX3" fmla="*/ 1983020 w 2124910"/>
                  <a:gd name="connsiteY3" fmla="*/ 2017987 h 3400082"/>
                  <a:gd name="connsiteX4" fmla="*/ 2124910 w 2124910"/>
                  <a:gd name="connsiteY4" fmla="*/ 2506718 h 3400082"/>
                  <a:gd name="connsiteX5" fmla="*/ 1904193 w 2124910"/>
                  <a:gd name="connsiteY5" fmla="*/ 3058511 h 3400082"/>
                  <a:gd name="connsiteX6" fmla="*/ 1289337 w 2124910"/>
                  <a:gd name="connsiteY6" fmla="*/ 3389587 h 3400082"/>
                  <a:gd name="connsiteX7" fmla="*/ 627186 w 2124910"/>
                  <a:gd name="connsiteY7" fmla="*/ 3342290 h 3400082"/>
                  <a:gd name="connsiteX8" fmla="*/ 185751 w 2124910"/>
                  <a:gd name="connsiteY8" fmla="*/ 2995449 h 3400082"/>
                  <a:gd name="connsiteX9" fmla="*/ 12331 w 2124910"/>
                  <a:gd name="connsiteY9" fmla="*/ 2569780 h 3400082"/>
                  <a:gd name="connsiteX10" fmla="*/ 43862 w 2124910"/>
                  <a:gd name="connsiteY10" fmla="*/ 2081049 h 3400082"/>
                  <a:gd name="connsiteX11" fmla="*/ 438000 w 2124910"/>
                  <a:gd name="connsiteY11" fmla="*/ 1781504 h 3400082"/>
                  <a:gd name="connsiteX12" fmla="*/ 469531 w 2124910"/>
                  <a:gd name="connsiteY12" fmla="*/ 0 h 3400082"/>
                  <a:gd name="connsiteX0" fmla="*/ 471039 w 2126418"/>
                  <a:gd name="connsiteY0" fmla="*/ 0 h 3400082"/>
                  <a:gd name="connsiteX1" fmla="*/ 1574625 w 2126418"/>
                  <a:gd name="connsiteY1" fmla="*/ 31531 h 3400082"/>
                  <a:gd name="connsiteX2" fmla="*/ 1590390 w 2126418"/>
                  <a:gd name="connsiteY2" fmla="*/ 1844566 h 3400082"/>
                  <a:gd name="connsiteX3" fmla="*/ 1984528 w 2126418"/>
                  <a:gd name="connsiteY3" fmla="*/ 2017987 h 3400082"/>
                  <a:gd name="connsiteX4" fmla="*/ 2126418 w 2126418"/>
                  <a:gd name="connsiteY4" fmla="*/ 2506718 h 3400082"/>
                  <a:gd name="connsiteX5" fmla="*/ 1905701 w 2126418"/>
                  <a:gd name="connsiteY5" fmla="*/ 3058511 h 3400082"/>
                  <a:gd name="connsiteX6" fmla="*/ 1290845 w 2126418"/>
                  <a:gd name="connsiteY6" fmla="*/ 3389587 h 3400082"/>
                  <a:gd name="connsiteX7" fmla="*/ 628694 w 2126418"/>
                  <a:gd name="connsiteY7" fmla="*/ 3342290 h 3400082"/>
                  <a:gd name="connsiteX8" fmla="*/ 187259 w 2126418"/>
                  <a:gd name="connsiteY8" fmla="*/ 2995449 h 3400082"/>
                  <a:gd name="connsiteX9" fmla="*/ 13839 w 2126418"/>
                  <a:gd name="connsiteY9" fmla="*/ 2569780 h 3400082"/>
                  <a:gd name="connsiteX10" fmla="*/ 45370 w 2126418"/>
                  <a:gd name="connsiteY10" fmla="*/ 2081049 h 3400082"/>
                  <a:gd name="connsiteX11" fmla="*/ 439508 w 2126418"/>
                  <a:gd name="connsiteY11" fmla="*/ 1781504 h 3400082"/>
                  <a:gd name="connsiteX12" fmla="*/ 471039 w 2126418"/>
                  <a:gd name="connsiteY12" fmla="*/ 0 h 3400082"/>
                  <a:gd name="connsiteX0" fmla="*/ 471039 w 2126418"/>
                  <a:gd name="connsiteY0" fmla="*/ 0 h 3400082"/>
                  <a:gd name="connsiteX1" fmla="*/ 1574625 w 2126418"/>
                  <a:gd name="connsiteY1" fmla="*/ 31531 h 3400082"/>
                  <a:gd name="connsiteX2" fmla="*/ 1590390 w 2126418"/>
                  <a:gd name="connsiteY2" fmla="*/ 1844566 h 3400082"/>
                  <a:gd name="connsiteX3" fmla="*/ 1984528 w 2126418"/>
                  <a:gd name="connsiteY3" fmla="*/ 2017987 h 3400082"/>
                  <a:gd name="connsiteX4" fmla="*/ 2126418 w 2126418"/>
                  <a:gd name="connsiteY4" fmla="*/ 2506718 h 3400082"/>
                  <a:gd name="connsiteX5" fmla="*/ 1905701 w 2126418"/>
                  <a:gd name="connsiteY5" fmla="*/ 3058511 h 3400082"/>
                  <a:gd name="connsiteX6" fmla="*/ 1290845 w 2126418"/>
                  <a:gd name="connsiteY6" fmla="*/ 3389587 h 3400082"/>
                  <a:gd name="connsiteX7" fmla="*/ 628694 w 2126418"/>
                  <a:gd name="connsiteY7" fmla="*/ 3342290 h 3400082"/>
                  <a:gd name="connsiteX8" fmla="*/ 187259 w 2126418"/>
                  <a:gd name="connsiteY8" fmla="*/ 2995449 h 3400082"/>
                  <a:gd name="connsiteX9" fmla="*/ 13839 w 2126418"/>
                  <a:gd name="connsiteY9" fmla="*/ 2569780 h 3400082"/>
                  <a:gd name="connsiteX10" fmla="*/ 45370 w 2126418"/>
                  <a:gd name="connsiteY10" fmla="*/ 2081049 h 3400082"/>
                  <a:gd name="connsiteX11" fmla="*/ 439508 w 2126418"/>
                  <a:gd name="connsiteY11" fmla="*/ 1781504 h 3400082"/>
                  <a:gd name="connsiteX12" fmla="*/ 471039 w 2126418"/>
                  <a:gd name="connsiteY12" fmla="*/ 0 h 3400082"/>
                  <a:gd name="connsiteX0" fmla="*/ 471039 w 2126418"/>
                  <a:gd name="connsiteY0" fmla="*/ 0 h 3400082"/>
                  <a:gd name="connsiteX1" fmla="*/ 1574625 w 2126418"/>
                  <a:gd name="connsiteY1" fmla="*/ 31531 h 3400082"/>
                  <a:gd name="connsiteX2" fmla="*/ 1590390 w 2126418"/>
                  <a:gd name="connsiteY2" fmla="*/ 1844566 h 3400082"/>
                  <a:gd name="connsiteX3" fmla="*/ 1984528 w 2126418"/>
                  <a:gd name="connsiteY3" fmla="*/ 2017987 h 3400082"/>
                  <a:gd name="connsiteX4" fmla="*/ 2126418 w 2126418"/>
                  <a:gd name="connsiteY4" fmla="*/ 2506718 h 3400082"/>
                  <a:gd name="connsiteX5" fmla="*/ 1905701 w 2126418"/>
                  <a:gd name="connsiteY5" fmla="*/ 3058511 h 3400082"/>
                  <a:gd name="connsiteX6" fmla="*/ 1290845 w 2126418"/>
                  <a:gd name="connsiteY6" fmla="*/ 3389587 h 3400082"/>
                  <a:gd name="connsiteX7" fmla="*/ 628694 w 2126418"/>
                  <a:gd name="connsiteY7" fmla="*/ 3342290 h 3400082"/>
                  <a:gd name="connsiteX8" fmla="*/ 187259 w 2126418"/>
                  <a:gd name="connsiteY8" fmla="*/ 2995449 h 3400082"/>
                  <a:gd name="connsiteX9" fmla="*/ 13839 w 2126418"/>
                  <a:gd name="connsiteY9" fmla="*/ 2569780 h 3400082"/>
                  <a:gd name="connsiteX10" fmla="*/ 45370 w 2126418"/>
                  <a:gd name="connsiteY10" fmla="*/ 2081049 h 3400082"/>
                  <a:gd name="connsiteX11" fmla="*/ 439508 w 2126418"/>
                  <a:gd name="connsiteY11" fmla="*/ 1781504 h 3400082"/>
                  <a:gd name="connsiteX12" fmla="*/ 471039 w 2126418"/>
                  <a:gd name="connsiteY12" fmla="*/ 0 h 3400082"/>
                  <a:gd name="connsiteX0" fmla="*/ 471039 w 2013256"/>
                  <a:gd name="connsiteY0" fmla="*/ 0 h 3400082"/>
                  <a:gd name="connsiteX1" fmla="*/ 1574625 w 2013256"/>
                  <a:gd name="connsiteY1" fmla="*/ 31531 h 3400082"/>
                  <a:gd name="connsiteX2" fmla="*/ 1590390 w 2013256"/>
                  <a:gd name="connsiteY2" fmla="*/ 1844566 h 3400082"/>
                  <a:gd name="connsiteX3" fmla="*/ 1984528 w 2013256"/>
                  <a:gd name="connsiteY3" fmla="*/ 2017987 h 3400082"/>
                  <a:gd name="connsiteX4" fmla="*/ 1905701 w 2013256"/>
                  <a:gd name="connsiteY4" fmla="*/ 3058511 h 3400082"/>
                  <a:gd name="connsiteX5" fmla="*/ 1290845 w 2013256"/>
                  <a:gd name="connsiteY5" fmla="*/ 3389587 h 3400082"/>
                  <a:gd name="connsiteX6" fmla="*/ 628694 w 2013256"/>
                  <a:gd name="connsiteY6" fmla="*/ 3342290 h 3400082"/>
                  <a:gd name="connsiteX7" fmla="*/ 187259 w 2013256"/>
                  <a:gd name="connsiteY7" fmla="*/ 2995449 h 3400082"/>
                  <a:gd name="connsiteX8" fmla="*/ 13839 w 2013256"/>
                  <a:gd name="connsiteY8" fmla="*/ 2569780 h 3400082"/>
                  <a:gd name="connsiteX9" fmla="*/ 45370 w 2013256"/>
                  <a:gd name="connsiteY9" fmla="*/ 2081049 h 3400082"/>
                  <a:gd name="connsiteX10" fmla="*/ 439508 w 2013256"/>
                  <a:gd name="connsiteY10" fmla="*/ 1781504 h 3400082"/>
                  <a:gd name="connsiteX11" fmla="*/ 471039 w 2013256"/>
                  <a:gd name="connsiteY11" fmla="*/ 0 h 3400082"/>
                  <a:gd name="connsiteX0" fmla="*/ 471039 w 2117132"/>
                  <a:gd name="connsiteY0" fmla="*/ 0 h 3400082"/>
                  <a:gd name="connsiteX1" fmla="*/ 1574625 w 2117132"/>
                  <a:gd name="connsiteY1" fmla="*/ 31531 h 3400082"/>
                  <a:gd name="connsiteX2" fmla="*/ 1590390 w 2117132"/>
                  <a:gd name="connsiteY2" fmla="*/ 1844566 h 3400082"/>
                  <a:gd name="connsiteX3" fmla="*/ 1984528 w 2117132"/>
                  <a:gd name="connsiteY3" fmla="*/ 2017987 h 3400082"/>
                  <a:gd name="connsiteX4" fmla="*/ 1905701 w 2117132"/>
                  <a:gd name="connsiteY4" fmla="*/ 3058511 h 3400082"/>
                  <a:gd name="connsiteX5" fmla="*/ 1290845 w 2117132"/>
                  <a:gd name="connsiteY5" fmla="*/ 3389587 h 3400082"/>
                  <a:gd name="connsiteX6" fmla="*/ 628694 w 2117132"/>
                  <a:gd name="connsiteY6" fmla="*/ 3342290 h 3400082"/>
                  <a:gd name="connsiteX7" fmla="*/ 187259 w 2117132"/>
                  <a:gd name="connsiteY7" fmla="*/ 2995449 h 3400082"/>
                  <a:gd name="connsiteX8" fmla="*/ 13839 w 2117132"/>
                  <a:gd name="connsiteY8" fmla="*/ 2569780 h 3400082"/>
                  <a:gd name="connsiteX9" fmla="*/ 45370 w 2117132"/>
                  <a:gd name="connsiteY9" fmla="*/ 2081049 h 3400082"/>
                  <a:gd name="connsiteX10" fmla="*/ 439508 w 2117132"/>
                  <a:gd name="connsiteY10" fmla="*/ 1781504 h 3400082"/>
                  <a:gd name="connsiteX11" fmla="*/ 471039 w 2117132"/>
                  <a:gd name="connsiteY11" fmla="*/ 0 h 3400082"/>
                  <a:gd name="connsiteX0" fmla="*/ 471039 w 2117132"/>
                  <a:gd name="connsiteY0" fmla="*/ 0 h 3343260"/>
                  <a:gd name="connsiteX1" fmla="*/ 1574625 w 2117132"/>
                  <a:gd name="connsiteY1" fmla="*/ 31531 h 3343260"/>
                  <a:gd name="connsiteX2" fmla="*/ 1590390 w 2117132"/>
                  <a:gd name="connsiteY2" fmla="*/ 1844566 h 3343260"/>
                  <a:gd name="connsiteX3" fmla="*/ 1984528 w 2117132"/>
                  <a:gd name="connsiteY3" fmla="*/ 2017987 h 3343260"/>
                  <a:gd name="connsiteX4" fmla="*/ 1905701 w 2117132"/>
                  <a:gd name="connsiteY4" fmla="*/ 3058511 h 3343260"/>
                  <a:gd name="connsiteX5" fmla="*/ 628694 w 2117132"/>
                  <a:gd name="connsiteY5" fmla="*/ 3342290 h 3343260"/>
                  <a:gd name="connsiteX6" fmla="*/ 187259 w 2117132"/>
                  <a:gd name="connsiteY6" fmla="*/ 2995449 h 3343260"/>
                  <a:gd name="connsiteX7" fmla="*/ 13839 w 2117132"/>
                  <a:gd name="connsiteY7" fmla="*/ 2569780 h 3343260"/>
                  <a:gd name="connsiteX8" fmla="*/ 45370 w 2117132"/>
                  <a:gd name="connsiteY8" fmla="*/ 2081049 h 3343260"/>
                  <a:gd name="connsiteX9" fmla="*/ 439508 w 2117132"/>
                  <a:gd name="connsiteY9" fmla="*/ 1781504 h 3343260"/>
                  <a:gd name="connsiteX10" fmla="*/ 471039 w 2117132"/>
                  <a:gd name="connsiteY10" fmla="*/ 0 h 3343260"/>
                  <a:gd name="connsiteX0" fmla="*/ 471039 w 2117132"/>
                  <a:gd name="connsiteY0" fmla="*/ 0 h 3361661"/>
                  <a:gd name="connsiteX1" fmla="*/ 1574625 w 2117132"/>
                  <a:gd name="connsiteY1" fmla="*/ 31531 h 3361661"/>
                  <a:gd name="connsiteX2" fmla="*/ 1590390 w 2117132"/>
                  <a:gd name="connsiteY2" fmla="*/ 1844566 h 3361661"/>
                  <a:gd name="connsiteX3" fmla="*/ 1984528 w 2117132"/>
                  <a:gd name="connsiteY3" fmla="*/ 2017987 h 3361661"/>
                  <a:gd name="connsiteX4" fmla="*/ 1905701 w 2117132"/>
                  <a:gd name="connsiteY4" fmla="*/ 3058511 h 3361661"/>
                  <a:gd name="connsiteX5" fmla="*/ 628694 w 2117132"/>
                  <a:gd name="connsiteY5" fmla="*/ 3342290 h 3361661"/>
                  <a:gd name="connsiteX6" fmla="*/ 187259 w 2117132"/>
                  <a:gd name="connsiteY6" fmla="*/ 2995449 h 3361661"/>
                  <a:gd name="connsiteX7" fmla="*/ 13839 w 2117132"/>
                  <a:gd name="connsiteY7" fmla="*/ 2569780 h 3361661"/>
                  <a:gd name="connsiteX8" fmla="*/ 45370 w 2117132"/>
                  <a:gd name="connsiteY8" fmla="*/ 2081049 h 3361661"/>
                  <a:gd name="connsiteX9" fmla="*/ 439508 w 2117132"/>
                  <a:gd name="connsiteY9" fmla="*/ 1781504 h 3361661"/>
                  <a:gd name="connsiteX10" fmla="*/ 471039 w 2117132"/>
                  <a:gd name="connsiteY10" fmla="*/ 0 h 3361661"/>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87259 w 2117132"/>
                  <a:gd name="connsiteY6" fmla="*/ 2995449 h 3387572"/>
                  <a:gd name="connsiteX7" fmla="*/ 13839 w 2117132"/>
                  <a:gd name="connsiteY7" fmla="*/ 2569780 h 3387572"/>
                  <a:gd name="connsiteX8" fmla="*/ 45370 w 2117132"/>
                  <a:gd name="connsiteY8" fmla="*/ 2081049 h 3387572"/>
                  <a:gd name="connsiteX9" fmla="*/ 439508 w 2117132"/>
                  <a:gd name="connsiteY9" fmla="*/ 1781504 h 3387572"/>
                  <a:gd name="connsiteX10" fmla="*/ 471039 w 2117132"/>
                  <a:gd name="connsiteY10"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71039 w 2117132"/>
                  <a:gd name="connsiteY0" fmla="*/ 0 h 3387572"/>
                  <a:gd name="connsiteX1" fmla="*/ 1574625 w 2117132"/>
                  <a:gd name="connsiteY1" fmla="*/ 31531 h 3387572"/>
                  <a:gd name="connsiteX2" fmla="*/ 1590390 w 2117132"/>
                  <a:gd name="connsiteY2" fmla="*/ 1844566 h 3387572"/>
                  <a:gd name="connsiteX3" fmla="*/ 1984528 w 2117132"/>
                  <a:gd name="connsiteY3" fmla="*/ 2017987 h 3387572"/>
                  <a:gd name="connsiteX4" fmla="*/ 1905701 w 2117132"/>
                  <a:gd name="connsiteY4" fmla="*/ 3058511 h 3387572"/>
                  <a:gd name="connsiteX5" fmla="*/ 628694 w 2117132"/>
                  <a:gd name="connsiteY5" fmla="*/ 3342290 h 3387572"/>
                  <a:gd name="connsiteX6" fmla="*/ 13839 w 2117132"/>
                  <a:gd name="connsiteY6" fmla="*/ 2569780 h 3387572"/>
                  <a:gd name="connsiteX7" fmla="*/ 45370 w 2117132"/>
                  <a:gd name="connsiteY7" fmla="*/ 2081049 h 3387572"/>
                  <a:gd name="connsiteX8" fmla="*/ 439508 w 2117132"/>
                  <a:gd name="connsiteY8" fmla="*/ 1781504 h 3387572"/>
                  <a:gd name="connsiteX9" fmla="*/ 471039 w 2117132"/>
                  <a:gd name="connsiteY9" fmla="*/ 0 h 3387572"/>
                  <a:gd name="connsiteX0" fmla="*/ 459050 w 2105143"/>
                  <a:gd name="connsiteY0" fmla="*/ 0 h 3387572"/>
                  <a:gd name="connsiteX1" fmla="*/ 1562636 w 2105143"/>
                  <a:gd name="connsiteY1" fmla="*/ 31531 h 3387572"/>
                  <a:gd name="connsiteX2" fmla="*/ 1578401 w 2105143"/>
                  <a:gd name="connsiteY2" fmla="*/ 1844566 h 3387572"/>
                  <a:gd name="connsiteX3" fmla="*/ 1972539 w 2105143"/>
                  <a:gd name="connsiteY3" fmla="*/ 2017987 h 3387572"/>
                  <a:gd name="connsiteX4" fmla="*/ 1893712 w 2105143"/>
                  <a:gd name="connsiteY4" fmla="*/ 3058511 h 3387572"/>
                  <a:gd name="connsiteX5" fmla="*/ 616705 w 2105143"/>
                  <a:gd name="connsiteY5" fmla="*/ 3342290 h 3387572"/>
                  <a:gd name="connsiteX6" fmla="*/ 1850 w 2105143"/>
                  <a:gd name="connsiteY6" fmla="*/ 2569780 h 3387572"/>
                  <a:gd name="connsiteX7" fmla="*/ 427519 w 2105143"/>
                  <a:gd name="connsiteY7" fmla="*/ 1781504 h 3387572"/>
                  <a:gd name="connsiteX8" fmla="*/ 459050 w 2105143"/>
                  <a:gd name="connsiteY8" fmla="*/ 0 h 3387572"/>
                  <a:gd name="connsiteX0" fmla="*/ 462516 w 2108609"/>
                  <a:gd name="connsiteY0" fmla="*/ 0 h 3387572"/>
                  <a:gd name="connsiteX1" fmla="*/ 1566102 w 2108609"/>
                  <a:gd name="connsiteY1" fmla="*/ 31531 h 3387572"/>
                  <a:gd name="connsiteX2" fmla="*/ 1581867 w 2108609"/>
                  <a:gd name="connsiteY2" fmla="*/ 1844566 h 3387572"/>
                  <a:gd name="connsiteX3" fmla="*/ 1976005 w 2108609"/>
                  <a:gd name="connsiteY3" fmla="*/ 2017987 h 3387572"/>
                  <a:gd name="connsiteX4" fmla="*/ 1897178 w 2108609"/>
                  <a:gd name="connsiteY4" fmla="*/ 3058511 h 3387572"/>
                  <a:gd name="connsiteX5" fmla="*/ 620171 w 2108609"/>
                  <a:gd name="connsiteY5" fmla="*/ 3342290 h 3387572"/>
                  <a:gd name="connsiteX6" fmla="*/ 5316 w 2108609"/>
                  <a:gd name="connsiteY6" fmla="*/ 2569780 h 3387572"/>
                  <a:gd name="connsiteX7" fmla="*/ 430985 w 2108609"/>
                  <a:gd name="connsiteY7" fmla="*/ 1781504 h 3387572"/>
                  <a:gd name="connsiteX8" fmla="*/ 462516 w 2108609"/>
                  <a:gd name="connsiteY8" fmla="*/ 0 h 3387572"/>
                  <a:gd name="connsiteX0" fmla="*/ 472295 w 2118388"/>
                  <a:gd name="connsiteY0" fmla="*/ 0 h 3387572"/>
                  <a:gd name="connsiteX1" fmla="*/ 1575881 w 2118388"/>
                  <a:gd name="connsiteY1" fmla="*/ 31531 h 3387572"/>
                  <a:gd name="connsiteX2" fmla="*/ 1591646 w 2118388"/>
                  <a:gd name="connsiteY2" fmla="*/ 1844566 h 3387572"/>
                  <a:gd name="connsiteX3" fmla="*/ 1985784 w 2118388"/>
                  <a:gd name="connsiteY3" fmla="*/ 2017987 h 3387572"/>
                  <a:gd name="connsiteX4" fmla="*/ 1906957 w 2118388"/>
                  <a:gd name="connsiteY4" fmla="*/ 3058511 h 3387572"/>
                  <a:gd name="connsiteX5" fmla="*/ 629950 w 2118388"/>
                  <a:gd name="connsiteY5" fmla="*/ 3342290 h 3387572"/>
                  <a:gd name="connsiteX6" fmla="*/ 15095 w 2118388"/>
                  <a:gd name="connsiteY6" fmla="*/ 2569780 h 3387572"/>
                  <a:gd name="connsiteX7" fmla="*/ 440764 w 2118388"/>
                  <a:gd name="connsiteY7" fmla="*/ 1781504 h 3387572"/>
                  <a:gd name="connsiteX8" fmla="*/ 472295 w 2118388"/>
                  <a:gd name="connsiteY8" fmla="*/ 0 h 3387572"/>
                  <a:gd name="connsiteX0" fmla="*/ 457200 w 2103293"/>
                  <a:gd name="connsiteY0" fmla="*/ 0 h 3387572"/>
                  <a:gd name="connsiteX1" fmla="*/ 1560786 w 2103293"/>
                  <a:gd name="connsiteY1" fmla="*/ 31531 h 3387572"/>
                  <a:gd name="connsiteX2" fmla="*/ 1576551 w 2103293"/>
                  <a:gd name="connsiteY2" fmla="*/ 1844566 h 3387572"/>
                  <a:gd name="connsiteX3" fmla="*/ 1970689 w 2103293"/>
                  <a:gd name="connsiteY3" fmla="*/ 2017987 h 3387572"/>
                  <a:gd name="connsiteX4" fmla="*/ 1891862 w 2103293"/>
                  <a:gd name="connsiteY4" fmla="*/ 3058511 h 3387572"/>
                  <a:gd name="connsiteX5" fmla="*/ 614855 w 2103293"/>
                  <a:gd name="connsiteY5" fmla="*/ 3342290 h 3387572"/>
                  <a:gd name="connsiteX6" fmla="*/ 0 w 2103293"/>
                  <a:gd name="connsiteY6" fmla="*/ 2569780 h 3387572"/>
                  <a:gd name="connsiteX7" fmla="*/ 425669 w 2103293"/>
                  <a:gd name="connsiteY7" fmla="*/ 1781504 h 3387572"/>
                  <a:gd name="connsiteX8" fmla="*/ 457200 w 2103293"/>
                  <a:gd name="connsiteY8" fmla="*/ 0 h 3387572"/>
                  <a:gd name="connsiteX0" fmla="*/ 457200 w 2203409"/>
                  <a:gd name="connsiteY0" fmla="*/ 0 h 3387572"/>
                  <a:gd name="connsiteX1" fmla="*/ 1560786 w 2203409"/>
                  <a:gd name="connsiteY1" fmla="*/ 31531 h 3387572"/>
                  <a:gd name="connsiteX2" fmla="*/ 1576551 w 2203409"/>
                  <a:gd name="connsiteY2" fmla="*/ 1844566 h 3387572"/>
                  <a:gd name="connsiteX3" fmla="*/ 2098279 w 2203409"/>
                  <a:gd name="connsiteY3" fmla="*/ 2507085 h 3387572"/>
                  <a:gd name="connsiteX4" fmla="*/ 1891862 w 2203409"/>
                  <a:gd name="connsiteY4" fmla="*/ 3058511 h 3387572"/>
                  <a:gd name="connsiteX5" fmla="*/ 614855 w 2203409"/>
                  <a:gd name="connsiteY5" fmla="*/ 3342290 h 3387572"/>
                  <a:gd name="connsiteX6" fmla="*/ 0 w 2203409"/>
                  <a:gd name="connsiteY6" fmla="*/ 2569780 h 3387572"/>
                  <a:gd name="connsiteX7" fmla="*/ 425669 w 2203409"/>
                  <a:gd name="connsiteY7" fmla="*/ 1781504 h 3387572"/>
                  <a:gd name="connsiteX8" fmla="*/ 457200 w 2203409"/>
                  <a:gd name="connsiteY8" fmla="*/ 0 h 3387572"/>
                  <a:gd name="connsiteX0" fmla="*/ 457200 w 2203409"/>
                  <a:gd name="connsiteY0" fmla="*/ 0 h 3387572"/>
                  <a:gd name="connsiteX1" fmla="*/ 1560786 w 2203409"/>
                  <a:gd name="connsiteY1" fmla="*/ 31531 h 3387572"/>
                  <a:gd name="connsiteX2" fmla="*/ 1576551 w 2203409"/>
                  <a:gd name="connsiteY2" fmla="*/ 1844566 h 3387572"/>
                  <a:gd name="connsiteX3" fmla="*/ 2098279 w 2203409"/>
                  <a:gd name="connsiteY3" fmla="*/ 2507085 h 3387572"/>
                  <a:gd name="connsiteX4" fmla="*/ 1891862 w 2203409"/>
                  <a:gd name="connsiteY4" fmla="*/ 3058511 h 3387572"/>
                  <a:gd name="connsiteX5" fmla="*/ 614855 w 2203409"/>
                  <a:gd name="connsiteY5" fmla="*/ 3342290 h 3387572"/>
                  <a:gd name="connsiteX6" fmla="*/ 0 w 2203409"/>
                  <a:gd name="connsiteY6" fmla="*/ 2569780 h 3387572"/>
                  <a:gd name="connsiteX7" fmla="*/ 425669 w 2203409"/>
                  <a:gd name="connsiteY7" fmla="*/ 1781504 h 3387572"/>
                  <a:gd name="connsiteX8" fmla="*/ 457200 w 2203409"/>
                  <a:gd name="connsiteY8" fmla="*/ 0 h 3387572"/>
                  <a:gd name="connsiteX0" fmla="*/ 457200 w 2098629"/>
                  <a:gd name="connsiteY0" fmla="*/ 0 h 3342290"/>
                  <a:gd name="connsiteX1" fmla="*/ 1560786 w 2098629"/>
                  <a:gd name="connsiteY1" fmla="*/ 31531 h 3342290"/>
                  <a:gd name="connsiteX2" fmla="*/ 1576551 w 2098629"/>
                  <a:gd name="connsiteY2" fmla="*/ 1844566 h 3342290"/>
                  <a:gd name="connsiteX3" fmla="*/ 2098279 w 2098629"/>
                  <a:gd name="connsiteY3" fmla="*/ 2507085 h 3342290"/>
                  <a:gd name="connsiteX4" fmla="*/ 614855 w 2098629"/>
                  <a:gd name="connsiteY4" fmla="*/ 3342290 h 3342290"/>
                  <a:gd name="connsiteX5" fmla="*/ 0 w 2098629"/>
                  <a:gd name="connsiteY5" fmla="*/ 2569780 h 3342290"/>
                  <a:gd name="connsiteX6" fmla="*/ 425669 w 2098629"/>
                  <a:gd name="connsiteY6" fmla="*/ 1781504 h 3342290"/>
                  <a:gd name="connsiteX7" fmla="*/ 457200 w 2098629"/>
                  <a:gd name="connsiteY7" fmla="*/ 0 h 3342290"/>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57200 w 2098629"/>
                  <a:gd name="connsiteY0" fmla="*/ 0 h 3379504"/>
                  <a:gd name="connsiteX1" fmla="*/ 1560786 w 2098629"/>
                  <a:gd name="connsiteY1" fmla="*/ 31531 h 3379504"/>
                  <a:gd name="connsiteX2" fmla="*/ 1576551 w 2098629"/>
                  <a:gd name="connsiteY2" fmla="*/ 1844566 h 3379504"/>
                  <a:gd name="connsiteX3" fmla="*/ 2098279 w 2098629"/>
                  <a:gd name="connsiteY3" fmla="*/ 2507085 h 3379504"/>
                  <a:gd name="connsiteX4" fmla="*/ 1125218 w 2098629"/>
                  <a:gd name="connsiteY4" fmla="*/ 3379504 h 3379504"/>
                  <a:gd name="connsiteX5" fmla="*/ 0 w 2098629"/>
                  <a:gd name="connsiteY5" fmla="*/ 2569780 h 3379504"/>
                  <a:gd name="connsiteX6" fmla="*/ 425669 w 2098629"/>
                  <a:gd name="connsiteY6" fmla="*/ 1781504 h 3379504"/>
                  <a:gd name="connsiteX7" fmla="*/ 457200 w 2098629"/>
                  <a:gd name="connsiteY7" fmla="*/ 0 h 3379504"/>
                  <a:gd name="connsiteX0" fmla="*/ 460018 w 2101447"/>
                  <a:gd name="connsiteY0" fmla="*/ 0 h 3379504"/>
                  <a:gd name="connsiteX1" fmla="*/ 1563604 w 2101447"/>
                  <a:gd name="connsiteY1" fmla="*/ 31531 h 3379504"/>
                  <a:gd name="connsiteX2" fmla="*/ 1579369 w 2101447"/>
                  <a:gd name="connsiteY2" fmla="*/ 1844566 h 3379504"/>
                  <a:gd name="connsiteX3" fmla="*/ 2101097 w 2101447"/>
                  <a:gd name="connsiteY3" fmla="*/ 2507085 h 3379504"/>
                  <a:gd name="connsiteX4" fmla="*/ 1128036 w 2101447"/>
                  <a:gd name="connsiteY4" fmla="*/ 3379504 h 3379504"/>
                  <a:gd name="connsiteX5" fmla="*/ 2818 w 2101447"/>
                  <a:gd name="connsiteY5" fmla="*/ 2569780 h 3379504"/>
                  <a:gd name="connsiteX6" fmla="*/ 428487 w 2101447"/>
                  <a:gd name="connsiteY6" fmla="*/ 1781504 h 3379504"/>
                  <a:gd name="connsiteX7" fmla="*/ 460018 w 2101447"/>
                  <a:gd name="connsiteY7" fmla="*/ 0 h 3379504"/>
                  <a:gd name="connsiteX0" fmla="*/ 461974 w 2103403"/>
                  <a:gd name="connsiteY0" fmla="*/ 0 h 3379504"/>
                  <a:gd name="connsiteX1" fmla="*/ 1565560 w 2103403"/>
                  <a:gd name="connsiteY1" fmla="*/ 31531 h 3379504"/>
                  <a:gd name="connsiteX2" fmla="*/ 1581325 w 2103403"/>
                  <a:gd name="connsiteY2" fmla="*/ 1844566 h 3379504"/>
                  <a:gd name="connsiteX3" fmla="*/ 2103053 w 2103403"/>
                  <a:gd name="connsiteY3" fmla="*/ 2507085 h 3379504"/>
                  <a:gd name="connsiteX4" fmla="*/ 1129992 w 2103403"/>
                  <a:gd name="connsiteY4" fmla="*/ 3379504 h 3379504"/>
                  <a:gd name="connsiteX5" fmla="*/ 4774 w 2103403"/>
                  <a:gd name="connsiteY5" fmla="*/ 2569780 h 3379504"/>
                  <a:gd name="connsiteX6" fmla="*/ 430443 w 2103403"/>
                  <a:gd name="connsiteY6" fmla="*/ 1781504 h 3379504"/>
                  <a:gd name="connsiteX7" fmla="*/ 461974 w 2103403"/>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448"/>
                  <a:gd name="connsiteY0" fmla="*/ 0 h 3379504"/>
                  <a:gd name="connsiteX1" fmla="*/ 1563605 w 2101448"/>
                  <a:gd name="connsiteY1" fmla="*/ 31531 h 3379504"/>
                  <a:gd name="connsiteX2" fmla="*/ 1579370 w 2101448"/>
                  <a:gd name="connsiteY2" fmla="*/ 1844566 h 3379504"/>
                  <a:gd name="connsiteX3" fmla="*/ 2101098 w 2101448"/>
                  <a:gd name="connsiteY3" fmla="*/ 2507085 h 3379504"/>
                  <a:gd name="connsiteX4" fmla="*/ 1128037 w 2101448"/>
                  <a:gd name="connsiteY4" fmla="*/ 3379504 h 3379504"/>
                  <a:gd name="connsiteX5" fmla="*/ 2819 w 2101448"/>
                  <a:gd name="connsiteY5" fmla="*/ 2569780 h 3379504"/>
                  <a:gd name="connsiteX6" fmla="*/ 428488 w 2101448"/>
                  <a:gd name="connsiteY6" fmla="*/ 1781504 h 3379504"/>
                  <a:gd name="connsiteX7" fmla="*/ 460019 w 2101448"/>
                  <a:gd name="connsiteY7" fmla="*/ 0 h 3379504"/>
                  <a:gd name="connsiteX0" fmla="*/ 460019 w 2101098"/>
                  <a:gd name="connsiteY0" fmla="*/ 0 h 3379504"/>
                  <a:gd name="connsiteX1" fmla="*/ 1563605 w 2101098"/>
                  <a:gd name="connsiteY1" fmla="*/ 31531 h 3379504"/>
                  <a:gd name="connsiteX2" fmla="*/ 1579370 w 2101098"/>
                  <a:gd name="connsiteY2" fmla="*/ 1844566 h 3379504"/>
                  <a:gd name="connsiteX3" fmla="*/ 2101098 w 2101098"/>
                  <a:gd name="connsiteY3" fmla="*/ 2507085 h 3379504"/>
                  <a:gd name="connsiteX4" fmla="*/ 1128037 w 2101098"/>
                  <a:gd name="connsiteY4" fmla="*/ 3379504 h 3379504"/>
                  <a:gd name="connsiteX5" fmla="*/ 2819 w 2101098"/>
                  <a:gd name="connsiteY5" fmla="*/ 2569780 h 3379504"/>
                  <a:gd name="connsiteX6" fmla="*/ 428488 w 2101098"/>
                  <a:gd name="connsiteY6" fmla="*/ 1781504 h 3379504"/>
                  <a:gd name="connsiteX7" fmla="*/ 460019 w 2101098"/>
                  <a:gd name="connsiteY7" fmla="*/ 0 h 3379504"/>
                  <a:gd name="connsiteX0" fmla="*/ 460019 w 2101098"/>
                  <a:gd name="connsiteY0" fmla="*/ 0 h 3379504"/>
                  <a:gd name="connsiteX1" fmla="*/ 1563605 w 2101098"/>
                  <a:gd name="connsiteY1" fmla="*/ 31531 h 3379504"/>
                  <a:gd name="connsiteX2" fmla="*/ 1579370 w 2101098"/>
                  <a:gd name="connsiteY2" fmla="*/ 1844566 h 3379504"/>
                  <a:gd name="connsiteX3" fmla="*/ 2101098 w 2101098"/>
                  <a:gd name="connsiteY3" fmla="*/ 2507085 h 3379504"/>
                  <a:gd name="connsiteX4" fmla="*/ 1128037 w 2101098"/>
                  <a:gd name="connsiteY4" fmla="*/ 3379504 h 3379504"/>
                  <a:gd name="connsiteX5" fmla="*/ 2819 w 2101098"/>
                  <a:gd name="connsiteY5" fmla="*/ 2569780 h 3379504"/>
                  <a:gd name="connsiteX6" fmla="*/ 428488 w 2101098"/>
                  <a:gd name="connsiteY6" fmla="*/ 1781504 h 3379504"/>
                  <a:gd name="connsiteX7" fmla="*/ 460019 w 2101098"/>
                  <a:gd name="connsiteY7" fmla="*/ 0 h 3379504"/>
                  <a:gd name="connsiteX0" fmla="*/ 460019 w 2101098"/>
                  <a:gd name="connsiteY0" fmla="*/ 0 h 3379504"/>
                  <a:gd name="connsiteX1" fmla="*/ 1563605 w 2101098"/>
                  <a:gd name="connsiteY1" fmla="*/ 31531 h 3379504"/>
                  <a:gd name="connsiteX2" fmla="*/ 1579370 w 2101098"/>
                  <a:gd name="connsiteY2" fmla="*/ 1844566 h 3379504"/>
                  <a:gd name="connsiteX3" fmla="*/ 2101098 w 2101098"/>
                  <a:gd name="connsiteY3" fmla="*/ 2507085 h 3379504"/>
                  <a:gd name="connsiteX4" fmla="*/ 1128037 w 2101098"/>
                  <a:gd name="connsiteY4" fmla="*/ 3379504 h 3379504"/>
                  <a:gd name="connsiteX5" fmla="*/ 2819 w 2101098"/>
                  <a:gd name="connsiteY5" fmla="*/ 2569780 h 3379504"/>
                  <a:gd name="connsiteX6" fmla="*/ 428488 w 2101098"/>
                  <a:gd name="connsiteY6" fmla="*/ 1781504 h 3379504"/>
                  <a:gd name="connsiteX7" fmla="*/ 460019 w 2101098"/>
                  <a:gd name="connsiteY7" fmla="*/ 0 h 3379504"/>
                  <a:gd name="connsiteX0" fmla="*/ 478310 w 2119389"/>
                  <a:gd name="connsiteY0" fmla="*/ 0 h 3379504"/>
                  <a:gd name="connsiteX1" fmla="*/ 1581896 w 2119389"/>
                  <a:gd name="connsiteY1" fmla="*/ 31531 h 3379504"/>
                  <a:gd name="connsiteX2" fmla="*/ 1597661 w 2119389"/>
                  <a:gd name="connsiteY2" fmla="*/ 1844566 h 3379504"/>
                  <a:gd name="connsiteX3" fmla="*/ 2119389 w 2119389"/>
                  <a:gd name="connsiteY3" fmla="*/ 2507085 h 3379504"/>
                  <a:gd name="connsiteX4" fmla="*/ 1146328 w 2119389"/>
                  <a:gd name="connsiteY4" fmla="*/ 3379504 h 3379504"/>
                  <a:gd name="connsiteX5" fmla="*/ 21110 w 2119389"/>
                  <a:gd name="connsiteY5" fmla="*/ 2569780 h 3379504"/>
                  <a:gd name="connsiteX6" fmla="*/ 446779 w 2119389"/>
                  <a:gd name="connsiteY6" fmla="*/ 1781504 h 3379504"/>
                  <a:gd name="connsiteX7" fmla="*/ 478310 w 2119389"/>
                  <a:gd name="connsiteY7" fmla="*/ 0 h 3379504"/>
                  <a:gd name="connsiteX0" fmla="*/ 478310 w 2143333"/>
                  <a:gd name="connsiteY0" fmla="*/ 0 h 3379504"/>
                  <a:gd name="connsiteX1" fmla="*/ 1581896 w 2143333"/>
                  <a:gd name="connsiteY1" fmla="*/ 31531 h 3379504"/>
                  <a:gd name="connsiteX2" fmla="*/ 1597661 w 2143333"/>
                  <a:gd name="connsiteY2" fmla="*/ 1844566 h 3379504"/>
                  <a:gd name="connsiteX3" fmla="*/ 2119389 w 2143333"/>
                  <a:gd name="connsiteY3" fmla="*/ 2507085 h 3379504"/>
                  <a:gd name="connsiteX4" fmla="*/ 1146328 w 2143333"/>
                  <a:gd name="connsiteY4" fmla="*/ 3379504 h 3379504"/>
                  <a:gd name="connsiteX5" fmla="*/ 21110 w 2143333"/>
                  <a:gd name="connsiteY5" fmla="*/ 2569780 h 3379504"/>
                  <a:gd name="connsiteX6" fmla="*/ 446779 w 2143333"/>
                  <a:gd name="connsiteY6" fmla="*/ 1781504 h 3379504"/>
                  <a:gd name="connsiteX7" fmla="*/ 478310 w 2143333"/>
                  <a:gd name="connsiteY7" fmla="*/ 0 h 3379504"/>
                  <a:gd name="connsiteX0" fmla="*/ 478310 w 2122771"/>
                  <a:gd name="connsiteY0" fmla="*/ 0 h 3379504"/>
                  <a:gd name="connsiteX1" fmla="*/ 1581896 w 2122771"/>
                  <a:gd name="connsiteY1" fmla="*/ 31531 h 3379504"/>
                  <a:gd name="connsiteX2" fmla="*/ 1597661 w 2122771"/>
                  <a:gd name="connsiteY2" fmla="*/ 1844566 h 3379504"/>
                  <a:gd name="connsiteX3" fmla="*/ 2119389 w 2122771"/>
                  <a:gd name="connsiteY3" fmla="*/ 2507085 h 3379504"/>
                  <a:gd name="connsiteX4" fmla="*/ 1146328 w 2122771"/>
                  <a:gd name="connsiteY4" fmla="*/ 3379504 h 3379504"/>
                  <a:gd name="connsiteX5" fmla="*/ 21110 w 2122771"/>
                  <a:gd name="connsiteY5" fmla="*/ 2569780 h 3379504"/>
                  <a:gd name="connsiteX6" fmla="*/ 446779 w 2122771"/>
                  <a:gd name="connsiteY6" fmla="*/ 1781504 h 3379504"/>
                  <a:gd name="connsiteX7" fmla="*/ 478310 w 2122771"/>
                  <a:gd name="connsiteY7" fmla="*/ 0 h 3379504"/>
                  <a:gd name="connsiteX0" fmla="*/ 478310 w 2122771"/>
                  <a:gd name="connsiteY0" fmla="*/ 0 h 3406085"/>
                  <a:gd name="connsiteX1" fmla="*/ 1581896 w 2122771"/>
                  <a:gd name="connsiteY1" fmla="*/ 31531 h 3406085"/>
                  <a:gd name="connsiteX2" fmla="*/ 1597661 w 2122771"/>
                  <a:gd name="connsiteY2" fmla="*/ 1844566 h 3406085"/>
                  <a:gd name="connsiteX3" fmla="*/ 2119389 w 2122771"/>
                  <a:gd name="connsiteY3" fmla="*/ 2507085 h 3406085"/>
                  <a:gd name="connsiteX4" fmla="*/ 1167593 w 2122771"/>
                  <a:gd name="connsiteY4" fmla="*/ 3406085 h 3406085"/>
                  <a:gd name="connsiteX5" fmla="*/ 21110 w 2122771"/>
                  <a:gd name="connsiteY5" fmla="*/ 2569780 h 3406085"/>
                  <a:gd name="connsiteX6" fmla="*/ 446779 w 2122771"/>
                  <a:gd name="connsiteY6" fmla="*/ 1781504 h 3406085"/>
                  <a:gd name="connsiteX7" fmla="*/ 478310 w 2122771"/>
                  <a:gd name="connsiteY7" fmla="*/ 0 h 3406085"/>
                  <a:gd name="connsiteX0" fmla="*/ 478310 w 2122771"/>
                  <a:gd name="connsiteY0" fmla="*/ 0 h 3406085"/>
                  <a:gd name="connsiteX1" fmla="*/ 1581896 w 2122771"/>
                  <a:gd name="connsiteY1" fmla="*/ 31531 h 3406085"/>
                  <a:gd name="connsiteX2" fmla="*/ 1597661 w 2122771"/>
                  <a:gd name="connsiteY2" fmla="*/ 1844566 h 3406085"/>
                  <a:gd name="connsiteX3" fmla="*/ 2119389 w 2122771"/>
                  <a:gd name="connsiteY3" fmla="*/ 2507085 h 3406085"/>
                  <a:gd name="connsiteX4" fmla="*/ 1167593 w 2122771"/>
                  <a:gd name="connsiteY4" fmla="*/ 3406085 h 3406085"/>
                  <a:gd name="connsiteX5" fmla="*/ 21110 w 2122771"/>
                  <a:gd name="connsiteY5" fmla="*/ 2569780 h 3406085"/>
                  <a:gd name="connsiteX6" fmla="*/ 446779 w 2122771"/>
                  <a:gd name="connsiteY6" fmla="*/ 1781504 h 3406085"/>
                  <a:gd name="connsiteX7" fmla="*/ 478310 w 2122771"/>
                  <a:gd name="connsiteY7" fmla="*/ 0 h 3406085"/>
                  <a:gd name="connsiteX0" fmla="*/ 490053 w 2134514"/>
                  <a:gd name="connsiteY0" fmla="*/ 0 h 3406085"/>
                  <a:gd name="connsiteX1" fmla="*/ 1593639 w 2134514"/>
                  <a:gd name="connsiteY1" fmla="*/ 31531 h 3406085"/>
                  <a:gd name="connsiteX2" fmla="*/ 1609404 w 2134514"/>
                  <a:gd name="connsiteY2" fmla="*/ 1844566 h 3406085"/>
                  <a:gd name="connsiteX3" fmla="*/ 2131132 w 2134514"/>
                  <a:gd name="connsiteY3" fmla="*/ 2507085 h 3406085"/>
                  <a:gd name="connsiteX4" fmla="*/ 1179336 w 2134514"/>
                  <a:gd name="connsiteY4" fmla="*/ 3406085 h 3406085"/>
                  <a:gd name="connsiteX5" fmla="*/ 16904 w 2134514"/>
                  <a:gd name="connsiteY5" fmla="*/ 2479403 h 3406085"/>
                  <a:gd name="connsiteX6" fmla="*/ 458522 w 2134514"/>
                  <a:gd name="connsiteY6" fmla="*/ 1781504 h 3406085"/>
                  <a:gd name="connsiteX7" fmla="*/ 490053 w 2134514"/>
                  <a:gd name="connsiteY7" fmla="*/ 0 h 3406085"/>
                  <a:gd name="connsiteX0" fmla="*/ 490053 w 2134514"/>
                  <a:gd name="connsiteY0" fmla="*/ 0 h 3406085"/>
                  <a:gd name="connsiteX1" fmla="*/ 1593639 w 2134514"/>
                  <a:gd name="connsiteY1" fmla="*/ 31531 h 3406085"/>
                  <a:gd name="connsiteX2" fmla="*/ 1609404 w 2134514"/>
                  <a:gd name="connsiteY2" fmla="*/ 1844566 h 3406085"/>
                  <a:gd name="connsiteX3" fmla="*/ 2131132 w 2134514"/>
                  <a:gd name="connsiteY3" fmla="*/ 2507085 h 3406085"/>
                  <a:gd name="connsiteX4" fmla="*/ 1179336 w 2134514"/>
                  <a:gd name="connsiteY4" fmla="*/ 3406085 h 3406085"/>
                  <a:gd name="connsiteX5" fmla="*/ 16904 w 2134514"/>
                  <a:gd name="connsiteY5" fmla="*/ 2479403 h 3406085"/>
                  <a:gd name="connsiteX6" fmla="*/ 458522 w 2134514"/>
                  <a:gd name="connsiteY6" fmla="*/ 1781504 h 3406085"/>
                  <a:gd name="connsiteX7" fmla="*/ 490053 w 2134514"/>
                  <a:gd name="connsiteY7" fmla="*/ 0 h 3406085"/>
                  <a:gd name="connsiteX0" fmla="*/ 473149 w 2117610"/>
                  <a:gd name="connsiteY0" fmla="*/ 0 h 3406085"/>
                  <a:gd name="connsiteX1" fmla="*/ 1576735 w 2117610"/>
                  <a:gd name="connsiteY1" fmla="*/ 31531 h 3406085"/>
                  <a:gd name="connsiteX2" fmla="*/ 1592500 w 2117610"/>
                  <a:gd name="connsiteY2" fmla="*/ 1844566 h 3406085"/>
                  <a:gd name="connsiteX3" fmla="*/ 2114228 w 2117610"/>
                  <a:gd name="connsiteY3" fmla="*/ 2507085 h 3406085"/>
                  <a:gd name="connsiteX4" fmla="*/ 1162432 w 2117610"/>
                  <a:gd name="connsiteY4" fmla="*/ 3406085 h 3406085"/>
                  <a:gd name="connsiteX5" fmla="*/ 0 w 2117610"/>
                  <a:gd name="connsiteY5" fmla="*/ 2479403 h 3406085"/>
                  <a:gd name="connsiteX6" fmla="*/ 441618 w 2117610"/>
                  <a:gd name="connsiteY6" fmla="*/ 1781504 h 3406085"/>
                  <a:gd name="connsiteX7" fmla="*/ 473149 w 2117610"/>
                  <a:gd name="connsiteY7" fmla="*/ 0 h 3406085"/>
                  <a:gd name="connsiteX0" fmla="*/ 473149 w 2117610"/>
                  <a:gd name="connsiteY0" fmla="*/ 0 h 3406085"/>
                  <a:gd name="connsiteX1" fmla="*/ 1576735 w 2117610"/>
                  <a:gd name="connsiteY1" fmla="*/ 31531 h 3406085"/>
                  <a:gd name="connsiteX2" fmla="*/ 1592500 w 2117610"/>
                  <a:gd name="connsiteY2" fmla="*/ 1844566 h 3406085"/>
                  <a:gd name="connsiteX3" fmla="*/ 2114228 w 2117610"/>
                  <a:gd name="connsiteY3" fmla="*/ 2507085 h 3406085"/>
                  <a:gd name="connsiteX4" fmla="*/ 1162432 w 2117610"/>
                  <a:gd name="connsiteY4" fmla="*/ 3406085 h 3406085"/>
                  <a:gd name="connsiteX5" fmla="*/ 0 w 2117610"/>
                  <a:gd name="connsiteY5" fmla="*/ 2479403 h 3406085"/>
                  <a:gd name="connsiteX6" fmla="*/ 441618 w 2117610"/>
                  <a:gd name="connsiteY6" fmla="*/ 1781504 h 3406085"/>
                  <a:gd name="connsiteX7" fmla="*/ 473149 w 2117610"/>
                  <a:gd name="connsiteY7" fmla="*/ 0 h 3406085"/>
                  <a:gd name="connsiteX0" fmla="*/ 480561 w 2125022"/>
                  <a:gd name="connsiteY0" fmla="*/ 0 h 3406085"/>
                  <a:gd name="connsiteX1" fmla="*/ 1584147 w 2125022"/>
                  <a:gd name="connsiteY1" fmla="*/ 31531 h 3406085"/>
                  <a:gd name="connsiteX2" fmla="*/ 1599912 w 2125022"/>
                  <a:gd name="connsiteY2" fmla="*/ 1844566 h 3406085"/>
                  <a:gd name="connsiteX3" fmla="*/ 2121640 w 2125022"/>
                  <a:gd name="connsiteY3" fmla="*/ 2507085 h 3406085"/>
                  <a:gd name="connsiteX4" fmla="*/ 1169844 w 2125022"/>
                  <a:gd name="connsiteY4" fmla="*/ 3406085 h 3406085"/>
                  <a:gd name="connsiteX5" fmla="*/ 7412 w 2125022"/>
                  <a:gd name="connsiteY5" fmla="*/ 2479403 h 3406085"/>
                  <a:gd name="connsiteX6" fmla="*/ 449030 w 2125022"/>
                  <a:gd name="connsiteY6" fmla="*/ 1781504 h 3406085"/>
                  <a:gd name="connsiteX7" fmla="*/ 480561 w 2125022"/>
                  <a:gd name="connsiteY7" fmla="*/ 0 h 3406085"/>
                  <a:gd name="connsiteX0" fmla="*/ 480561 w 2125076"/>
                  <a:gd name="connsiteY0" fmla="*/ 0 h 3406085"/>
                  <a:gd name="connsiteX1" fmla="*/ 1584147 w 2125076"/>
                  <a:gd name="connsiteY1" fmla="*/ 31531 h 3406085"/>
                  <a:gd name="connsiteX2" fmla="*/ 1605228 w 2125076"/>
                  <a:gd name="connsiteY2" fmla="*/ 1796720 h 3406085"/>
                  <a:gd name="connsiteX3" fmla="*/ 2121640 w 2125076"/>
                  <a:gd name="connsiteY3" fmla="*/ 2507085 h 3406085"/>
                  <a:gd name="connsiteX4" fmla="*/ 1169844 w 2125076"/>
                  <a:gd name="connsiteY4" fmla="*/ 3406085 h 3406085"/>
                  <a:gd name="connsiteX5" fmla="*/ 7412 w 2125076"/>
                  <a:gd name="connsiteY5" fmla="*/ 2479403 h 3406085"/>
                  <a:gd name="connsiteX6" fmla="*/ 449030 w 2125076"/>
                  <a:gd name="connsiteY6" fmla="*/ 1781504 h 3406085"/>
                  <a:gd name="connsiteX7" fmla="*/ 480561 w 2125076"/>
                  <a:gd name="connsiteY7" fmla="*/ 0 h 3406085"/>
                  <a:gd name="connsiteX0" fmla="*/ 480561 w 2125076"/>
                  <a:gd name="connsiteY0" fmla="*/ 0 h 3416717"/>
                  <a:gd name="connsiteX1" fmla="*/ 1584147 w 2125076"/>
                  <a:gd name="connsiteY1" fmla="*/ 31531 h 3416717"/>
                  <a:gd name="connsiteX2" fmla="*/ 1605228 w 2125076"/>
                  <a:gd name="connsiteY2" fmla="*/ 1796720 h 3416717"/>
                  <a:gd name="connsiteX3" fmla="*/ 2121640 w 2125076"/>
                  <a:gd name="connsiteY3" fmla="*/ 2507085 h 3416717"/>
                  <a:gd name="connsiteX4" fmla="*/ 1074151 w 2125076"/>
                  <a:gd name="connsiteY4" fmla="*/ 3416717 h 3416717"/>
                  <a:gd name="connsiteX5" fmla="*/ 7412 w 2125076"/>
                  <a:gd name="connsiteY5" fmla="*/ 2479403 h 3416717"/>
                  <a:gd name="connsiteX6" fmla="*/ 449030 w 2125076"/>
                  <a:gd name="connsiteY6" fmla="*/ 1781504 h 3416717"/>
                  <a:gd name="connsiteX7" fmla="*/ 480561 w 2125076"/>
                  <a:gd name="connsiteY7" fmla="*/ 0 h 3416717"/>
                  <a:gd name="connsiteX0" fmla="*/ 480561 w 2125076"/>
                  <a:gd name="connsiteY0" fmla="*/ 0 h 3416717"/>
                  <a:gd name="connsiteX1" fmla="*/ 1584147 w 2125076"/>
                  <a:gd name="connsiteY1" fmla="*/ 31531 h 3416717"/>
                  <a:gd name="connsiteX2" fmla="*/ 1605228 w 2125076"/>
                  <a:gd name="connsiteY2" fmla="*/ 1796720 h 3416717"/>
                  <a:gd name="connsiteX3" fmla="*/ 2121640 w 2125076"/>
                  <a:gd name="connsiteY3" fmla="*/ 2507085 h 3416717"/>
                  <a:gd name="connsiteX4" fmla="*/ 1074151 w 2125076"/>
                  <a:gd name="connsiteY4" fmla="*/ 3416717 h 3416717"/>
                  <a:gd name="connsiteX5" fmla="*/ 7412 w 2125076"/>
                  <a:gd name="connsiteY5" fmla="*/ 2479403 h 3416717"/>
                  <a:gd name="connsiteX6" fmla="*/ 449030 w 2125076"/>
                  <a:gd name="connsiteY6" fmla="*/ 1781504 h 3416717"/>
                  <a:gd name="connsiteX7" fmla="*/ 480561 w 2125076"/>
                  <a:gd name="connsiteY7" fmla="*/ 0 h 3416717"/>
                  <a:gd name="connsiteX0" fmla="*/ 480561 w 2125076"/>
                  <a:gd name="connsiteY0" fmla="*/ 0 h 3416717"/>
                  <a:gd name="connsiteX1" fmla="*/ 1584147 w 2125076"/>
                  <a:gd name="connsiteY1" fmla="*/ 31531 h 3416717"/>
                  <a:gd name="connsiteX2" fmla="*/ 1605228 w 2125076"/>
                  <a:gd name="connsiteY2" fmla="*/ 1796720 h 3416717"/>
                  <a:gd name="connsiteX3" fmla="*/ 2121640 w 2125076"/>
                  <a:gd name="connsiteY3" fmla="*/ 2507085 h 3416717"/>
                  <a:gd name="connsiteX4" fmla="*/ 1074151 w 2125076"/>
                  <a:gd name="connsiteY4" fmla="*/ 3416717 h 3416717"/>
                  <a:gd name="connsiteX5" fmla="*/ 7412 w 2125076"/>
                  <a:gd name="connsiteY5" fmla="*/ 2479403 h 3416717"/>
                  <a:gd name="connsiteX6" fmla="*/ 449030 w 2125076"/>
                  <a:gd name="connsiteY6" fmla="*/ 1781504 h 3416717"/>
                  <a:gd name="connsiteX7" fmla="*/ 480561 w 2125076"/>
                  <a:gd name="connsiteY7" fmla="*/ 0 h 3416717"/>
                  <a:gd name="connsiteX0" fmla="*/ 486966 w 2131481"/>
                  <a:gd name="connsiteY0" fmla="*/ 0 h 3416717"/>
                  <a:gd name="connsiteX1" fmla="*/ 1590552 w 2131481"/>
                  <a:gd name="connsiteY1" fmla="*/ 31531 h 3416717"/>
                  <a:gd name="connsiteX2" fmla="*/ 1611633 w 2131481"/>
                  <a:gd name="connsiteY2" fmla="*/ 1796720 h 3416717"/>
                  <a:gd name="connsiteX3" fmla="*/ 2128045 w 2131481"/>
                  <a:gd name="connsiteY3" fmla="*/ 2507085 h 3416717"/>
                  <a:gd name="connsiteX4" fmla="*/ 1080556 w 2131481"/>
                  <a:gd name="connsiteY4" fmla="*/ 3416717 h 3416717"/>
                  <a:gd name="connsiteX5" fmla="*/ 13817 w 2131481"/>
                  <a:gd name="connsiteY5" fmla="*/ 2479403 h 3416717"/>
                  <a:gd name="connsiteX6" fmla="*/ 455435 w 2131481"/>
                  <a:gd name="connsiteY6" fmla="*/ 1781504 h 3416717"/>
                  <a:gd name="connsiteX7" fmla="*/ 486966 w 2131481"/>
                  <a:gd name="connsiteY7" fmla="*/ 0 h 3416717"/>
                  <a:gd name="connsiteX0" fmla="*/ 511197 w 2155712"/>
                  <a:gd name="connsiteY0" fmla="*/ 0 h 3416717"/>
                  <a:gd name="connsiteX1" fmla="*/ 1614783 w 2155712"/>
                  <a:gd name="connsiteY1" fmla="*/ 31531 h 3416717"/>
                  <a:gd name="connsiteX2" fmla="*/ 1635864 w 2155712"/>
                  <a:gd name="connsiteY2" fmla="*/ 1796720 h 3416717"/>
                  <a:gd name="connsiteX3" fmla="*/ 2152276 w 2155712"/>
                  <a:gd name="connsiteY3" fmla="*/ 2507085 h 3416717"/>
                  <a:gd name="connsiteX4" fmla="*/ 1104787 w 2155712"/>
                  <a:gd name="connsiteY4" fmla="*/ 3416717 h 3416717"/>
                  <a:gd name="connsiteX5" fmla="*/ 11467 w 2155712"/>
                  <a:gd name="connsiteY5" fmla="*/ 2490036 h 3416717"/>
                  <a:gd name="connsiteX6" fmla="*/ 479666 w 2155712"/>
                  <a:gd name="connsiteY6" fmla="*/ 1781504 h 3416717"/>
                  <a:gd name="connsiteX7" fmla="*/ 511197 w 2155712"/>
                  <a:gd name="connsiteY7" fmla="*/ 0 h 3416717"/>
                  <a:gd name="connsiteX0" fmla="*/ 511197 w 2155712"/>
                  <a:gd name="connsiteY0" fmla="*/ 0 h 3416717"/>
                  <a:gd name="connsiteX1" fmla="*/ 1614783 w 2155712"/>
                  <a:gd name="connsiteY1" fmla="*/ 31531 h 3416717"/>
                  <a:gd name="connsiteX2" fmla="*/ 1635864 w 2155712"/>
                  <a:gd name="connsiteY2" fmla="*/ 1796720 h 3416717"/>
                  <a:gd name="connsiteX3" fmla="*/ 2152276 w 2155712"/>
                  <a:gd name="connsiteY3" fmla="*/ 2507085 h 3416717"/>
                  <a:gd name="connsiteX4" fmla="*/ 1104787 w 2155712"/>
                  <a:gd name="connsiteY4" fmla="*/ 3416717 h 3416717"/>
                  <a:gd name="connsiteX5" fmla="*/ 11467 w 2155712"/>
                  <a:gd name="connsiteY5" fmla="*/ 2490036 h 3416717"/>
                  <a:gd name="connsiteX6" fmla="*/ 479666 w 2155712"/>
                  <a:gd name="connsiteY6" fmla="*/ 1781504 h 3416717"/>
                  <a:gd name="connsiteX7" fmla="*/ 511197 w 2155712"/>
                  <a:gd name="connsiteY7" fmla="*/ 0 h 3416717"/>
                  <a:gd name="connsiteX0" fmla="*/ 499730 w 2144245"/>
                  <a:gd name="connsiteY0" fmla="*/ 0 h 3416717"/>
                  <a:gd name="connsiteX1" fmla="*/ 1603316 w 2144245"/>
                  <a:gd name="connsiteY1" fmla="*/ 31531 h 3416717"/>
                  <a:gd name="connsiteX2" fmla="*/ 1624397 w 2144245"/>
                  <a:gd name="connsiteY2" fmla="*/ 1796720 h 3416717"/>
                  <a:gd name="connsiteX3" fmla="*/ 2140809 w 2144245"/>
                  <a:gd name="connsiteY3" fmla="*/ 2507085 h 3416717"/>
                  <a:gd name="connsiteX4" fmla="*/ 1093320 w 2144245"/>
                  <a:gd name="connsiteY4" fmla="*/ 3416717 h 3416717"/>
                  <a:gd name="connsiteX5" fmla="*/ 0 w 2144245"/>
                  <a:gd name="connsiteY5" fmla="*/ 2490036 h 3416717"/>
                  <a:gd name="connsiteX6" fmla="*/ 468199 w 2144245"/>
                  <a:gd name="connsiteY6" fmla="*/ 1781504 h 3416717"/>
                  <a:gd name="connsiteX7" fmla="*/ 499730 w 2144245"/>
                  <a:gd name="connsiteY7" fmla="*/ 0 h 3416717"/>
                  <a:gd name="connsiteX0" fmla="*/ 499730 w 2144356"/>
                  <a:gd name="connsiteY0" fmla="*/ 0 h 3416717"/>
                  <a:gd name="connsiteX1" fmla="*/ 1603316 w 2144356"/>
                  <a:gd name="connsiteY1" fmla="*/ 31531 h 3416717"/>
                  <a:gd name="connsiteX2" fmla="*/ 1624397 w 2144356"/>
                  <a:gd name="connsiteY2" fmla="*/ 1796720 h 3416717"/>
                  <a:gd name="connsiteX3" fmla="*/ 2140809 w 2144356"/>
                  <a:gd name="connsiteY3" fmla="*/ 2507085 h 3416717"/>
                  <a:gd name="connsiteX4" fmla="*/ 1093320 w 2144356"/>
                  <a:gd name="connsiteY4" fmla="*/ 3416717 h 3416717"/>
                  <a:gd name="connsiteX5" fmla="*/ 0 w 2144356"/>
                  <a:gd name="connsiteY5" fmla="*/ 2490036 h 3416717"/>
                  <a:gd name="connsiteX6" fmla="*/ 468199 w 2144356"/>
                  <a:gd name="connsiteY6" fmla="*/ 1781504 h 3416717"/>
                  <a:gd name="connsiteX7" fmla="*/ 499730 w 2144356"/>
                  <a:gd name="connsiteY7" fmla="*/ 0 h 3416717"/>
                  <a:gd name="connsiteX0" fmla="*/ 499730 w 2140816"/>
                  <a:gd name="connsiteY0" fmla="*/ 0 h 3416717"/>
                  <a:gd name="connsiteX1" fmla="*/ 1603316 w 2140816"/>
                  <a:gd name="connsiteY1" fmla="*/ 31531 h 3416717"/>
                  <a:gd name="connsiteX2" fmla="*/ 1624397 w 2140816"/>
                  <a:gd name="connsiteY2" fmla="*/ 1796720 h 3416717"/>
                  <a:gd name="connsiteX3" fmla="*/ 2140809 w 2140816"/>
                  <a:gd name="connsiteY3" fmla="*/ 2507085 h 3416717"/>
                  <a:gd name="connsiteX4" fmla="*/ 1093320 w 2140816"/>
                  <a:gd name="connsiteY4" fmla="*/ 3416717 h 3416717"/>
                  <a:gd name="connsiteX5" fmla="*/ 0 w 2140816"/>
                  <a:gd name="connsiteY5" fmla="*/ 2490036 h 3416717"/>
                  <a:gd name="connsiteX6" fmla="*/ 468199 w 2140816"/>
                  <a:gd name="connsiteY6" fmla="*/ 1781504 h 3416717"/>
                  <a:gd name="connsiteX7" fmla="*/ 499730 w 2140816"/>
                  <a:gd name="connsiteY7" fmla="*/ 0 h 3416717"/>
                  <a:gd name="connsiteX0" fmla="*/ 499730 w 2140816"/>
                  <a:gd name="connsiteY0" fmla="*/ 0 h 3416717"/>
                  <a:gd name="connsiteX1" fmla="*/ 1603316 w 2140816"/>
                  <a:gd name="connsiteY1" fmla="*/ 31531 h 3416717"/>
                  <a:gd name="connsiteX2" fmla="*/ 1624397 w 2140816"/>
                  <a:gd name="connsiteY2" fmla="*/ 1796720 h 3416717"/>
                  <a:gd name="connsiteX3" fmla="*/ 2140809 w 2140816"/>
                  <a:gd name="connsiteY3" fmla="*/ 2507085 h 3416717"/>
                  <a:gd name="connsiteX4" fmla="*/ 1093320 w 2140816"/>
                  <a:gd name="connsiteY4" fmla="*/ 3416717 h 3416717"/>
                  <a:gd name="connsiteX5" fmla="*/ 0 w 2140816"/>
                  <a:gd name="connsiteY5" fmla="*/ 2490036 h 3416717"/>
                  <a:gd name="connsiteX6" fmla="*/ 468199 w 2140816"/>
                  <a:gd name="connsiteY6" fmla="*/ 1781504 h 3416717"/>
                  <a:gd name="connsiteX7" fmla="*/ 499730 w 2140816"/>
                  <a:gd name="connsiteY7" fmla="*/ 0 h 3416717"/>
                  <a:gd name="connsiteX0" fmla="*/ 499730 w 2140816"/>
                  <a:gd name="connsiteY0" fmla="*/ 0 h 3416717"/>
                  <a:gd name="connsiteX1" fmla="*/ 1603316 w 2140816"/>
                  <a:gd name="connsiteY1" fmla="*/ 31531 h 3416717"/>
                  <a:gd name="connsiteX2" fmla="*/ 1624397 w 2140816"/>
                  <a:gd name="connsiteY2" fmla="*/ 1796720 h 3416717"/>
                  <a:gd name="connsiteX3" fmla="*/ 2140809 w 2140816"/>
                  <a:gd name="connsiteY3" fmla="*/ 2507085 h 3416717"/>
                  <a:gd name="connsiteX4" fmla="*/ 1093320 w 2140816"/>
                  <a:gd name="connsiteY4" fmla="*/ 3416717 h 3416717"/>
                  <a:gd name="connsiteX5" fmla="*/ 0 w 2140816"/>
                  <a:gd name="connsiteY5" fmla="*/ 2490036 h 3416717"/>
                  <a:gd name="connsiteX6" fmla="*/ 468199 w 2140816"/>
                  <a:gd name="connsiteY6" fmla="*/ 1781504 h 3416717"/>
                  <a:gd name="connsiteX7" fmla="*/ 499730 w 2140816"/>
                  <a:gd name="connsiteY7" fmla="*/ 0 h 3416717"/>
                  <a:gd name="connsiteX0" fmla="*/ 499730 w 2140816"/>
                  <a:gd name="connsiteY0" fmla="*/ 0 h 3416717"/>
                  <a:gd name="connsiteX1" fmla="*/ 1624581 w 2140816"/>
                  <a:gd name="connsiteY1" fmla="*/ 42163 h 3416717"/>
                  <a:gd name="connsiteX2" fmla="*/ 1624397 w 2140816"/>
                  <a:gd name="connsiteY2" fmla="*/ 1796720 h 3416717"/>
                  <a:gd name="connsiteX3" fmla="*/ 2140809 w 2140816"/>
                  <a:gd name="connsiteY3" fmla="*/ 2507085 h 3416717"/>
                  <a:gd name="connsiteX4" fmla="*/ 1093320 w 2140816"/>
                  <a:gd name="connsiteY4" fmla="*/ 3416717 h 3416717"/>
                  <a:gd name="connsiteX5" fmla="*/ 0 w 2140816"/>
                  <a:gd name="connsiteY5" fmla="*/ 2490036 h 3416717"/>
                  <a:gd name="connsiteX6" fmla="*/ 468199 w 2140816"/>
                  <a:gd name="connsiteY6" fmla="*/ 1781504 h 3416717"/>
                  <a:gd name="connsiteX7" fmla="*/ 499730 w 2140816"/>
                  <a:gd name="connsiteY7" fmla="*/ 0 h 3416717"/>
                  <a:gd name="connsiteX0" fmla="*/ 505047 w 2140816"/>
                  <a:gd name="connsiteY0" fmla="*/ 0 h 3390135"/>
                  <a:gd name="connsiteX1" fmla="*/ 1624581 w 2140816"/>
                  <a:gd name="connsiteY1" fmla="*/ 15581 h 3390135"/>
                  <a:gd name="connsiteX2" fmla="*/ 1624397 w 2140816"/>
                  <a:gd name="connsiteY2" fmla="*/ 1770138 h 3390135"/>
                  <a:gd name="connsiteX3" fmla="*/ 2140809 w 2140816"/>
                  <a:gd name="connsiteY3" fmla="*/ 2480503 h 3390135"/>
                  <a:gd name="connsiteX4" fmla="*/ 1093320 w 2140816"/>
                  <a:gd name="connsiteY4" fmla="*/ 3390135 h 3390135"/>
                  <a:gd name="connsiteX5" fmla="*/ 0 w 2140816"/>
                  <a:gd name="connsiteY5" fmla="*/ 2463454 h 3390135"/>
                  <a:gd name="connsiteX6" fmla="*/ 468199 w 2140816"/>
                  <a:gd name="connsiteY6" fmla="*/ 1754922 h 3390135"/>
                  <a:gd name="connsiteX7" fmla="*/ 505047 w 2140816"/>
                  <a:gd name="connsiteY7" fmla="*/ 0 h 3390135"/>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468199 w 2140816"/>
                  <a:gd name="connsiteY6" fmla="*/ 1739341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7 w 2140816"/>
                  <a:gd name="connsiteY6" fmla="*/ 1744658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16045 w 2140816"/>
                  <a:gd name="connsiteY6" fmla="*/ 1749974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60607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60607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54557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60607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17343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60607 h 3374554"/>
                  <a:gd name="connsiteX7" fmla="*/ 510364 w 2140816"/>
                  <a:gd name="connsiteY7" fmla="*/ 367 h 3374554"/>
                  <a:gd name="connsiteX0" fmla="*/ 510364 w 2140816"/>
                  <a:gd name="connsiteY0" fmla="*/ 367 h 3374554"/>
                  <a:gd name="connsiteX1" fmla="*/ 1624581 w 2140816"/>
                  <a:gd name="connsiteY1" fmla="*/ 0 h 3374554"/>
                  <a:gd name="connsiteX2" fmla="*/ 1624397 w 2140816"/>
                  <a:gd name="connsiteY2" fmla="*/ 1717343 h 3374554"/>
                  <a:gd name="connsiteX3" fmla="*/ 2140809 w 2140816"/>
                  <a:gd name="connsiteY3" fmla="*/ 2464922 h 3374554"/>
                  <a:gd name="connsiteX4" fmla="*/ 1093320 w 2140816"/>
                  <a:gd name="connsiteY4" fmla="*/ 3374554 h 3374554"/>
                  <a:gd name="connsiteX5" fmla="*/ 0 w 2140816"/>
                  <a:gd name="connsiteY5" fmla="*/ 2447873 h 3374554"/>
                  <a:gd name="connsiteX6" fmla="*/ 500096 w 2140816"/>
                  <a:gd name="connsiteY6" fmla="*/ 1718076 h 3374554"/>
                  <a:gd name="connsiteX7" fmla="*/ 510364 w 2140816"/>
                  <a:gd name="connsiteY7" fmla="*/ 367 h 337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0816" h="3374554">
                    <a:moveTo>
                      <a:pt x="510364" y="367"/>
                    </a:moveTo>
                    <a:lnTo>
                      <a:pt x="1624581" y="0"/>
                    </a:lnTo>
                    <a:cubicBezTo>
                      <a:pt x="1624520" y="584852"/>
                      <a:pt x="1624458" y="1132491"/>
                      <a:pt x="1624397" y="1717343"/>
                    </a:cubicBezTo>
                    <a:cubicBezTo>
                      <a:pt x="1894000" y="1865526"/>
                      <a:pt x="2142337" y="1992446"/>
                      <a:pt x="2140809" y="2464922"/>
                    </a:cubicBezTo>
                    <a:cubicBezTo>
                      <a:pt x="2007108" y="3145162"/>
                      <a:pt x="1575940" y="3364105"/>
                      <a:pt x="1093320" y="3374554"/>
                    </a:cubicBezTo>
                    <a:cubicBezTo>
                      <a:pt x="411185" y="3319680"/>
                      <a:pt x="38741" y="3046169"/>
                      <a:pt x="0" y="2447873"/>
                    </a:cubicBezTo>
                    <a:cubicBezTo>
                      <a:pt x="5682" y="2262171"/>
                      <a:pt x="46440" y="1869928"/>
                      <a:pt x="500096" y="1718076"/>
                    </a:cubicBezTo>
                    <a:cubicBezTo>
                      <a:pt x="508835" y="424264"/>
                      <a:pt x="506942" y="581797"/>
                      <a:pt x="510364" y="367"/>
                    </a:cubicBezTo>
                    <a:close/>
                  </a:path>
                </a:pathLst>
              </a:custGeom>
              <a:solidFill>
                <a:schemeClr val="bg2">
                  <a:lumMod val="20000"/>
                  <a:lumOff val="80000"/>
                </a:schemeClr>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9" name="Picture 2">
                <a:extLst>
                  <a:ext uri="{FF2B5EF4-FFF2-40B4-BE49-F238E27FC236}">
                    <a16:creationId xmlns:a16="http://schemas.microsoft.com/office/drawing/2014/main" id="{5ABD398D-2205-5A42-A2E1-9E271DE5002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717" r="35746"/>
              <a:stretch/>
            </p:blipFill>
            <p:spPr bwMode="auto">
              <a:xfrm>
                <a:off x="4093145" y="1915055"/>
                <a:ext cx="378158" cy="1325170"/>
              </a:xfrm>
              <a:prstGeom prst="rect">
                <a:avLst/>
              </a:prstGeom>
              <a:noFill/>
              <a:extLst>
                <a:ext uri="{909E8E84-426E-40DD-AFC4-6F175D3DCCD1}">
                  <a14:hiddenFill xmlns:a14="http://schemas.microsoft.com/office/drawing/2010/main">
                    <a:solidFill>
                      <a:srgbClr val="FFFFFF"/>
                    </a:solidFill>
                  </a14:hiddenFill>
                </a:ext>
              </a:extLst>
            </p:spPr>
          </p:pic>
        </p:grpSp>
        <p:sp>
          <p:nvSpPr>
            <p:cNvPr id="175" name="Bent Arrow 174">
              <a:extLst>
                <a:ext uri="{FF2B5EF4-FFF2-40B4-BE49-F238E27FC236}">
                  <a16:creationId xmlns:a16="http://schemas.microsoft.com/office/drawing/2014/main" id="{0EF2874E-83A7-F54E-BD6B-C7B9CC2A4C72}"/>
                </a:ext>
              </a:extLst>
            </p:cNvPr>
            <p:cNvSpPr/>
            <p:nvPr/>
          </p:nvSpPr>
          <p:spPr>
            <a:xfrm rot="5400000">
              <a:off x="3493181" y="2520267"/>
              <a:ext cx="348455" cy="851471"/>
            </a:xfrm>
            <a:prstGeom prst="bentArrow">
              <a:avLst>
                <a:gd name="adj1" fmla="val 69188"/>
                <a:gd name="adj2" fmla="val 43837"/>
                <a:gd name="adj3" fmla="val 0"/>
                <a:gd name="adj4" fmla="val 59169"/>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91440" bIns="91440" rtlCol="0" anchor="ctr"/>
            <a:lstStyle/>
            <a:p>
              <a:r>
                <a:rPr lang="en-US" sz="1100" dirty="0">
                  <a:solidFill>
                    <a:schemeClr val="tx1"/>
                  </a:solidFill>
                </a:rPr>
                <a:t>Intake</a:t>
              </a:r>
            </a:p>
          </p:txBody>
        </p:sp>
        <p:sp>
          <p:nvSpPr>
            <p:cNvPr id="176" name="Bent Arrow 175">
              <a:extLst>
                <a:ext uri="{FF2B5EF4-FFF2-40B4-BE49-F238E27FC236}">
                  <a16:creationId xmlns:a16="http://schemas.microsoft.com/office/drawing/2014/main" id="{E72261FA-3048-C94B-A01B-7D88C408E450}"/>
                </a:ext>
              </a:extLst>
            </p:cNvPr>
            <p:cNvSpPr/>
            <p:nvPr/>
          </p:nvSpPr>
          <p:spPr>
            <a:xfrm rot="5400000" flipV="1">
              <a:off x="4727988" y="2513448"/>
              <a:ext cx="348455" cy="851470"/>
            </a:xfrm>
            <a:prstGeom prst="bentArrow">
              <a:avLst>
                <a:gd name="adj1" fmla="val 69188"/>
                <a:gd name="adj2" fmla="val 43837"/>
                <a:gd name="adj3" fmla="val 0"/>
                <a:gd name="adj4" fmla="val 59169"/>
              </a:avLst>
            </a:prstGeom>
            <a:solidFill>
              <a:schemeClr val="accent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182880" tIns="0" rIns="91440" bIns="91440" rtlCol="0" anchor="ctr"/>
            <a:lstStyle/>
            <a:p>
              <a:pPr algn="r"/>
              <a:r>
                <a:rPr lang="en-US" sz="1100" dirty="0">
                  <a:solidFill>
                    <a:schemeClr val="tx1"/>
                  </a:solidFill>
                </a:rPr>
                <a:t>Exhaust</a:t>
              </a:r>
            </a:p>
          </p:txBody>
        </p:sp>
      </p:grpSp>
      <p:sp>
        <p:nvSpPr>
          <p:cNvPr id="180" name="Rounded Rectangle 179">
            <a:extLst>
              <a:ext uri="{FF2B5EF4-FFF2-40B4-BE49-F238E27FC236}">
                <a16:creationId xmlns:a16="http://schemas.microsoft.com/office/drawing/2014/main" id="{F134B753-7FA4-2F4D-930B-CF5BF5442AB2}"/>
              </a:ext>
            </a:extLst>
          </p:cNvPr>
          <p:cNvSpPr>
            <a:spLocks noChangeAspect="1"/>
          </p:cNvSpPr>
          <p:nvPr/>
        </p:nvSpPr>
        <p:spPr>
          <a:xfrm rot="21077910">
            <a:off x="5448084" y="2337778"/>
            <a:ext cx="273999" cy="145936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a:extLst>
              <a:ext uri="{FF2B5EF4-FFF2-40B4-BE49-F238E27FC236}">
                <a16:creationId xmlns:a16="http://schemas.microsoft.com/office/drawing/2014/main" id="{BAC16E0A-F243-2342-AE5A-1968D6F092A8}"/>
              </a:ext>
            </a:extLst>
          </p:cNvPr>
          <p:cNvGrpSpPr>
            <a:grpSpLocks noChangeAspect="1"/>
          </p:cNvGrpSpPr>
          <p:nvPr/>
        </p:nvGrpSpPr>
        <p:grpSpPr>
          <a:xfrm>
            <a:off x="4998543" y="1881775"/>
            <a:ext cx="1094654" cy="793720"/>
            <a:chOff x="6911497" y="5438316"/>
            <a:chExt cx="2174729" cy="1639032"/>
          </a:xfrm>
        </p:grpSpPr>
        <p:sp>
          <p:nvSpPr>
            <p:cNvPr id="182" name="Can 181">
              <a:extLst>
                <a:ext uri="{FF2B5EF4-FFF2-40B4-BE49-F238E27FC236}">
                  <a16:creationId xmlns:a16="http://schemas.microsoft.com/office/drawing/2014/main" id="{6C0A98D1-4A9B-0D4E-B887-EF3461B686CB}"/>
                </a:ext>
              </a:extLst>
            </p:cNvPr>
            <p:cNvSpPr/>
            <p:nvPr/>
          </p:nvSpPr>
          <p:spPr>
            <a:xfrm>
              <a:off x="6911497" y="5438316"/>
              <a:ext cx="2174729" cy="1639032"/>
            </a:xfrm>
            <a:prstGeom prst="can">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Arc 182">
              <a:extLst>
                <a:ext uri="{FF2B5EF4-FFF2-40B4-BE49-F238E27FC236}">
                  <a16:creationId xmlns:a16="http://schemas.microsoft.com/office/drawing/2014/main" id="{578C11D5-AB20-E640-8C24-8FEF0DD8C290}"/>
                </a:ext>
              </a:extLst>
            </p:cNvPr>
            <p:cNvSpPr/>
            <p:nvPr/>
          </p:nvSpPr>
          <p:spPr>
            <a:xfrm rot="10800000">
              <a:off x="6915297" y="5480342"/>
              <a:ext cx="2167128" cy="527177"/>
            </a:xfrm>
            <a:prstGeom prst="arc">
              <a:avLst>
                <a:gd name="adj1" fmla="val 10802105"/>
                <a:gd name="adj2"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4" name="Arc 183">
              <a:extLst>
                <a:ext uri="{FF2B5EF4-FFF2-40B4-BE49-F238E27FC236}">
                  <a16:creationId xmlns:a16="http://schemas.microsoft.com/office/drawing/2014/main" id="{363D442E-BB2F-304F-9DBE-96B18BEB0C78}"/>
                </a:ext>
              </a:extLst>
            </p:cNvPr>
            <p:cNvSpPr/>
            <p:nvPr/>
          </p:nvSpPr>
          <p:spPr>
            <a:xfrm rot="10800000">
              <a:off x="6915297" y="5632742"/>
              <a:ext cx="2167128" cy="527177"/>
            </a:xfrm>
            <a:prstGeom prst="arc">
              <a:avLst>
                <a:gd name="adj1" fmla="val 10802105"/>
                <a:gd name="adj2"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5" name="Arc 184">
              <a:extLst>
                <a:ext uri="{FF2B5EF4-FFF2-40B4-BE49-F238E27FC236}">
                  <a16:creationId xmlns:a16="http://schemas.microsoft.com/office/drawing/2014/main" id="{44538676-1A02-A44A-A92F-75AFBBFAFB6F}"/>
                </a:ext>
              </a:extLst>
            </p:cNvPr>
            <p:cNvSpPr/>
            <p:nvPr/>
          </p:nvSpPr>
          <p:spPr>
            <a:xfrm rot="10800000">
              <a:off x="6933585" y="5785142"/>
              <a:ext cx="2130552" cy="527177"/>
            </a:xfrm>
            <a:prstGeom prst="arc">
              <a:avLst>
                <a:gd name="adj1" fmla="val 10802105"/>
                <a:gd name="adj2" fmla="val 0"/>
              </a:avLst>
            </a:prstGeom>
            <a:ln w="47625"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6" name="Oval 185">
              <a:extLst>
                <a:ext uri="{FF2B5EF4-FFF2-40B4-BE49-F238E27FC236}">
                  <a16:creationId xmlns:a16="http://schemas.microsoft.com/office/drawing/2014/main" id="{60B6936C-8DEB-8C4E-94B8-58154F236736}"/>
                </a:ext>
              </a:extLst>
            </p:cNvPr>
            <p:cNvSpPr/>
            <p:nvPr/>
          </p:nvSpPr>
          <p:spPr>
            <a:xfrm>
              <a:off x="7747401" y="6481594"/>
              <a:ext cx="502920" cy="500626"/>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7" name="Freeform 186">
            <a:extLst>
              <a:ext uri="{FF2B5EF4-FFF2-40B4-BE49-F238E27FC236}">
                <a16:creationId xmlns:a16="http://schemas.microsoft.com/office/drawing/2014/main" id="{499D0EB4-6CBF-6643-B6CF-22016DF10ED9}"/>
              </a:ext>
            </a:extLst>
          </p:cNvPr>
          <p:cNvSpPr>
            <a:spLocks noChangeAspect="1"/>
          </p:cNvSpPr>
          <p:nvPr/>
        </p:nvSpPr>
        <p:spPr>
          <a:xfrm>
            <a:off x="5676747" y="376268"/>
            <a:ext cx="433437" cy="1289214"/>
          </a:xfrm>
          <a:custGeom>
            <a:avLst/>
            <a:gdLst>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422910 w 720090"/>
              <a:gd name="connsiteY6" fmla="*/ 1977390 h 2171700"/>
              <a:gd name="connsiteX7" fmla="*/ 422910 w 720090"/>
              <a:gd name="connsiteY7" fmla="*/ 11430 h 2171700"/>
              <a:gd name="connsiteX8" fmla="*/ 251460 w 720090"/>
              <a:gd name="connsiteY8" fmla="*/ 0 h 2171700"/>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661827 w 720090"/>
              <a:gd name="connsiteY6" fmla="*/ 2135387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62182 w 720090"/>
              <a:gd name="connsiteY1" fmla="*/ 1947146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62182 w 720090"/>
              <a:gd name="connsiteY1" fmla="*/ 1947146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2910 w 720090"/>
              <a:gd name="connsiteY7" fmla="*/ 1978098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57868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5070 h 2176770"/>
              <a:gd name="connsiteX1" fmla="*/ 249134 w 720090"/>
              <a:gd name="connsiteY1" fmla="*/ 214553 h 2176770"/>
              <a:gd name="connsiteX2" fmla="*/ 262182 w 720090"/>
              <a:gd name="connsiteY2" fmla="*/ 1952216 h 2176770"/>
              <a:gd name="connsiteX3" fmla="*/ 0 w 720090"/>
              <a:gd name="connsiteY3" fmla="*/ 2114866 h 2176770"/>
              <a:gd name="connsiteX4" fmla="*/ 0 w 720090"/>
              <a:gd name="connsiteY4" fmla="*/ 2165340 h 2176770"/>
              <a:gd name="connsiteX5" fmla="*/ 720090 w 720090"/>
              <a:gd name="connsiteY5" fmla="*/ 2176770 h 2176770"/>
              <a:gd name="connsiteX6" fmla="*/ 720090 w 720090"/>
              <a:gd name="connsiteY6" fmla="*/ 2176770 h 2176770"/>
              <a:gd name="connsiteX7" fmla="*/ 718472 w 720090"/>
              <a:gd name="connsiteY7" fmla="*/ 2124273 h 2176770"/>
              <a:gd name="connsiteX8" fmla="*/ 426956 w 720090"/>
              <a:gd name="connsiteY8" fmla="*/ 1954138 h 2176770"/>
              <a:gd name="connsiteX9" fmla="*/ 422910 w 720090"/>
              <a:gd name="connsiteY9" fmla="*/ 4362 h 2176770"/>
              <a:gd name="connsiteX10" fmla="*/ 251460 w 720090"/>
              <a:gd name="connsiteY10" fmla="*/ 5070 h 2176770"/>
              <a:gd name="connsiteX0" fmla="*/ 251460 w 720090"/>
              <a:gd name="connsiteY0" fmla="*/ 708 h 2172408"/>
              <a:gd name="connsiteX1" fmla="*/ 249134 w 720090"/>
              <a:gd name="connsiteY1" fmla="*/ 210191 h 2172408"/>
              <a:gd name="connsiteX2" fmla="*/ 262182 w 720090"/>
              <a:gd name="connsiteY2" fmla="*/ 1947854 h 2172408"/>
              <a:gd name="connsiteX3" fmla="*/ 0 w 720090"/>
              <a:gd name="connsiteY3" fmla="*/ 2110504 h 2172408"/>
              <a:gd name="connsiteX4" fmla="*/ 0 w 720090"/>
              <a:gd name="connsiteY4" fmla="*/ 2160978 h 2172408"/>
              <a:gd name="connsiteX5" fmla="*/ 720090 w 720090"/>
              <a:gd name="connsiteY5" fmla="*/ 2172408 h 2172408"/>
              <a:gd name="connsiteX6" fmla="*/ 720090 w 720090"/>
              <a:gd name="connsiteY6" fmla="*/ 2172408 h 2172408"/>
              <a:gd name="connsiteX7" fmla="*/ 718472 w 720090"/>
              <a:gd name="connsiteY7" fmla="*/ 2119911 h 2172408"/>
              <a:gd name="connsiteX8" fmla="*/ 426956 w 720090"/>
              <a:gd name="connsiteY8" fmla="*/ 1949776 h 2172408"/>
              <a:gd name="connsiteX9" fmla="*/ 422910 w 720090"/>
              <a:gd name="connsiteY9" fmla="*/ 0 h 2172408"/>
              <a:gd name="connsiteX10" fmla="*/ 251460 w 720090"/>
              <a:gd name="connsiteY10" fmla="*/ 708 h 2172408"/>
              <a:gd name="connsiteX0" fmla="*/ 251460 w 720090"/>
              <a:gd name="connsiteY0" fmla="*/ 708 h 2172408"/>
              <a:gd name="connsiteX1" fmla="*/ 257226 w 720090"/>
              <a:gd name="connsiteY1" fmla="*/ 1171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74955 w 720090"/>
              <a:gd name="connsiteY1" fmla="*/ 13151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94005 w 720090"/>
              <a:gd name="connsiteY1" fmla="*/ 17596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94005 w 720090"/>
              <a:gd name="connsiteY1" fmla="*/ 17596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43205 w 720090"/>
              <a:gd name="connsiteY1" fmla="*/ 1188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8027 w 720090"/>
              <a:gd name="connsiteY4" fmla="*/ 217810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66920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4689 w 720090"/>
              <a:gd name="connsiteY3" fmla="*/ 22508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67976 w 720090"/>
              <a:gd name="connsiteY0" fmla="*/ 21026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67976 w 720090"/>
              <a:gd name="connsiteY13" fmla="*/ 21026 h 2172408"/>
              <a:gd name="connsiteX0" fmla="*/ 262894 w 720090"/>
              <a:gd name="connsiteY0" fmla="*/ 14677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62894 w 720090"/>
              <a:gd name="connsiteY13" fmla="*/ 14677 h 2172408"/>
              <a:gd name="connsiteX0" fmla="*/ 262894 w 720090"/>
              <a:gd name="connsiteY0" fmla="*/ 0 h 2157731"/>
              <a:gd name="connsiteX1" fmla="*/ 258448 w 720090"/>
              <a:gd name="connsiteY1" fmla="*/ 151130 h 2157731"/>
              <a:gd name="connsiteX2" fmla="*/ 289557 w 720090"/>
              <a:gd name="connsiteY2" fmla="*/ 153036 h 2157731"/>
              <a:gd name="connsiteX3" fmla="*/ 287066 w 720090"/>
              <a:gd name="connsiteY3" fmla="*/ 211674 h 2157731"/>
              <a:gd name="connsiteX4" fmla="*/ 259297 w 720090"/>
              <a:gd name="connsiteY4" fmla="*/ 210752 h 2157731"/>
              <a:gd name="connsiteX5" fmla="*/ 262182 w 720090"/>
              <a:gd name="connsiteY5" fmla="*/ 1933177 h 2157731"/>
              <a:gd name="connsiteX6" fmla="*/ 0 w 720090"/>
              <a:gd name="connsiteY6" fmla="*/ 2095827 h 2157731"/>
              <a:gd name="connsiteX7" fmla="*/ 0 w 720090"/>
              <a:gd name="connsiteY7" fmla="*/ 2146301 h 2157731"/>
              <a:gd name="connsiteX8" fmla="*/ 720090 w 720090"/>
              <a:gd name="connsiteY8" fmla="*/ 2157731 h 2157731"/>
              <a:gd name="connsiteX9" fmla="*/ 720090 w 720090"/>
              <a:gd name="connsiteY9" fmla="*/ 2157731 h 2157731"/>
              <a:gd name="connsiteX10" fmla="*/ 718472 w 720090"/>
              <a:gd name="connsiteY10" fmla="*/ 2105234 h 2157731"/>
              <a:gd name="connsiteX11" fmla="*/ 426956 w 720090"/>
              <a:gd name="connsiteY11" fmla="*/ 1935099 h 2157731"/>
              <a:gd name="connsiteX12" fmla="*/ 397500 w 720090"/>
              <a:gd name="connsiteY12" fmla="*/ 9450 h 2157731"/>
              <a:gd name="connsiteX13" fmla="*/ 262894 w 720090"/>
              <a:gd name="connsiteY13" fmla="*/ 0 h 2157731"/>
              <a:gd name="connsiteX0" fmla="*/ 262894 w 720090"/>
              <a:gd name="connsiteY0" fmla="*/ 1979 h 2159710"/>
              <a:gd name="connsiteX1" fmla="*/ 258448 w 720090"/>
              <a:gd name="connsiteY1" fmla="*/ 15310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8448 w 720090"/>
              <a:gd name="connsiteY1" fmla="*/ 15310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2259 w 720090"/>
              <a:gd name="connsiteY1" fmla="*/ 15437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7341 w 720090"/>
              <a:gd name="connsiteY1" fmla="*/ 15564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6071 w 720090"/>
              <a:gd name="connsiteY1" fmla="*/ 128982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94022 w 720090"/>
              <a:gd name="connsiteY1" fmla="*/ 120093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3369 w 720090"/>
              <a:gd name="connsiteY2" fmla="*/ 125808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0828 w 720090"/>
              <a:gd name="connsiteY2" fmla="*/ 13088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0828 w 720090"/>
              <a:gd name="connsiteY2" fmla="*/ 13088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56130 h 2213861"/>
              <a:gd name="connsiteX1" fmla="*/ 260990 w 720090"/>
              <a:gd name="connsiteY1" fmla="*/ 180593 h 2213861"/>
              <a:gd name="connsiteX2" fmla="*/ 288287 w 720090"/>
              <a:gd name="connsiteY2" fmla="*/ 185038 h 2213861"/>
              <a:gd name="connsiteX3" fmla="*/ 288337 w 720090"/>
              <a:gd name="connsiteY3" fmla="*/ 266534 h 2213861"/>
              <a:gd name="connsiteX4" fmla="*/ 259297 w 720090"/>
              <a:gd name="connsiteY4" fmla="*/ 266882 h 2213861"/>
              <a:gd name="connsiteX5" fmla="*/ 262182 w 720090"/>
              <a:gd name="connsiteY5" fmla="*/ 1989307 h 2213861"/>
              <a:gd name="connsiteX6" fmla="*/ 0 w 720090"/>
              <a:gd name="connsiteY6" fmla="*/ 2151957 h 2213861"/>
              <a:gd name="connsiteX7" fmla="*/ 0 w 720090"/>
              <a:gd name="connsiteY7" fmla="*/ 2202431 h 2213861"/>
              <a:gd name="connsiteX8" fmla="*/ 720090 w 720090"/>
              <a:gd name="connsiteY8" fmla="*/ 2213861 h 2213861"/>
              <a:gd name="connsiteX9" fmla="*/ 720090 w 720090"/>
              <a:gd name="connsiteY9" fmla="*/ 2213861 h 2213861"/>
              <a:gd name="connsiteX10" fmla="*/ 718472 w 720090"/>
              <a:gd name="connsiteY10" fmla="*/ 2161364 h 2213861"/>
              <a:gd name="connsiteX11" fmla="*/ 426956 w 720090"/>
              <a:gd name="connsiteY11" fmla="*/ 1991229 h 2213861"/>
              <a:gd name="connsiteX12" fmla="*/ 415935 w 720090"/>
              <a:gd name="connsiteY12" fmla="*/ 177846 h 2213861"/>
              <a:gd name="connsiteX13" fmla="*/ 416557 w 720090"/>
              <a:gd name="connsiteY13" fmla="*/ 54151 h 2213861"/>
              <a:gd name="connsiteX14" fmla="*/ 262894 w 720090"/>
              <a:gd name="connsiteY14" fmla="*/ 56130 h 2213861"/>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2123 w 720090"/>
              <a:gd name="connsiteY12" fmla="*/ 213854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2123 w 720090"/>
              <a:gd name="connsiteY13" fmla="*/ 180838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3066 w 720090"/>
              <a:gd name="connsiteY13" fmla="*/ 221473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85443 w 720090"/>
              <a:gd name="connsiteY13" fmla="*/ 217663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89255 w 720090"/>
              <a:gd name="connsiteY13" fmla="*/ 21258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94336 w 720090"/>
              <a:gd name="connsiteY14" fmla="*/ 160521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6713 w 720090"/>
              <a:gd name="connsiteY14" fmla="*/ 136394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1631 w 720090"/>
              <a:gd name="connsiteY14" fmla="*/ 131314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1631 w 720090"/>
              <a:gd name="connsiteY14" fmla="*/ 13131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21017 w 720090"/>
              <a:gd name="connsiteY15" fmla="*/ 12115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26680 w 746770"/>
              <a:gd name="connsiteY7" fmla="*/ 214828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3811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22451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07038 w 746770"/>
              <a:gd name="connsiteY10" fmla="*/ 2113562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22631 w 746770"/>
              <a:gd name="connsiteY9" fmla="*/ 2157170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22631 w 746770"/>
              <a:gd name="connsiteY9" fmla="*/ 2143202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19743 w 746770"/>
              <a:gd name="connsiteY9" fmla="*/ 2105943 h 2159710"/>
              <a:gd name="connsiteX10" fmla="*/ 453636 w 746770"/>
              <a:gd name="connsiteY10" fmla="*/ 1935808 h 2159710"/>
              <a:gd name="connsiteX11" fmla="*/ 441344 w 746770"/>
              <a:gd name="connsiteY11" fmla="*/ 212584 h 2159710"/>
              <a:gd name="connsiteX12" fmla="*/ 415935 w 746770"/>
              <a:gd name="connsiteY12" fmla="*/ 212584 h 2159710"/>
              <a:gd name="connsiteX13" fmla="*/ 415934 w 746770"/>
              <a:gd name="connsiteY13" fmla="*/ 128774 h 2159710"/>
              <a:gd name="connsiteX14" fmla="*/ 443885 w 746770"/>
              <a:gd name="connsiteY14" fmla="*/ 123696 h 2159710"/>
              <a:gd name="connsiteX15" fmla="*/ 443237 w 746770"/>
              <a:gd name="connsiteY15" fmla="*/ 0 h 2159710"/>
              <a:gd name="connsiteX16" fmla="*/ 289574 w 746770"/>
              <a:gd name="connsiteY16" fmla="*/ 1979 h 2159710"/>
              <a:gd name="connsiteX0" fmla="*/ 289574 w 725172"/>
              <a:gd name="connsiteY0" fmla="*/ 1979 h 2158440"/>
              <a:gd name="connsiteX1" fmla="*/ 287670 w 725172"/>
              <a:gd name="connsiteY1" fmla="*/ 126442 h 2158440"/>
              <a:gd name="connsiteX2" fmla="*/ 314967 w 725172"/>
              <a:gd name="connsiteY2" fmla="*/ 130887 h 2158440"/>
              <a:gd name="connsiteX3" fmla="*/ 315017 w 725172"/>
              <a:gd name="connsiteY3" fmla="*/ 212383 h 2158440"/>
              <a:gd name="connsiteX4" fmla="*/ 285977 w 725172"/>
              <a:gd name="connsiteY4" fmla="*/ 212731 h 2158440"/>
              <a:gd name="connsiteX5" fmla="*/ 281239 w 725172"/>
              <a:gd name="connsiteY5" fmla="*/ 1938966 h 2158440"/>
              <a:gd name="connsiteX6" fmla="*/ 0 w 725172"/>
              <a:gd name="connsiteY6" fmla="*/ 2113044 h 2158440"/>
              <a:gd name="connsiteX7" fmla="*/ 0 w 725172"/>
              <a:gd name="connsiteY7" fmla="*/ 2150820 h 2158440"/>
              <a:gd name="connsiteX8" fmla="*/ 725172 w 725172"/>
              <a:gd name="connsiteY8" fmla="*/ 2158440 h 2158440"/>
              <a:gd name="connsiteX9" fmla="*/ 719743 w 725172"/>
              <a:gd name="connsiteY9" fmla="*/ 2105943 h 2158440"/>
              <a:gd name="connsiteX10" fmla="*/ 453636 w 725172"/>
              <a:gd name="connsiteY10" fmla="*/ 1935808 h 2158440"/>
              <a:gd name="connsiteX11" fmla="*/ 441344 w 725172"/>
              <a:gd name="connsiteY11" fmla="*/ 212584 h 2158440"/>
              <a:gd name="connsiteX12" fmla="*/ 415935 w 725172"/>
              <a:gd name="connsiteY12" fmla="*/ 212584 h 2158440"/>
              <a:gd name="connsiteX13" fmla="*/ 415934 w 725172"/>
              <a:gd name="connsiteY13" fmla="*/ 128774 h 2158440"/>
              <a:gd name="connsiteX14" fmla="*/ 443885 w 725172"/>
              <a:gd name="connsiteY14" fmla="*/ 123696 h 2158440"/>
              <a:gd name="connsiteX15" fmla="*/ 443237 w 725172"/>
              <a:gd name="connsiteY15" fmla="*/ 0 h 2158440"/>
              <a:gd name="connsiteX16" fmla="*/ 289574 w 725172"/>
              <a:gd name="connsiteY16" fmla="*/ 1979 h 2158440"/>
              <a:gd name="connsiteX0" fmla="*/ 289574 w 719743"/>
              <a:gd name="connsiteY0" fmla="*/ 1979 h 2157170"/>
              <a:gd name="connsiteX1" fmla="*/ 287670 w 719743"/>
              <a:gd name="connsiteY1" fmla="*/ 126442 h 2157170"/>
              <a:gd name="connsiteX2" fmla="*/ 314967 w 719743"/>
              <a:gd name="connsiteY2" fmla="*/ 130887 h 2157170"/>
              <a:gd name="connsiteX3" fmla="*/ 315017 w 719743"/>
              <a:gd name="connsiteY3" fmla="*/ 212383 h 2157170"/>
              <a:gd name="connsiteX4" fmla="*/ 285977 w 719743"/>
              <a:gd name="connsiteY4" fmla="*/ 212731 h 2157170"/>
              <a:gd name="connsiteX5" fmla="*/ 281239 w 719743"/>
              <a:gd name="connsiteY5" fmla="*/ 1938966 h 2157170"/>
              <a:gd name="connsiteX6" fmla="*/ 0 w 719743"/>
              <a:gd name="connsiteY6" fmla="*/ 2113044 h 2157170"/>
              <a:gd name="connsiteX7" fmla="*/ 0 w 719743"/>
              <a:gd name="connsiteY7" fmla="*/ 2150820 h 2157170"/>
              <a:gd name="connsiteX8" fmla="*/ 707385 w 719743"/>
              <a:gd name="connsiteY8" fmla="*/ 2157170 h 2157170"/>
              <a:gd name="connsiteX9" fmla="*/ 719743 w 719743"/>
              <a:gd name="connsiteY9" fmla="*/ 2105943 h 2157170"/>
              <a:gd name="connsiteX10" fmla="*/ 453636 w 719743"/>
              <a:gd name="connsiteY10" fmla="*/ 1935808 h 2157170"/>
              <a:gd name="connsiteX11" fmla="*/ 441344 w 719743"/>
              <a:gd name="connsiteY11" fmla="*/ 212584 h 2157170"/>
              <a:gd name="connsiteX12" fmla="*/ 415935 w 719743"/>
              <a:gd name="connsiteY12" fmla="*/ 212584 h 2157170"/>
              <a:gd name="connsiteX13" fmla="*/ 415934 w 719743"/>
              <a:gd name="connsiteY13" fmla="*/ 128774 h 2157170"/>
              <a:gd name="connsiteX14" fmla="*/ 443885 w 719743"/>
              <a:gd name="connsiteY14" fmla="*/ 123696 h 2157170"/>
              <a:gd name="connsiteX15" fmla="*/ 443237 w 719743"/>
              <a:gd name="connsiteY15" fmla="*/ 0 h 2157170"/>
              <a:gd name="connsiteX16" fmla="*/ 289574 w 719743"/>
              <a:gd name="connsiteY16" fmla="*/ 1979 h 2157170"/>
              <a:gd name="connsiteX0" fmla="*/ 289574 w 722631"/>
              <a:gd name="connsiteY0" fmla="*/ 1979 h 2150820"/>
              <a:gd name="connsiteX1" fmla="*/ 287670 w 722631"/>
              <a:gd name="connsiteY1" fmla="*/ 126442 h 2150820"/>
              <a:gd name="connsiteX2" fmla="*/ 314967 w 722631"/>
              <a:gd name="connsiteY2" fmla="*/ 130887 h 2150820"/>
              <a:gd name="connsiteX3" fmla="*/ 315017 w 722631"/>
              <a:gd name="connsiteY3" fmla="*/ 212383 h 2150820"/>
              <a:gd name="connsiteX4" fmla="*/ 285977 w 722631"/>
              <a:gd name="connsiteY4" fmla="*/ 212731 h 2150820"/>
              <a:gd name="connsiteX5" fmla="*/ 281239 w 722631"/>
              <a:gd name="connsiteY5" fmla="*/ 1938966 h 2150820"/>
              <a:gd name="connsiteX6" fmla="*/ 0 w 722631"/>
              <a:gd name="connsiteY6" fmla="*/ 2113044 h 2150820"/>
              <a:gd name="connsiteX7" fmla="*/ 0 w 722631"/>
              <a:gd name="connsiteY7" fmla="*/ 2150820 h 2150820"/>
              <a:gd name="connsiteX8" fmla="*/ 722631 w 722631"/>
              <a:gd name="connsiteY8" fmla="*/ 2145741 h 2150820"/>
              <a:gd name="connsiteX9" fmla="*/ 719743 w 722631"/>
              <a:gd name="connsiteY9" fmla="*/ 2105943 h 2150820"/>
              <a:gd name="connsiteX10" fmla="*/ 453636 w 722631"/>
              <a:gd name="connsiteY10" fmla="*/ 1935808 h 2150820"/>
              <a:gd name="connsiteX11" fmla="*/ 441344 w 722631"/>
              <a:gd name="connsiteY11" fmla="*/ 212584 h 2150820"/>
              <a:gd name="connsiteX12" fmla="*/ 415935 w 722631"/>
              <a:gd name="connsiteY12" fmla="*/ 212584 h 2150820"/>
              <a:gd name="connsiteX13" fmla="*/ 415934 w 722631"/>
              <a:gd name="connsiteY13" fmla="*/ 128774 h 2150820"/>
              <a:gd name="connsiteX14" fmla="*/ 443885 w 722631"/>
              <a:gd name="connsiteY14" fmla="*/ 123696 h 2150820"/>
              <a:gd name="connsiteX15" fmla="*/ 443237 w 722631"/>
              <a:gd name="connsiteY15" fmla="*/ 0 h 2150820"/>
              <a:gd name="connsiteX16" fmla="*/ 289574 w 722631"/>
              <a:gd name="connsiteY16" fmla="*/ 1979 h 2150820"/>
              <a:gd name="connsiteX0" fmla="*/ 289574 w 722631"/>
              <a:gd name="connsiteY0" fmla="*/ 1979 h 2150820"/>
              <a:gd name="connsiteX1" fmla="*/ 287670 w 722631"/>
              <a:gd name="connsiteY1" fmla="*/ 126442 h 2150820"/>
              <a:gd name="connsiteX2" fmla="*/ 314967 w 722631"/>
              <a:gd name="connsiteY2" fmla="*/ 130887 h 2150820"/>
              <a:gd name="connsiteX3" fmla="*/ 315017 w 722631"/>
              <a:gd name="connsiteY3" fmla="*/ 212383 h 2150820"/>
              <a:gd name="connsiteX4" fmla="*/ 285977 w 722631"/>
              <a:gd name="connsiteY4" fmla="*/ 212731 h 2150820"/>
              <a:gd name="connsiteX5" fmla="*/ 281239 w 722631"/>
              <a:gd name="connsiteY5" fmla="*/ 1938966 h 2150820"/>
              <a:gd name="connsiteX6" fmla="*/ 0 w 722631"/>
              <a:gd name="connsiteY6" fmla="*/ 2113044 h 2150820"/>
              <a:gd name="connsiteX7" fmla="*/ 0 w 722631"/>
              <a:gd name="connsiteY7" fmla="*/ 2150820 h 2150820"/>
              <a:gd name="connsiteX8" fmla="*/ 722631 w 722631"/>
              <a:gd name="connsiteY8" fmla="*/ 2145741 h 2150820"/>
              <a:gd name="connsiteX9" fmla="*/ 719743 w 722631"/>
              <a:gd name="connsiteY9" fmla="*/ 2105943 h 2150820"/>
              <a:gd name="connsiteX10" fmla="*/ 453636 w 722631"/>
              <a:gd name="connsiteY10" fmla="*/ 1935808 h 2150820"/>
              <a:gd name="connsiteX11" fmla="*/ 441344 w 722631"/>
              <a:gd name="connsiteY11" fmla="*/ 212584 h 2150820"/>
              <a:gd name="connsiteX12" fmla="*/ 415935 w 722631"/>
              <a:gd name="connsiteY12" fmla="*/ 212584 h 2150820"/>
              <a:gd name="connsiteX13" fmla="*/ 415934 w 722631"/>
              <a:gd name="connsiteY13" fmla="*/ 128774 h 2150820"/>
              <a:gd name="connsiteX14" fmla="*/ 443885 w 722631"/>
              <a:gd name="connsiteY14" fmla="*/ 123696 h 2150820"/>
              <a:gd name="connsiteX15" fmla="*/ 443237 w 722631"/>
              <a:gd name="connsiteY15" fmla="*/ 0 h 2150820"/>
              <a:gd name="connsiteX16" fmla="*/ 289574 w 722631"/>
              <a:gd name="connsiteY16" fmla="*/ 1979 h 2150820"/>
              <a:gd name="connsiteX0" fmla="*/ 289574 w 723033"/>
              <a:gd name="connsiteY0" fmla="*/ 1979 h 2150820"/>
              <a:gd name="connsiteX1" fmla="*/ 287670 w 723033"/>
              <a:gd name="connsiteY1" fmla="*/ 126442 h 2150820"/>
              <a:gd name="connsiteX2" fmla="*/ 314967 w 723033"/>
              <a:gd name="connsiteY2" fmla="*/ 130887 h 2150820"/>
              <a:gd name="connsiteX3" fmla="*/ 315017 w 723033"/>
              <a:gd name="connsiteY3" fmla="*/ 212383 h 2150820"/>
              <a:gd name="connsiteX4" fmla="*/ 285977 w 723033"/>
              <a:gd name="connsiteY4" fmla="*/ 212731 h 2150820"/>
              <a:gd name="connsiteX5" fmla="*/ 281239 w 723033"/>
              <a:gd name="connsiteY5" fmla="*/ 1938966 h 2150820"/>
              <a:gd name="connsiteX6" fmla="*/ 0 w 723033"/>
              <a:gd name="connsiteY6" fmla="*/ 2113044 h 2150820"/>
              <a:gd name="connsiteX7" fmla="*/ 0 w 723033"/>
              <a:gd name="connsiteY7" fmla="*/ 2150820 h 2150820"/>
              <a:gd name="connsiteX8" fmla="*/ 722631 w 723033"/>
              <a:gd name="connsiteY8" fmla="*/ 2145741 h 2150820"/>
              <a:gd name="connsiteX9" fmla="*/ 719743 w 723033"/>
              <a:gd name="connsiteY9" fmla="*/ 2105943 h 2150820"/>
              <a:gd name="connsiteX10" fmla="*/ 453636 w 723033"/>
              <a:gd name="connsiteY10" fmla="*/ 1935808 h 2150820"/>
              <a:gd name="connsiteX11" fmla="*/ 441344 w 723033"/>
              <a:gd name="connsiteY11" fmla="*/ 212584 h 2150820"/>
              <a:gd name="connsiteX12" fmla="*/ 415935 w 723033"/>
              <a:gd name="connsiteY12" fmla="*/ 212584 h 2150820"/>
              <a:gd name="connsiteX13" fmla="*/ 415934 w 723033"/>
              <a:gd name="connsiteY13" fmla="*/ 128774 h 2150820"/>
              <a:gd name="connsiteX14" fmla="*/ 443885 w 723033"/>
              <a:gd name="connsiteY14" fmla="*/ 123696 h 2150820"/>
              <a:gd name="connsiteX15" fmla="*/ 443237 w 723033"/>
              <a:gd name="connsiteY15" fmla="*/ 0 h 2150820"/>
              <a:gd name="connsiteX16" fmla="*/ 289574 w 723033"/>
              <a:gd name="connsiteY16" fmla="*/ 1979 h 2150820"/>
              <a:gd name="connsiteX0" fmla="*/ 289574 w 723179"/>
              <a:gd name="connsiteY0" fmla="*/ 1979 h 2150820"/>
              <a:gd name="connsiteX1" fmla="*/ 287670 w 723179"/>
              <a:gd name="connsiteY1" fmla="*/ 126442 h 2150820"/>
              <a:gd name="connsiteX2" fmla="*/ 314967 w 723179"/>
              <a:gd name="connsiteY2" fmla="*/ 130887 h 2150820"/>
              <a:gd name="connsiteX3" fmla="*/ 315017 w 723179"/>
              <a:gd name="connsiteY3" fmla="*/ 212383 h 2150820"/>
              <a:gd name="connsiteX4" fmla="*/ 285977 w 723179"/>
              <a:gd name="connsiteY4" fmla="*/ 212731 h 2150820"/>
              <a:gd name="connsiteX5" fmla="*/ 281239 w 723179"/>
              <a:gd name="connsiteY5" fmla="*/ 1938966 h 2150820"/>
              <a:gd name="connsiteX6" fmla="*/ 0 w 723179"/>
              <a:gd name="connsiteY6" fmla="*/ 2113044 h 2150820"/>
              <a:gd name="connsiteX7" fmla="*/ 0 w 723179"/>
              <a:gd name="connsiteY7" fmla="*/ 2150820 h 2150820"/>
              <a:gd name="connsiteX8" fmla="*/ 722631 w 723179"/>
              <a:gd name="connsiteY8" fmla="*/ 2145741 h 2150820"/>
              <a:gd name="connsiteX9" fmla="*/ 721013 w 723179"/>
              <a:gd name="connsiteY9" fmla="*/ 2111022 h 2150820"/>
              <a:gd name="connsiteX10" fmla="*/ 453636 w 723179"/>
              <a:gd name="connsiteY10" fmla="*/ 1935808 h 2150820"/>
              <a:gd name="connsiteX11" fmla="*/ 441344 w 723179"/>
              <a:gd name="connsiteY11" fmla="*/ 212584 h 2150820"/>
              <a:gd name="connsiteX12" fmla="*/ 415935 w 723179"/>
              <a:gd name="connsiteY12" fmla="*/ 212584 h 2150820"/>
              <a:gd name="connsiteX13" fmla="*/ 415934 w 723179"/>
              <a:gd name="connsiteY13" fmla="*/ 128774 h 2150820"/>
              <a:gd name="connsiteX14" fmla="*/ 443885 w 723179"/>
              <a:gd name="connsiteY14" fmla="*/ 123696 h 2150820"/>
              <a:gd name="connsiteX15" fmla="*/ 443237 w 723179"/>
              <a:gd name="connsiteY15" fmla="*/ 0 h 2150820"/>
              <a:gd name="connsiteX16" fmla="*/ 289574 w 723179"/>
              <a:gd name="connsiteY16" fmla="*/ 1979 h 2150820"/>
              <a:gd name="connsiteX0" fmla="*/ 289574 w 723468"/>
              <a:gd name="connsiteY0" fmla="*/ 1979 h 2150820"/>
              <a:gd name="connsiteX1" fmla="*/ 287670 w 723468"/>
              <a:gd name="connsiteY1" fmla="*/ 126442 h 2150820"/>
              <a:gd name="connsiteX2" fmla="*/ 314967 w 723468"/>
              <a:gd name="connsiteY2" fmla="*/ 130887 h 2150820"/>
              <a:gd name="connsiteX3" fmla="*/ 315017 w 723468"/>
              <a:gd name="connsiteY3" fmla="*/ 212383 h 2150820"/>
              <a:gd name="connsiteX4" fmla="*/ 285977 w 723468"/>
              <a:gd name="connsiteY4" fmla="*/ 212731 h 2150820"/>
              <a:gd name="connsiteX5" fmla="*/ 281239 w 723468"/>
              <a:gd name="connsiteY5" fmla="*/ 1938966 h 2150820"/>
              <a:gd name="connsiteX6" fmla="*/ 0 w 723468"/>
              <a:gd name="connsiteY6" fmla="*/ 2113044 h 2150820"/>
              <a:gd name="connsiteX7" fmla="*/ 0 w 723468"/>
              <a:gd name="connsiteY7" fmla="*/ 2150820 h 2150820"/>
              <a:gd name="connsiteX8" fmla="*/ 722631 w 723468"/>
              <a:gd name="connsiteY8" fmla="*/ 2145741 h 2150820"/>
              <a:gd name="connsiteX9" fmla="*/ 722283 w 723468"/>
              <a:gd name="connsiteY9" fmla="*/ 2113562 h 2150820"/>
              <a:gd name="connsiteX10" fmla="*/ 453636 w 723468"/>
              <a:gd name="connsiteY10" fmla="*/ 1935808 h 2150820"/>
              <a:gd name="connsiteX11" fmla="*/ 441344 w 723468"/>
              <a:gd name="connsiteY11" fmla="*/ 212584 h 2150820"/>
              <a:gd name="connsiteX12" fmla="*/ 415935 w 723468"/>
              <a:gd name="connsiteY12" fmla="*/ 212584 h 2150820"/>
              <a:gd name="connsiteX13" fmla="*/ 415934 w 723468"/>
              <a:gd name="connsiteY13" fmla="*/ 128774 h 2150820"/>
              <a:gd name="connsiteX14" fmla="*/ 443885 w 723468"/>
              <a:gd name="connsiteY14" fmla="*/ 123696 h 2150820"/>
              <a:gd name="connsiteX15" fmla="*/ 443237 w 723468"/>
              <a:gd name="connsiteY15" fmla="*/ 0 h 2150820"/>
              <a:gd name="connsiteX16" fmla="*/ 289574 w 723468"/>
              <a:gd name="connsiteY16" fmla="*/ 1979 h 215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3468" h="2150820">
                <a:moveTo>
                  <a:pt x="289574" y="1979"/>
                </a:moveTo>
                <a:cubicBezTo>
                  <a:pt x="291373" y="78932"/>
                  <a:pt x="287563" y="81352"/>
                  <a:pt x="287670" y="126442"/>
                </a:cubicBezTo>
                <a:cubicBezTo>
                  <a:pt x="303638" y="128985"/>
                  <a:pt x="301939" y="127991"/>
                  <a:pt x="314967" y="130887"/>
                </a:cubicBezTo>
                <a:cubicBezTo>
                  <a:pt x="315184" y="152198"/>
                  <a:pt x="314239" y="192922"/>
                  <a:pt x="315017" y="212383"/>
                </a:cubicBezTo>
                <a:cubicBezTo>
                  <a:pt x="300039" y="212372"/>
                  <a:pt x="305469" y="211777"/>
                  <a:pt x="285977" y="212731"/>
                </a:cubicBezTo>
                <a:cubicBezTo>
                  <a:pt x="281412" y="548684"/>
                  <a:pt x="279565" y="1596850"/>
                  <a:pt x="281239" y="1938966"/>
                </a:cubicBezTo>
                <a:cubicBezTo>
                  <a:pt x="179029" y="2025867"/>
                  <a:pt x="96894" y="2066131"/>
                  <a:pt x="0" y="2113044"/>
                </a:cubicBezTo>
                <a:lnTo>
                  <a:pt x="0" y="2150820"/>
                </a:lnTo>
                <a:cubicBezTo>
                  <a:pt x="284536" y="2130354"/>
                  <a:pt x="446655" y="2126544"/>
                  <a:pt x="722631" y="2145741"/>
                </a:cubicBezTo>
                <a:cubicBezTo>
                  <a:pt x="724209" y="2129935"/>
                  <a:pt x="723246" y="2126828"/>
                  <a:pt x="722283" y="2113562"/>
                </a:cubicBezTo>
                <a:cubicBezTo>
                  <a:pt x="559339" y="2020199"/>
                  <a:pt x="561578" y="2023147"/>
                  <a:pt x="453636" y="1935808"/>
                </a:cubicBezTo>
                <a:cubicBezTo>
                  <a:pt x="436881" y="1460247"/>
                  <a:pt x="443181" y="514814"/>
                  <a:pt x="441344" y="212584"/>
                </a:cubicBezTo>
                <a:cubicBezTo>
                  <a:pt x="432520" y="214482"/>
                  <a:pt x="427581" y="213219"/>
                  <a:pt x="415935" y="212584"/>
                </a:cubicBezTo>
                <a:cubicBezTo>
                  <a:pt x="412547" y="203907"/>
                  <a:pt x="414028" y="155018"/>
                  <a:pt x="415934" y="128774"/>
                </a:cubicBezTo>
                <a:cubicBezTo>
                  <a:pt x="429274" y="129197"/>
                  <a:pt x="428747" y="126322"/>
                  <a:pt x="443885" y="123696"/>
                </a:cubicBezTo>
                <a:cubicBezTo>
                  <a:pt x="442152" y="82757"/>
                  <a:pt x="444605" y="55842"/>
                  <a:pt x="443237" y="0"/>
                </a:cubicBezTo>
                <a:lnTo>
                  <a:pt x="289574" y="1979"/>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Freeform 187">
            <a:extLst>
              <a:ext uri="{FF2B5EF4-FFF2-40B4-BE49-F238E27FC236}">
                <a16:creationId xmlns:a16="http://schemas.microsoft.com/office/drawing/2014/main" id="{6E4D402E-FAD6-084E-8906-65ED46957868}"/>
              </a:ext>
            </a:extLst>
          </p:cNvPr>
          <p:cNvSpPr>
            <a:spLocks noChangeAspect="1"/>
          </p:cNvSpPr>
          <p:nvPr/>
        </p:nvSpPr>
        <p:spPr>
          <a:xfrm>
            <a:off x="4985860" y="370882"/>
            <a:ext cx="433437" cy="1289214"/>
          </a:xfrm>
          <a:custGeom>
            <a:avLst/>
            <a:gdLst>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422910 w 720090"/>
              <a:gd name="connsiteY6" fmla="*/ 1977390 h 2171700"/>
              <a:gd name="connsiteX7" fmla="*/ 422910 w 720090"/>
              <a:gd name="connsiteY7" fmla="*/ 11430 h 2171700"/>
              <a:gd name="connsiteX8" fmla="*/ 251460 w 720090"/>
              <a:gd name="connsiteY8" fmla="*/ 0 h 2171700"/>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661827 w 720090"/>
              <a:gd name="connsiteY6" fmla="*/ 2135387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25980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74320 w 720090"/>
              <a:gd name="connsiteY1" fmla="*/ 1943100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62182 w 720090"/>
              <a:gd name="connsiteY1" fmla="*/ 1947146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0 h 2171700"/>
              <a:gd name="connsiteX1" fmla="*/ 262182 w 720090"/>
              <a:gd name="connsiteY1" fmla="*/ 1947146 h 2171700"/>
              <a:gd name="connsiteX2" fmla="*/ 0 w 720090"/>
              <a:gd name="connsiteY2" fmla="*/ 2109796 h 2171700"/>
              <a:gd name="connsiteX3" fmla="*/ 0 w 720090"/>
              <a:gd name="connsiteY3" fmla="*/ 2160270 h 2171700"/>
              <a:gd name="connsiteX4" fmla="*/ 720090 w 720090"/>
              <a:gd name="connsiteY4" fmla="*/ 2171700 h 2171700"/>
              <a:gd name="connsiteX5" fmla="*/ 720090 w 720090"/>
              <a:gd name="connsiteY5" fmla="*/ 2171700 h 2171700"/>
              <a:gd name="connsiteX6" fmla="*/ 718472 w 720090"/>
              <a:gd name="connsiteY6" fmla="*/ 2119203 h 2171700"/>
              <a:gd name="connsiteX7" fmla="*/ 422910 w 720090"/>
              <a:gd name="connsiteY7" fmla="*/ 1977390 h 2171700"/>
              <a:gd name="connsiteX8" fmla="*/ 422910 w 720090"/>
              <a:gd name="connsiteY8" fmla="*/ 11430 h 2171700"/>
              <a:gd name="connsiteX9" fmla="*/ 251460 w 720090"/>
              <a:gd name="connsiteY9" fmla="*/ 0 h 2171700"/>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2910 w 720090"/>
              <a:gd name="connsiteY7" fmla="*/ 1978098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57868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708 h 2172408"/>
              <a:gd name="connsiteX1" fmla="*/ 262182 w 720090"/>
              <a:gd name="connsiteY1" fmla="*/ 1947854 h 2172408"/>
              <a:gd name="connsiteX2" fmla="*/ 0 w 720090"/>
              <a:gd name="connsiteY2" fmla="*/ 2110504 h 2172408"/>
              <a:gd name="connsiteX3" fmla="*/ 0 w 720090"/>
              <a:gd name="connsiteY3" fmla="*/ 2160978 h 2172408"/>
              <a:gd name="connsiteX4" fmla="*/ 720090 w 720090"/>
              <a:gd name="connsiteY4" fmla="*/ 2172408 h 2172408"/>
              <a:gd name="connsiteX5" fmla="*/ 720090 w 720090"/>
              <a:gd name="connsiteY5" fmla="*/ 2172408 h 2172408"/>
              <a:gd name="connsiteX6" fmla="*/ 718472 w 720090"/>
              <a:gd name="connsiteY6" fmla="*/ 2119911 h 2172408"/>
              <a:gd name="connsiteX7" fmla="*/ 426956 w 720090"/>
              <a:gd name="connsiteY7" fmla="*/ 1949776 h 2172408"/>
              <a:gd name="connsiteX8" fmla="*/ 422910 w 720090"/>
              <a:gd name="connsiteY8" fmla="*/ 0 h 2172408"/>
              <a:gd name="connsiteX9" fmla="*/ 251460 w 720090"/>
              <a:gd name="connsiteY9" fmla="*/ 708 h 2172408"/>
              <a:gd name="connsiteX0" fmla="*/ 251460 w 720090"/>
              <a:gd name="connsiteY0" fmla="*/ 5070 h 2176770"/>
              <a:gd name="connsiteX1" fmla="*/ 249134 w 720090"/>
              <a:gd name="connsiteY1" fmla="*/ 214553 h 2176770"/>
              <a:gd name="connsiteX2" fmla="*/ 262182 w 720090"/>
              <a:gd name="connsiteY2" fmla="*/ 1952216 h 2176770"/>
              <a:gd name="connsiteX3" fmla="*/ 0 w 720090"/>
              <a:gd name="connsiteY3" fmla="*/ 2114866 h 2176770"/>
              <a:gd name="connsiteX4" fmla="*/ 0 w 720090"/>
              <a:gd name="connsiteY4" fmla="*/ 2165340 h 2176770"/>
              <a:gd name="connsiteX5" fmla="*/ 720090 w 720090"/>
              <a:gd name="connsiteY5" fmla="*/ 2176770 h 2176770"/>
              <a:gd name="connsiteX6" fmla="*/ 720090 w 720090"/>
              <a:gd name="connsiteY6" fmla="*/ 2176770 h 2176770"/>
              <a:gd name="connsiteX7" fmla="*/ 718472 w 720090"/>
              <a:gd name="connsiteY7" fmla="*/ 2124273 h 2176770"/>
              <a:gd name="connsiteX8" fmla="*/ 426956 w 720090"/>
              <a:gd name="connsiteY8" fmla="*/ 1954138 h 2176770"/>
              <a:gd name="connsiteX9" fmla="*/ 422910 w 720090"/>
              <a:gd name="connsiteY9" fmla="*/ 4362 h 2176770"/>
              <a:gd name="connsiteX10" fmla="*/ 251460 w 720090"/>
              <a:gd name="connsiteY10" fmla="*/ 5070 h 2176770"/>
              <a:gd name="connsiteX0" fmla="*/ 251460 w 720090"/>
              <a:gd name="connsiteY0" fmla="*/ 708 h 2172408"/>
              <a:gd name="connsiteX1" fmla="*/ 249134 w 720090"/>
              <a:gd name="connsiteY1" fmla="*/ 210191 h 2172408"/>
              <a:gd name="connsiteX2" fmla="*/ 262182 w 720090"/>
              <a:gd name="connsiteY2" fmla="*/ 1947854 h 2172408"/>
              <a:gd name="connsiteX3" fmla="*/ 0 w 720090"/>
              <a:gd name="connsiteY3" fmla="*/ 2110504 h 2172408"/>
              <a:gd name="connsiteX4" fmla="*/ 0 w 720090"/>
              <a:gd name="connsiteY4" fmla="*/ 2160978 h 2172408"/>
              <a:gd name="connsiteX5" fmla="*/ 720090 w 720090"/>
              <a:gd name="connsiteY5" fmla="*/ 2172408 h 2172408"/>
              <a:gd name="connsiteX6" fmla="*/ 720090 w 720090"/>
              <a:gd name="connsiteY6" fmla="*/ 2172408 h 2172408"/>
              <a:gd name="connsiteX7" fmla="*/ 718472 w 720090"/>
              <a:gd name="connsiteY7" fmla="*/ 2119911 h 2172408"/>
              <a:gd name="connsiteX8" fmla="*/ 426956 w 720090"/>
              <a:gd name="connsiteY8" fmla="*/ 1949776 h 2172408"/>
              <a:gd name="connsiteX9" fmla="*/ 422910 w 720090"/>
              <a:gd name="connsiteY9" fmla="*/ 0 h 2172408"/>
              <a:gd name="connsiteX10" fmla="*/ 251460 w 720090"/>
              <a:gd name="connsiteY10" fmla="*/ 708 h 2172408"/>
              <a:gd name="connsiteX0" fmla="*/ 251460 w 720090"/>
              <a:gd name="connsiteY0" fmla="*/ 708 h 2172408"/>
              <a:gd name="connsiteX1" fmla="*/ 257226 w 720090"/>
              <a:gd name="connsiteY1" fmla="*/ 1171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304851 w 720090"/>
              <a:gd name="connsiteY1" fmla="*/ 15523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98501 w 720090"/>
              <a:gd name="connsiteY1" fmla="*/ 212382 h 2172408"/>
              <a:gd name="connsiteX2" fmla="*/ 249134 w 720090"/>
              <a:gd name="connsiteY2" fmla="*/ 210191 h 2172408"/>
              <a:gd name="connsiteX3" fmla="*/ 262182 w 720090"/>
              <a:gd name="connsiteY3" fmla="*/ 1947854 h 2172408"/>
              <a:gd name="connsiteX4" fmla="*/ 0 w 720090"/>
              <a:gd name="connsiteY4" fmla="*/ 2110504 h 2172408"/>
              <a:gd name="connsiteX5" fmla="*/ 0 w 720090"/>
              <a:gd name="connsiteY5" fmla="*/ 2160978 h 2172408"/>
              <a:gd name="connsiteX6" fmla="*/ 720090 w 720090"/>
              <a:gd name="connsiteY6" fmla="*/ 2172408 h 2172408"/>
              <a:gd name="connsiteX7" fmla="*/ 720090 w 720090"/>
              <a:gd name="connsiteY7" fmla="*/ 2172408 h 2172408"/>
              <a:gd name="connsiteX8" fmla="*/ 718472 w 720090"/>
              <a:gd name="connsiteY8" fmla="*/ 2119911 h 2172408"/>
              <a:gd name="connsiteX9" fmla="*/ 426956 w 720090"/>
              <a:gd name="connsiteY9" fmla="*/ 1949776 h 2172408"/>
              <a:gd name="connsiteX10" fmla="*/ 422910 w 720090"/>
              <a:gd name="connsiteY10" fmla="*/ 0 h 2172408"/>
              <a:gd name="connsiteX11" fmla="*/ 251460 w 720090"/>
              <a:gd name="connsiteY11" fmla="*/ 708 h 2172408"/>
              <a:gd name="connsiteX0" fmla="*/ 251460 w 720090"/>
              <a:gd name="connsiteY0" fmla="*/ 708 h 2172408"/>
              <a:gd name="connsiteX1" fmla="*/ 274955 w 720090"/>
              <a:gd name="connsiteY1" fmla="*/ 13151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94005 w 720090"/>
              <a:gd name="connsiteY1" fmla="*/ 17596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94005 w 720090"/>
              <a:gd name="connsiteY1" fmla="*/ 175968 h 2172408"/>
              <a:gd name="connsiteX2" fmla="*/ 298501 w 720090"/>
              <a:gd name="connsiteY2" fmla="*/ 212382 h 2172408"/>
              <a:gd name="connsiteX3" fmla="*/ 249134 w 720090"/>
              <a:gd name="connsiteY3" fmla="*/ 210191 h 2172408"/>
              <a:gd name="connsiteX4" fmla="*/ 262182 w 720090"/>
              <a:gd name="connsiteY4" fmla="*/ 1947854 h 2172408"/>
              <a:gd name="connsiteX5" fmla="*/ 0 w 720090"/>
              <a:gd name="connsiteY5" fmla="*/ 2110504 h 2172408"/>
              <a:gd name="connsiteX6" fmla="*/ 0 w 720090"/>
              <a:gd name="connsiteY6" fmla="*/ 2160978 h 2172408"/>
              <a:gd name="connsiteX7" fmla="*/ 720090 w 720090"/>
              <a:gd name="connsiteY7" fmla="*/ 2172408 h 2172408"/>
              <a:gd name="connsiteX8" fmla="*/ 720090 w 720090"/>
              <a:gd name="connsiteY8" fmla="*/ 2172408 h 2172408"/>
              <a:gd name="connsiteX9" fmla="*/ 718472 w 720090"/>
              <a:gd name="connsiteY9" fmla="*/ 2119911 h 2172408"/>
              <a:gd name="connsiteX10" fmla="*/ 426956 w 720090"/>
              <a:gd name="connsiteY10" fmla="*/ 1949776 h 2172408"/>
              <a:gd name="connsiteX11" fmla="*/ 422910 w 720090"/>
              <a:gd name="connsiteY11" fmla="*/ 0 h 2172408"/>
              <a:gd name="connsiteX12" fmla="*/ 251460 w 720090"/>
              <a:gd name="connsiteY12" fmla="*/ 708 h 2172408"/>
              <a:gd name="connsiteX0" fmla="*/ 251460 w 720090"/>
              <a:gd name="connsiteY0" fmla="*/ 708 h 2172408"/>
              <a:gd name="connsiteX1" fmla="*/ 243205 w 720090"/>
              <a:gd name="connsiteY1" fmla="*/ 1188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4005 w 720090"/>
              <a:gd name="connsiteY2" fmla="*/ 175968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49134 w 720090"/>
              <a:gd name="connsiteY4" fmla="*/ 210191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8027 w 720090"/>
              <a:gd name="connsiteY4" fmla="*/ 217810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66920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8501 w 720090"/>
              <a:gd name="connsiteY3" fmla="*/ 212382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94689 w 720090"/>
              <a:gd name="connsiteY3" fmla="*/ 22508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97180 w 720090"/>
              <a:gd name="connsiteY2" fmla="*/ 16644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49555 w 720090"/>
              <a:gd name="connsiteY1" fmla="*/ 156918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51460 w 720090"/>
              <a:gd name="connsiteY0" fmla="*/ 708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51460 w 720090"/>
              <a:gd name="connsiteY13" fmla="*/ 708 h 2172408"/>
              <a:gd name="connsiteX0" fmla="*/ 267976 w 720090"/>
              <a:gd name="connsiteY0" fmla="*/ 21026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67976 w 720090"/>
              <a:gd name="connsiteY13" fmla="*/ 21026 h 2172408"/>
              <a:gd name="connsiteX0" fmla="*/ 262894 w 720090"/>
              <a:gd name="connsiteY0" fmla="*/ 14677 h 2172408"/>
              <a:gd name="connsiteX1" fmla="*/ 258448 w 720090"/>
              <a:gd name="connsiteY1" fmla="*/ 165807 h 2172408"/>
              <a:gd name="connsiteX2" fmla="*/ 289557 w 720090"/>
              <a:gd name="connsiteY2" fmla="*/ 167713 h 2172408"/>
              <a:gd name="connsiteX3" fmla="*/ 287066 w 720090"/>
              <a:gd name="connsiteY3" fmla="*/ 226351 h 2172408"/>
              <a:gd name="connsiteX4" fmla="*/ 259297 w 720090"/>
              <a:gd name="connsiteY4" fmla="*/ 225429 h 2172408"/>
              <a:gd name="connsiteX5" fmla="*/ 262182 w 720090"/>
              <a:gd name="connsiteY5" fmla="*/ 1947854 h 2172408"/>
              <a:gd name="connsiteX6" fmla="*/ 0 w 720090"/>
              <a:gd name="connsiteY6" fmla="*/ 2110504 h 2172408"/>
              <a:gd name="connsiteX7" fmla="*/ 0 w 720090"/>
              <a:gd name="connsiteY7" fmla="*/ 2160978 h 2172408"/>
              <a:gd name="connsiteX8" fmla="*/ 720090 w 720090"/>
              <a:gd name="connsiteY8" fmla="*/ 2172408 h 2172408"/>
              <a:gd name="connsiteX9" fmla="*/ 720090 w 720090"/>
              <a:gd name="connsiteY9" fmla="*/ 2172408 h 2172408"/>
              <a:gd name="connsiteX10" fmla="*/ 718472 w 720090"/>
              <a:gd name="connsiteY10" fmla="*/ 2119911 h 2172408"/>
              <a:gd name="connsiteX11" fmla="*/ 426956 w 720090"/>
              <a:gd name="connsiteY11" fmla="*/ 1949776 h 2172408"/>
              <a:gd name="connsiteX12" fmla="*/ 422910 w 720090"/>
              <a:gd name="connsiteY12" fmla="*/ 0 h 2172408"/>
              <a:gd name="connsiteX13" fmla="*/ 262894 w 720090"/>
              <a:gd name="connsiteY13" fmla="*/ 14677 h 2172408"/>
              <a:gd name="connsiteX0" fmla="*/ 262894 w 720090"/>
              <a:gd name="connsiteY0" fmla="*/ 0 h 2157731"/>
              <a:gd name="connsiteX1" fmla="*/ 258448 w 720090"/>
              <a:gd name="connsiteY1" fmla="*/ 151130 h 2157731"/>
              <a:gd name="connsiteX2" fmla="*/ 289557 w 720090"/>
              <a:gd name="connsiteY2" fmla="*/ 153036 h 2157731"/>
              <a:gd name="connsiteX3" fmla="*/ 287066 w 720090"/>
              <a:gd name="connsiteY3" fmla="*/ 211674 h 2157731"/>
              <a:gd name="connsiteX4" fmla="*/ 259297 w 720090"/>
              <a:gd name="connsiteY4" fmla="*/ 210752 h 2157731"/>
              <a:gd name="connsiteX5" fmla="*/ 262182 w 720090"/>
              <a:gd name="connsiteY5" fmla="*/ 1933177 h 2157731"/>
              <a:gd name="connsiteX6" fmla="*/ 0 w 720090"/>
              <a:gd name="connsiteY6" fmla="*/ 2095827 h 2157731"/>
              <a:gd name="connsiteX7" fmla="*/ 0 w 720090"/>
              <a:gd name="connsiteY7" fmla="*/ 2146301 h 2157731"/>
              <a:gd name="connsiteX8" fmla="*/ 720090 w 720090"/>
              <a:gd name="connsiteY8" fmla="*/ 2157731 h 2157731"/>
              <a:gd name="connsiteX9" fmla="*/ 720090 w 720090"/>
              <a:gd name="connsiteY9" fmla="*/ 2157731 h 2157731"/>
              <a:gd name="connsiteX10" fmla="*/ 718472 w 720090"/>
              <a:gd name="connsiteY10" fmla="*/ 2105234 h 2157731"/>
              <a:gd name="connsiteX11" fmla="*/ 426956 w 720090"/>
              <a:gd name="connsiteY11" fmla="*/ 1935099 h 2157731"/>
              <a:gd name="connsiteX12" fmla="*/ 397500 w 720090"/>
              <a:gd name="connsiteY12" fmla="*/ 9450 h 2157731"/>
              <a:gd name="connsiteX13" fmla="*/ 262894 w 720090"/>
              <a:gd name="connsiteY13" fmla="*/ 0 h 2157731"/>
              <a:gd name="connsiteX0" fmla="*/ 262894 w 720090"/>
              <a:gd name="connsiteY0" fmla="*/ 1979 h 2159710"/>
              <a:gd name="connsiteX1" fmla="*/ 258448 w 720090"/>
              <a:gd name="connsiteY1" fmla="*/ 15310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8448 w 720090"/>
              <a:gd name="connsiteY1" fmla="*/ 15310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2259 w 720090"/>
              <a:gd name="connsiteY1" fmla="*/ 15437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7341 w 720090"/>
              <a:gd name="connsiteY1" fmla="*/ 155649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6071 w 720090"/>
              <a:gd name="connsiteY1" fmla="*/ 128982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94022 w 720090"/>
              <a:gd name="connsiteY1" fmla="*/ 120093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9557 w 720090"/>
              <a:gd name="connsiteY2" fmla="*/ 155015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3369 w 720090"/>
              <a:gd name="connsiteY2" fmla="*/ 125808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0828 w 720090"/>
              <a:gd name="connsiteY2" fmla="*/ 13088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90828 w 720090"/>
              <a:gd name="connsiteY2" fmla="*/ 13088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7066 w 720090"/>
              <a:gd name="connsiteY3" fmla="*/ 21365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4476 w 720090"/>
              <a:gd name="connsiteY2" fmla="*/ 13215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59719 w 720090"/>
              <a:gd name="connsiteY1" fmla="*/ 12517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6557 w 720090"/>
              <a:gd name="connsiteY12" fmla="*/ 0 h 2159710"/>
              <a:gd name="connsiteX13" fmla="*/ 262894 w 720090"/>
              <a:gd name="connsiteY13" fmla="*/ 1979 h 2159710"/>
              <a:gd name="connsiteX0" fmla="*/ 262894 w 720090"/>
              <a:gd name="connsiteY0" fmla="*/ 56130 h 2213861"/>
              <a:gd name="connsiteX1" fmla="*/ 260990 w 720090"/>
              <a:gd name="connsiteY1" fmla="*/ 180593 h 2213861"/>
              <a:gd name="connsiteX2" fmla="*/ 288287 w 720090"/>
              <a:gd name="connsiteY2" fmla="*/ 185038 h 2213861"/>
              <a:gd name="connsiteX3" fmla="*/ 288337 w 720090"/>
              <a:gd name="connsiteY3" fmla="*/ 266534 h 2213861"/>
              <a:gd name="connsiteX4" fmla="*/ 259297 w 720090"/>
              <a:gd name="connsiteY4" fmla="*/ 266882 h 2213861"/>
              <a:gd name="connsiteX5" fmla="*/ 262182 w 720090"/>
              <a:gd name="connsiteY5" fmla="*/ 1989307 h 2213861"/>
              <a:gd name="connsiteX6" fmla="*/ 0 w 720090"/>
              <a:gd name="connsiteY6" fmla="*/ 2151957 h 2213861"/>
              <a:gd name="connsiteX7" fmla="*/ 0 w 720090"/>
              <a:gd name="connsiteY7" fmla="*/ 2202431 h 2213861"/>
              <a:gd name="connsiteX8" fmla="*/ 720090 w 720090"/>
              <a:gd name="connsiteY8" fmla="*/ 2213861 h 2213861"/>
              <a:gd name="connsiteX9" fmla="*/ 720090 w 720090"/>
              <a:gd name="connsiteY9" fmla="*/ 2213861 h 2213861"/>
              <a:gd name="connsiteX10" fmla="*/ 718472 w 720090"/>
              <a:gd name="connsiteY10" fmla="*/ 2161364 h 2213861"/>
              <a:gd name="connsiteX11" fmla="*/ 426956 w 720090"/>
              <a:gd name="connsiteY11" fmla="*/ 1991229 h 2213861"/>
              <a:gd name="connsiteX12" fmla="*/ 415935 w 720090"/>
              <a:gd name="connsiteY12" fmla="*/ 177846 h 2213861"/>
              <a:gd name="connsiteX13" fmla="*/ 416557 w 720090"/>
              <a:gd name="connsiteY13" fmla="*/ 54151 h 2213861"/>
              <a:gd name="connsiteX14" fmla="*/ 262894 w 720090"/>
              <a:gd name="connsiteY14" fmla="*/ 56130 h 2213861"/>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5935 w 720090"/>
              <a:gd name="connsiteY12" fmla="*/ 123695 h 2159710"/>
              <a:gd name="connsiteX13" fmla="*/ 416557 w 720090"/>
              <a:gd name="connsiteY13" fmla="*/ 0 h 2159710"/>
              <a:gd name="connsiteX14" fmla="*/ 262894 w 720090"/>
              <a:gd name="connsiteY14"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2123 w 720090"/>
              <a:gd name="connsiteY12" fmla="*/ 213854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5935 w 720090"/>
              <a:gd name="connsiteY13" fmla="*/ 123695 h 2159710"/>
              <a:gd name="connsiteX14" fmla="*/ 416557 w 720090"/>
              <a:gd name="connsiteY14" fmla="*/ 0 h 2159710"/>
              <a:gd name="connsiteX15" fmla="*/ 262894 w 720090"/>
              <a:gd name="connsiteY15"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412123 w 720090"/>
              <a:gd name="connsiteY13" fmla="*/ 180838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4336 w 720090"/>
              <a:gd name="connsiteY13" fmla="*/ 21639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93066 w 720090"/>
              <a:gd name="connsiteY13" fmla="*/ 221473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85443 w 720090"/>
              <a:gd name="connsiteY13" fmla="*/ 217663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7205 w 720090"/>
              <a:gd name="connsiteY12" fmla="*/ 218933 h 2159710"/>
              <a:gd name="connsiteX13" fmla="*/ 389255 w 720090"/>
              <a:gd name="connsiteY13" fmla="*/ 21258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415935 w 720090"/>
              <a:gd name="connsiteY14" fmla="*/ 123695 h 2159710"/>
              <a:gd name="connsiteX15" fmla="*/ 416557 w 720090"/>
              <a:gd name="connsiteY15" fmla="*/ 0 h 2159710"/>
              <a:gd name="connsiteX16" fmla="*/ 262894 w 720090"/>
              <a:gd name="connsiteY16"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94336 w 720090"/>
              <a:gd name="connsiteY14" fmla="*/ 160521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6713 w 720090"/>
              <a:gd name="connsiteY14" fmla="*/ 136394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1631 w 720090"/>
              <a:gd name="connsiteY14" fmla="*/ 131314 h 2159710"/>
              <a:gd name="connsiteX15" fmla="*/ 415935 w 720090"/>
              <a:gd name="connsiteY15" fmla="*/ 123695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1631 w 720090"/>
              <a:gd name="connsiteY14" fmla="*/ 13131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09727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5935 w 720090"/>
              <a:gd name="connsiteY15" fmla="*/ 11861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21017 w 720090"/>
              <a:gd name="connsiteY15" fmla="*/ 12115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62894 w 720090"/>
              <a:gd name="connsiteY0" fmla="*/ 1979 h 2159710"/>
              <a:gd name="connsiteX1" fmla="*/ 260990 w 720090"/>
              <a:gd name="connsiteY1" fmla="*/ 126442 h 2159710"/>
              <a:gd name="connsiteX2" fmla="*/ 288287 w 720090"/>
              <a:gd name="connsiteY2" fmla="*/ 130887 h 2159710"/>
              <a:gd name="connsiteX3" fmla="*/ 288337 w 720090"/>
              <a:gd name="connsiteY3" fmla="*/ 212383 h 2159710"/>
              <a:gd name="connsiteX4" fmla="*/ 259297 w 720090"/>
              <a:gd name="connsiteY4" fmla="*/ 212731 h 2159710"/>
              <a:gd name="connsiteX5" fmla="*/ 262182 w 720090"/>
              <a:gd name="connsiteY5" fmla="*/ 1935156 h 2159710"/>
              <a:gd name="connsiteX6" fmla="*/ 0 w 720090"/>
              <a:gd name="connsiteY6" fmla="*/ 2097806 h 2159710"/>
              <a:gd name="connsiteX7" fmla="*/ 0 w 720090"/>
              <a:gd name="connsiteY7" fmla="*/ 2148280 h 2159710"/>
              <a:gd name="connsiteX8" fmla="*/ 720090 w 720090"/>
              <a:gd name="connsiteY8" fmla="*/ 2159710 h 2159710"/>
              <a:gd name="connsiteX9" fmla="*/ 720090 w 720090"/>
              <a:gd name="connsiteY9" fmla="*/ 2159710 h 2159710"/>
              <a:gd name="connsiteX10" fmla="*/ 718472 w 720090"/>
              <a:gd name="connsiteY10" fmla="*/ 2107213 h 2159710"/>
              <a:gd name="connsiteX11" fmla="*/ 426956 w 720090"/>
              <a:gd name="connsiteY11" fmla="*/ 1937078 h 2159710"/>
              <a:gd name="connsiteX12" fmla="*/ 414664 w 720090"/>
              <a:gd name="connsiteY12" fmla="*/ 212584 h 2159710"/>
              <a:gd name="connsiteX13" fmla="*/ 389255 w 720090"/>
              <a:gd name="connsiteY13" fmla="*/ 212584 h 2159710"/>
              <a:gd name="connsiteX14" fmla="*/ 389254 w 720090"/>
              <a:gd name="connsiteY14" fmla="*/ 128774 h 2159710"/>
              <a:gd name="connsiteX15" fmla="*/ 417205 w 720090"/>
              <a:gd name="connsiteY15" fmla="*/ 123696 h 2159710"/>
              <a:gd name="connsiteX16" fmla="*/ 416557 w 720090"/>
              <a:gd name="connsiteY16" fmla="*/ 0 h 2159710"/>
              <a:gd name="connsiteX17" fmla="*/ 262894 w 72009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26680 w 746770"/>
              <a:gd name="connsiteY7" fmla="*/ 214828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3811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8862 w 746770"/>
              <a:gd name="connsiteY5" fmla="*/ 193515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707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0721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22451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45152 w 746770"/>
              <a:gd name="connsiteY10" fmla="*/ 2130070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07038 w 746770"/>
              <a:gd name="connsiteY10" fmla="*/ 2113562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46770 w 746770"/>
              <a:gd name="connsiteY9" fmla="*/ 2159710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22631 w 746770"/>
              <a:gd name="connsiteY9" fmla="*/ 2157170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22631 w 746770"/>
              <a:gd name="connsiteY9" fmla="*/ 2143202 h 2159710"/>
              <a:gd name="connsiteX10" fmla="*/ 719743 w 746770"/>
              <a:gd name="connsiteY10" fmla="*/ 2105943 h 2159710"/>
              <a:gd name="connsiteX11" fmla="*/ 453636 w 746770"/>
              <a:gd name="connsiteY11" fmla="*/ 1935808 h 2159710"/>
              <a:gd name="connsiteX12" fmla="*/ 441344 w 746770"/>
              <a:gd name="connsiteY12" fmla="*/ 212584 h 2159710"/>
              <a:gd name="connsiteX13" fmla="*/ 415935 w 746770"/>
              <a:gd name="connsiteY13" fmla="*/ 212584 h 2159710"/>
              <a:gd name="connsiteX14" fmla="*/ 415934 w 746770"/>
              <a:gd name="connsiteY14" fmla="*/ 128774 h 2159710"/>
              <a:gd name="connsiteX15" fmla="*/ 443885 w 746770"/>
              <a:gd name="connsiteY15" fmla="*/ 123696 h 2159710"/>
              <a:gd name="connsiteX16" fmla="*/ 443237 w 746770"/>
              <a:gd name="connsiteY16" fmla="*/ 0 h 2159710"/>
              <a:gd name="connsiteX17" fmla="*/ 289574 w 746770"/>
              <a:gd name="connsiteY17" fmla="*/ 1979 h 2159710"/>
              <a:gd name="connsiteX0" fmla="*/ 289574 w 746770"/>
              <a:gd name="connsiteY0" fmla="*/ 1979 h 2159710"/>
              <a:gd name="connsiteX1" fmla="*/ 287670 w 746770"/>
              <a:gd name="connsiteY1" fmla="*/ 126442 h 2159710"/>
              <a:gd name="connsiteX2" fmla="*/ 314967 w 746770"/>
              <a:gd name="connsiteY2" fmla="*/ 130887 h 2159710"/>
              <a:gd name="connsiteX3" fmla="*/ 315017 w 746770"/>
              <a:gd name="connsiteY3" fmla="*/ 212383 h 2159710"/>
              <a:gd name="connsiteX4" fmla="*/ 285977 w 746770"/>
              <a:gd name="connsiteY4" fmla="*/ 212731 h 2159710"/>
              <a:gd name="connsiteX5" fmla="*/ 281239 w 746770"/>
              <a:gd name="connsiteY5" fmla="*/ 1938966 h 2159710"/>
              <a:gd name="connsiteX6" fmla="*/ 0 w 746770"/>
              <a:gd name="connsiteY6" fmla="*/ 2113044 h 2159710"/>
              <a:gd name="connsiteX7" fmla="*/ 0 w 746770"/>
              <a:gd name="connsiteY7" fmla="*/ 2150820 h 2159710"/>
              <a:gd name="connsiteX8" fmla="*/ 746770 w 746770"/>
              <a:gd name="connsiteY8" fmla="*/ 2159710 h 2159710"/>
              <a:gd name="connsiteX9" fmla="*/ 719743 w 746770"/>
              <a:gd name="connsiteY9" fmla="*/ 2105943 h 2159710"/>
              <a:gd name="connsiteX10" fmla="*/ 453636 w 746770"/>
              <a:gd name="connsiteY10" fmla="*/ 1935808 h 2159710"/>
              <a:gd name="connsiteX11" fmla="*/ 441344 w 746770"/>
              <a:gd name="connsiteY11" fmla="*/ 212584 h 2159710"/>
              <a:gd name="connsiteX12" fmla="*/ 415935 w 746770"/>
              <a:gd name="connsiteY12" fmla="*/ 212584 h 2159710"/>
              <a:gd name="connsiteX13" fmla="*/ 415934 w 746770"/>
              <a:gd name="connsiteY13" fmla="*/ 128774 h 2159710"/>
              <a:gd name="connsiteX14" fmla="*/ 443885 w 746770"/>
              <a:gd name="connsiteY14" fmla="*/ 123696 h 2159710"/>
              <a:gd name="connsiteX15" fmla="*/ 443237 w 746770"/>
              <a:gd name="connsiteY15" fmla="*/ 0 h 2159710"/>
              <a:gd name="connsiteX16" fmla="*/ 289574 w 746770"/>
              <a:gd name="connsiteY16" fmla="*/ 1979 h 2159710"/>
              <a:gd name="connsiteX0" fmla="*/ 289574 w 725172"/>
              <a:gd name="connsiteY0" fmla="*/ 1979 h 2158440"/>
              <a:gd name="connsiteX1" fmla="*/ 287670 w 725172"/>
              <a:gd name="connsiteY1" fmla="*/ 126442 h 2158440"/>
              <a:gd name="connsiteX2" fmla="*/ 314967 w 725172"/>
              <a:gd name="connsiteY2" fmla="*/ 130887 h 2158440"/>
              <a:gd name="connsiteX3" fmla="*/ 315017 w 725172"/>
              <a:gd name="connsiteY3" fmla="*/ 212383 h 2158440"/>
              <a:gd name="connsiteX4" fmla="*/ 285977 w 725172"/>
              <a:gd name="connsiteY4" fmla="*/ 212731 h 2158440"/>
              <a:gd name="connsiteX5" fmla="*/ 281239 w 725172"/>
              <a:gd name="connsiteY5" fmla="*/ 1938966 h 2158440"/>
              <a:gd name="connsiteX6" fmla="*/ 0 w 725172"/>
              <a:gd name="connsiteY6" fmla="*/ 2113044 h 2158440"/>
              <a:gd name="connsiteX7" fmla="*/ 0 w 725172"/>
              <a:gd name="connsiteY7" fmla="*/ 2150820 h 2158440"/>
              <a:gd name="connsiteX8" fmla="*/ 725172 w 725172"/>
              <a:gd name="connsiteY8" fmla="*/ 2158440 h 2158440"/>
              <a:gd name="connsiteX9" fmla="*/ 719743 w 725172"/>
              <a:gd name="connsiteY9" fmla="*/ 2105943 h 2158440"/>
              <a:gd name="connsiteX10" fmla="*/ 453636 w 725172"/>
              <a:gd name="connsiteY10" fmla="*/ 1935808 h 2158440"/>
              <a:gd name="connsiteX11" fmla="*/ 441344 w 725172"/>
              <a:gd name="connsiteY11" fmla="*/ 212584 h 2158440"/>
              <a:gd name="connsiteX12" fmla="*/ 415935 w 725172"/>
              <a:gd name="connsiteY12" fmla="*/ 212584 h 2158440"/>
              <a:gd name="connsiteX13" fmla="*/ 415934 w 725172"/>
              <a:gd name="connsiteY13" fmla="*/ 128774 h 2158440"/>
              <a:gd name="connsiteX14" fmla="*/ 443885 w 725172"/>
              <a:gd name="connsiteY14" fmla="*/ 123696 h 2158440"/>
              <a:gd name="connsiteX15" fmla="*/ 443237 w 725172"/>
              <a:gd name="connsiteY15" fmla="*/ 0 h 2158440"/>
              <a:gd name="connsiteX16" fmla="*/ 289574 w 725172"/>
              <a:gd name="connsiteY16" fmla="*/ 1979 h 2158440"/>
              <a:gd name="connsiteX0" fmla="*/ 289574 w 719743"/>
              <a:gd name="connsiteY0" fmla="*/ 1979 h 2157170"/>
              <a:gd name="connsiteX1" fmla="*/ 287670 w 719743"/>
              <a:gd name="connsiteY1" fmla="*/ 126442 h 2157170"/>
              <a:gd name="connsiteX2" fmla="*/ 314967 w 719743"/>
              <a:gd name="connsiteY2" fmla="*/ 130887 h 2157170"/>
              <a:gd name="connsiteX3" fmla="*/ 315017 w 719743"/>
              <a:gd name="connsiteY3" fmla="*/ 212383 h 2157170"/>
              <a:gd name="connsiteX4" fmla="*/ 285977 w 719743"/>
              <a:gd name="connsiteY4" fmla="*/ 212731 h 2157170"/>
              <a:gd name="connsiteX5" fmla="*/ 281239 w 719743"/>
              <a:gd name="connsiteY5" fmla="*/ 1938966 h 2157170"/>
              <a:gd name="connsiteX6" fmla="*/ 0 w 719743"/>
              <a:gd name="connsiteY6" fmla="*/ 2113044 h 2157170"/>
              <a:gd name="connsiteX7" fmla="*/ 0 w 719743"/>
              <a:gd name="connsiteY7" fmla="*/ 2150820 h 2157170"/>
              <a:gd name="connsiteX8" fmla="*/ 707385 w 719743"/>
              <a:gd name="connsiteY8" fmla="*/ 2157170 h 2157170"/>
              <a:gd name="connsiteX9" fmla="*/ 719743 w 719743"/>
              <a:gd name="connsiteY9" fmla="*/ 2105943 h 2157170"/>
              <a:gd name="connsiteX10" fmla="*/ 453636 w 719743"/>
              <a:gd name="connsiteY10" fmla="*/ 1935808 h 2157170"/>
              <a:gd name="connsiteX11" fmla="*/ 441344 w 719743"/>
              <a:gd name="connsiteY11" fmla="*/ 212584 h 2157170"/>
              <a:gd name="connsiteX12" fmla="*/ 415935 w 719743"/>
              <a:gd name="connsiteY12" fmla="*/ 212584 h 2157170"/>
              <a:gd name="connsiteX13" fmla="*/ 415934 w 719743"/>
              <a:gd name="connsiteY13" fmla="*/ 128774 h 2157170"/>
              <a:gd name="connsiteX14" fmla="*/ 443885 w 719743"/>
              <a:gd name="connsiteY14" fmla="*/ 123696 h 2157170"/>
              <a:gd name="connsiteX15" fmla="*/ 443237 w 719743"/>
              <a:gd name="connsiteY15" fmla="*/ 0 h 2157170"/>
              <a:gd name="connsiteX16" fmla="*/ 289574 w 719743"/>
              <a:gd name="connsiteY16" fmla="*/ 1979 h 2157170"/>
              <a:gd name="connsiteX0" fmla="*/ 289574 w 722631"/>
              <a:gd name="connsiteY0" fmla="*/ 1979 h 2150820"/>
              <a:gd name="connsiteX1" fmla="*/ 287670 w 722631"/>
              <a:gd name="connsiteY1" fmla="*/ 126442 h 2150820"/>
              <a:gd name="connsiteX2" fmla="*/ 314967 w 722631"/>
              <a:gd name="connsiteY2" fmla="*/ 130887 h 2150820"/>
              <a:gd name="connsiteX3" fmla="*/ 315017 w 722631"/>
              <a:gd name="connsiteY3" fmla="*/ 212383 h 2150820"/>
              <a:gd name="connsiteX4" fmla="*/ 285977 w 722631"/>
              <a:gd name="connsiteY4" fmla="*/ 212731 h 2150820"/>
              <a:gd name="connsiteX5" fmla="*/ 281239 w 722631"/>
              <a:gd name="connsiteY5" fmla="*/ 1938966 h 2150820"/>
              <a:gd name="connsiteX6" fmla="*/ 0 w 722631"/>
              <a:gd name="connsiteY6" fmla="*/ 2113044 h 2150820"/>
              <a:gd name="connsiteX7" fmla="*/ 0 w 722631"/>
              <a:gd name="connsiteY7" fmla="*/ 2150820 h 2150820"/>
              <a:gd name="connsiteX8" fmla="*/ 722631 w 722631"/>
              <a:gd name="connsiteY8" fmla="*/ 2145741 h 2150820"/>
              <a:gd name="connsiteX9" fmla="*/ 719743 w 722631"/>
              <a:gd name="connsiteY9" fmla="*/ 2105943 h 2150820"/>
              <a:gd name="connsiteX10" fmla="*/ 453636 w 722631"/>
              <a:gd name="connsiteY10" fmla="*/ 1935808 h 2150820"/>
              <a:gd name="connsiteX11" fmla="*/ 441344 w 722631"/>
              <a:gd name="connsiteY11" fmla="*/ 212584 h 2150820"/>
              <a:gd name="connsiteX12" fmla="*/ 415935 w 722631"/>
              <a:gd name="connsiteY12" fmla="*/ 212584 h 2150820"/>
              <a:gd name="connsiteX13" fmla="*/ 415934 w 722631"/>
              <a:gd name="connsiteY13" fmla="*/ 128774 h 2150820"/>
              <a:gd name="connsiteX14" fmla="*/ 443885 w 722631"/>
              <a:gd name="connsiteY14" fmla="*/ 123696 h 2150820"/>
              <a:gd name="connsiteX15" fmla="*/ 443237 w 722631"/>
              <a:gd name="connsiteY15" fmla="*/ 0 h 2150820"/>
              <a:gd name="connsiteX16" fmla="*/ 289574 w 722631"/>
              <a:gd name="connsiteY16" fmla="*/ 1979 h 2150820"/>
              <a:gd name="connsiteX0" fmla="*/ 289574 w 722631"/>
              <a:gd name="connsiteY0" fmla="*/ 1979 h 2150820"/>
              <a:gd name="connsiteX1" fmla="*/ 287670 w 722631"/>
              <a:gd name="connsiteY1" fmla="*/ 126442 h 2150820"/>
              <a:gd name="connsiteX2" fmla="*/ 314967 w 722631"/>
              <a:gd name="connsiteY2" fmla="*/ 130887 h 2150820"/>
              <a:gd name="connsiteX3" fmla="*/ 315017 w 722631"/>
              <a:gd name="connsiteY3" fmla="*/ 212383 h 2150820"/>
              <a:gd name="connsiteX4" fmla="*/ 285977 w 722631"/>
              <a:gd name="connsiteY4" fmla="*/ 212731 h 2150820"/>
              <a:gd name="connsiteX5" fmla="*/ 281239 w 722631"/>
              <a:gd name="connsiteY5" fmla="*/ 1938966 h 2150820"/>
              <a:gd name="connsiteX6" fmla="*/ 0 w 722631"/>
              <a:gd name="connsiteY6" fmla="*/ 2113044 h 2150820"/>
              <a:gd name="connsiteX7" fmla="*/ 0 w 722631"/>
              <a:gd name="connsiteY7" fmla="*/ 2150820 h 2150820"/>
              <a:gd name="connsiteX8" fmla="*/ 722631 w 722631"/>
              <a:gd name="connsiteY8" fmla="*/ 2145741 h 2150820"/>
              <a:gd name="connsiteX9" fmla="*/ 719743 w 722631"/>
              <a:gd name="connsiteY9" fmla="*/ 2105943 h 2150820"/>
              <a:gd name="connsiteX10" fmla="*/ 453636 w 722631"/>
              <a:gd name="connsiteY10" fmla="*/ 1935808 h 2150820"/>
              <a:gd name="connsiteX11" fmla="*/ 441344 w 722631"/>
              <a:gd name="connsiteY11" fmla="*/ 212584 h 2150820"/>
              <a:gd name="connsiteX12" fmla="*/ 415935 w 722631"/>
              <a:gd name="connsiteY12" fmla="*/ 212584 h 2150820"/>
              <a:gd name="connsiteX13" fmla="*/ 415934 w 722631"/>
              <a:gd name="connsiteY13" fmla="*/ 128774 h 2150820"/>
              <a:gd name="connsiteX14" fmla="*/ 443885 w 722631"/>
              <a:gd name="connsiteY14" fmla="*/ 123696 h 2150820"/>
              <a:gd name="connsiteX15" fmla="*/ 443237 w 722631"/>
              <a:gd name="connsiteY15" fmla="*/ 0 h 2150820"/>
              <a:gd name="connsiteX16" fmla="*/ 289574 w 722631"/>
              <a:gd name="connsiteY16" fmla="*/ 1979 h 2150820"/>
              <a:gd name="connsiteX0" fmla="*/ 289574 w 723033"/>
              <a:gd name="connsiteY0" fmla="*/ 1979 h 2150820"/>
              <a:gd name="connsiteX1" fmla="*/ 287670 w 723033"/>
              <a:gd name="connsiteY1" fmla="*/ 126442 h 2150820"/>
              <a:gd name="connsiteX2" fmla="*/ 314967 w 723033"/>
              <a:gd name="connsiteY2" fmla="*/ 130887 h 2150820"/>
              <a:gd name="connsiteX3" fmla="*/ 315017 w 723033"/>
              <a:gd name="connsiteY3" fmla="*/ 212383 h 2150820"/>
              <a:gd name="connsiteX4" fmla="*/ 285977 w 723033"/>
              <a:gd name="connsiteY4" fmla="*/ 212731 h 2150820"/>
              <a:gd name="connsiteX5" fmla="*/ 281239 w 723033"/>
              <a:gd name="connsiteY5" fmla="*/ 1938966 h 2150820"/>
              <a:gd name="connsiteX6" fmla="*/ 0 w 723033"/>
              <a:gd name="connsiteY6" fmla="*/ 2113044 h 2150820"/>
              <a:gd name="connsiteX7" fmla="*/ 0 w 723033"/>
              <a:gd name="connsiteY7" fmla="*/ 2150820 h 2150820"/>
              <a:gd name="connsiteX8" fmla="*/ 722631 w 723033"/>
              <a:gd name="connsiteY8" fmla="*/ 2145741 h 2150820"/>
              <a:gd name="connsiteX9" fmla="*/ 719743 w 723033"/>
              <a:gd name="connsiteY9" fmla="*/ 2105943 h 2150820"/>
              <a:gd name="connsiteX10" fmla="*/ 453636 w 723033"/>
              <a:gd name="connsiteY10" fmla="*/ 1935808 h 2150820"/>
              <a:gd name="connsiteX11" fmla="*/ 441344 w 723033"/>
              <a:gd name="connsiteY11" fmla="*/ 212584 h 2150820"/>
              <a:gd name="connsiteX12" fmla="*/ 415935 w 723033"/>
              <a:gd name="connsiteY12" fmla="*/ 212584 h 2150820"/>
              <a:gd name="connsiteX13" fmla="*/ 415934 w 723033"/>
              <a:gd name="connsiteY13" fmla="*/ 128774 h 2150820"/>
              <a:gd name="connsiteX14" fmla="*/ 443885 w 723033"/>
              <a:gd name="connsiteY14" fmla="*/ 123696 h 2150820"/>
              <a:gd name="connsiteX15" fmla="*/ 443237 w 723033"/>
              <a:gd name="connsiteY15" fmla="*/ 0 h 2150820"/>
              <a:gd name="connsiteX16" fmla="*/ 289574 w 723033"/>
              <a:gd name="connsiteY16" fmla="*/ 1979 h 2150820"/>
              <a:gd name="connsiteX0" fmla="*/ 289574 w 723179"/>
              <a:gd name="connsiteY0" fmla="*/ 1979 h 2150820"/>
              <a:gd name="connsiteX1" fmla="*/ 287670 w 723179"/>
              <a:gd name="connsiteY1" fmla="*/ 126442 h 2150820"/>
              <a:gd name="connsiteX2" fmla="*/ 314967 w 723179"/>
              <a:gd name="connsiteY2" fmla="*/ 130887 h 2150820"/>
              <a:gd name="connsiteX3" fmla="*/ 315017 w 723179"/>
              <a:gd name="connsiteY3" fmla="*/ 212383 h 2150820"/>
              <a:gd name="connsiteX4" fmla="*/ 285977 w 723179"/>
              <a:gd name="connsiteY4" fmla="*/ 212731 h 2150820"/>
              <a:gd name="connsiteX5" fmla="*/ 281239 w 723179"/>
              <a:gd name="connsiteY5" fmla="*/ 1938966 h 2150820"/>
              <a:gd name="connsiteX6" fmla="*/ 0 w 723179"/>
              <a:gd name="connsiteY6" fmla="*/ 2113044 h 2150820"/>
              <a:gd name="connsiteX7" fmla="*/ 0 w 723179"/>
              <a:gd name="connsiteY7" fmla="*/ 2150820 h 2150820"/>
              <a:gd name="connsiteX8" fmla="*/ 722631 w 723179"/>
              <a:gd name="connsiteY8" fmla="*/ 2145741 h 2150820"/>
              <a:gd name="connsiteX9" fmla="*/ 721013 w 723179"/>
              <a:gd name="connsiteY9" fmla="*/ 2111022 h 2150820"/>
              <a:gd name="connsiteX10" fmla="*/ 453636 w 723179"/>
              <a:gd name="connsiteY10" fmla="*/ 1935808 h 2150820"/>
              <a:gd name="connsiteX11" fmla="*/ 441344 w 723179"/>
              <a:gd name="connsiteY11" fmla="*/ 212584 h 2150820"/>
              <a:gd name="connsiteX12" fmla="*/ 415935 w 723179"/>
              <a:gd name="connsiteY12" fmla="*/ 212584 h 2150820"/>
              <a:gd name="connsiteX13" fmla="*/ 415934 w 723179"/>
              <a:gd name="connsiteY13" fmla="*/ 128774 h 2150820"/>
              <a:gd name="connsiteX14" fmla="*/ 443885 w 723179"/>
              <a:gd name="connsiteY14" fmla="*/ 123696 h 2150820"/>
              <a:gd name="connsiteX15" fmla="*/ 443237 w 723179"/>
              <a:gd name="connsiteY15" fmla="*/ 0 h 2150820"/>
              <a:gd name="connsiteX16" fmla="*/ 289574 w 723179"/>
              <a:gd name="connsiteY16" fmla="*/ 1979 h 2150820"/>
              <a:gd name="connsiteX0" fmla="*/ 289574 w 723468"/>
              <a:gd name="connsiteY0" fmla="*/ 1979 h 2150820"/>
              <a:gd name="connsiteX1" fmla="*/ 287670 w 723468"/>
              <a:gd name="connsiteY1" fmla="*/ 126442 h 2150820"/>
              <a:gd name="connsiteX2" fmla="*/ 314967 w 723468"/>
              <a:gd name="connsiteY2" fmla="*/ 130887 h 2150820"/>
              <a:gd name="connsiteX3" fmla="*/ 315017 w 723468"/>
              <a:gd name="connsiteY3" fmla="*/ 212383 h 2150820"/>
              <a:gd name="connsiteX4" fmla="*/ 285977 w 723468"/>
              <a:gd name="connsiteY4" fmla="*/ 212731 h 2150820"/>
              <a:gd name="connsiteX5" fmla="*/ 281239 w 723468"/>
              <a:gd name="connsiteY5" fmla="*/ 1938966 h 2150820"/>
              <a:gd name="connsiteX6" fmla="*/ 0 w 723468"/>
              <a:gd name="connsiteY6" fmla="*/ 2113044 h 2150820"/>
              <a:gd name="connsiteX7" fmla="*/ 0 w 723468"/>
              <a:gd name="connsiteY7" fmla="*/ 2150820 h 2150820"/>
              <a:gd name="connsiteX8" fmla="*/ 722631 w 723468"/>
              <a:gd name="connsiteY8" fmla="*/ 2145741 h 2150820"/>
              <a:gd name="connsiteX9" fmla="*/ 722283 w 723468"/>
              <a:gd name="connsiteY9" fmla="*/ 2113562 h 2150820"/>
              <a:gd name="connsiteX10" fmla="*/ 453636 w 723468"/>
              <a:gd name="connsiteY10" fmla="*/ 1935808 h 2150820"/>
              <a:gd name="connsiteX11" fmla="*/ 441344 w 723468"/>
              <a:gd name="connsiteY11" fmla="*/ 212584 h 2150820"/>
              <a:gd name="connsiteX12" fmla="*/ 415935 w 723468"/>
              <a:gd name="connsiteY12" fmla="*/ 212584 h 2150820"/>
              <a:gd name="connsiteX13" fmla="*/ 415934 w 723468"/>
              <a:gd name="connsiteY13" fmla="*/ 128774 h 2150820"/>
              <a:gd name="connsiteX14" fmla="*/ 443885 w 723468"/>
              <a:gd name="connsiteY14" fmla="*/ 123696 h 2150820"/>
              <a:gd name="connsiteX15" fmla="*/ 443237 w 723468"/>
              <a:gd name="connsiteY15" fmla="*/ 0 h 2150820"/>
              <a:gd name="connsiteX16" fmla="*/ 289574 w 723468"/>
              <a:gd name="connsiteY16" fmla="*/ 1979 h 215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3468" h="2150820">
                <a:moveTo>
                  <a:pt x="289574" y="1979"/>
                </a:moveTo>
                <a:cubicBezTo>
                  <a:pt x="291373" y="78932"/>
                  <a:pt x="287563" y="81352"/>
                  <a:pt x="287670" y="126442"/>
                </a:cubicBezTo>
                <a:cubicBezTo>
                  <a:pt x="303638" y="128985"/>
                  <a:pt x="301939" y="127991"/>
                  <a:pt x="314967" y="130887"/>
                </a:cubicBezTo>
                <a:cubicBezTo>
                  <a:pt x="315184" y="152198"/>
                  <a:pt x="314239" y="192922"/>
                  <a:pt x="315017" y="212383"/>
                </a:cubicBezTo>
                <a:cubicBezTo>
                  <a:pt x="300039" y="212372"/>
                  <a:pt x="305469" y="211777"/>
                  <a:pt x="285977" y="212731"/>
                </a:cubicBezTo>
                <a:cubicBezTo>
                  <a:pt x="281412" y="548684"/>
                  <a:pt x="279565" y="1596850"/>
                  <a:pt x="281239" y="1938966"/>
                </a:cubicBezTo>
                <a:cubicBezTo>
                  <a:pt x="179029" y="2025867"/>
                  <a:pt x="96894" y="2066131"/>
                  <a:pt x="0" y="2113044"/>
                </a:cubicBezTo>
                <a:lnTo>
                  <a:pt x="0" y="2150820"/>
                </a:lnTo>
                <a:cubicBezTo>
                  <a:pt x="284536" y="2130354"/>
                  <a:pt x="446655" y="2126544"/>
                  <a:pt x="722631" y="2145741"/>
                </a:cubicBezTo>
                <a:cubicBezTo>
                  <a:pt x="724209" y="2129935"/>
                  <a:pt x="723246" y="2126828"/>
                  <a:pt x="722283" y="2113562"/>
                </a:cubicBezTo>
                <a:cubicBezTo>
                  <a:pt x="559339" y="2020199"/>
                  <a:pt x="561578" y="2023147"/>
                  <a:pt x="453636" y="1935808"/>
                </a:cubicBezTo>
                <a:cubicBezTo>
                  <a:pt x="436881" y="1460247"/>
                  <a:pt x="443181" y="514814"/>
                  <a:pt x="441344" y="212584"/>
                </a:cubicBezTo>
                <a:cubicBezTo>
                  <a:pt x="432520" y="214482"/>
                  <a:pt x="427581" y="213219"/>
                  <a:pt x="415935" y="212584"/>
                </a:cubicBezTo>
                <a:cubicBezTo>
                  <a:pt x="412547" y="203907"/>
                  <a:pt x="414028" y="155018"/>
                  <a:pt x="415934" y="128774"/>
                </a:cubicBezTo>
                <a:cubicBezTo>
                  <a:pt x="429274" y="129197"/>
                  <a:pt x="428747" y="126322"/>
                  <a:pt x="443885" y="123696"/>
                </a:cubicBezTo>
                <a:cubicBezTo>
                  <a:pt x="442152" y="82757"/>
                  <a:pt x="444605" y="55842"/>
                  <a:pt x="443237" y="0"/>
                </a:cubicBezTo>
                <a:lnTo>
                  <a:pt x="289574" y="1979"/>
                </a:lnTo>
                <a:close/>
              </a:path>
            </a:pathLst>
          </a:cu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9" name="Group 188">
            <a:extLst>
              <a:ext uri="{FF2B5EF4-FFF2-40B4-BE49-F238E27FC236}">
                <a16:creationId xmlns:a16="http://schemas.microsoft.com/office/drawing/2014/main" id="{CD7056DD-75C8-3944-9602-EAABDD7FE3F2}"/>
              </a:ext>
            </a:extLst>
          </p:cNvPr>
          <p:cNvGrpSpPr/>
          <p:nvPr/>
        </p:nvGrpSpPr>
        <p:grpSpPr>
          <a:xfrm rot="16873259">
            <a:off x="4864100" y="3546838"/>
            <a:ext cx="1353505" cy="1143000"/>
            <a:chOff x="3593805" y="5007935"/>
            <a:chExt cx="1353505" cy="1143000"/>
          </a:xfrm>
        </p:grpSpPr>
        <p:grpSp>
          <p:nvGrpSpPr>
            <p:cNvPr id="190" name="Group 189">
              <a:extLst>
                <a:ext uri="{FF2B5EF4-FFF2-40B4-BE49-F238E27FC236}">
                  <a16:creationId xmlns:a16="http://schemas.microsoft.com/office/drawing/2014/main" id="{37F49866-B1C3-3B45-BDAF-C324E84D810B}"/>
                </a:ext>
              </a:extLst>
            </p:cNvPr>
            <p:cNvGrpSpPr>
              <a:grpSpLocks noChangeAspect="1"/>
            </p:cNvGrpSpPr>
            <p:nvPr/>
          </p:nvGrpSpPr>
          <p:grpSpPr>
            <a:xfrm>
              <a:off x="3593805" y="5007935"/>
              <a:ext cx="1353505" cy="1143000"/>
              <a:chOff x="3593805" y="5007935"/>
              <a:chExt cx="1353505" cy="1143000"/>
            </a:xfrm>
          </p:grpSpPr>
          <p:sp>
            <p:nvSpPr>
              <p:cNvPr id="192" name="Freeform 191">
                <a:extLst>
                  <a:ext uri="{FF2B5EF4-FFF2-40B4-BE49-F238E27FC236}">
                    <a16:creationId xmlns:a16="http://schemas.microsoft.com/office/drawing/2014/main" id="{BA31AD2C-0D50-5B45-A359-DA1332148443}"/>
                  </a:ext>
                </a:extLst>
              </p:cNvPr>
              <p:cNvSpPr/>
              <p:nvPr/>
            </p:nvSpPr>
            <p:spPr>
              <a:xfrm>
                <a:off x="3593805" y="5007935"/>
                <a:ext cx="1353505" cy="1143000"/>
              </a:xfrm>
              <a:custGeom>
                <a:avLst/>
                <a:gdLst>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69851 w 1345019"/>
                  <a:gd name="connsiteY0" fmla="*/ 0 h 1121735"/>
                  <a:gd name="connsiteX1" fmla="*/ 0 w 1345019"/>
                  <a:gd name="connsiteY1" fmla="*/ 526312 h 1121735"/>
                  <a:gd name="connsiteX2" fmla="*/ 685800 w 1345019"/>
                  <a:gd name="connsiteY2" fmla="*/ 1121735 h 1121735"/>
                  <a:gd name="connsiteX3" fmla="*/ 664535 w 1345019"/>
                  <a:gd name="connsiteY3" fmla="*/ 754912 h 1121735"/>
                  <a:gd name="connsiteX4" fmla="*/ 1100470 w 1345019"/>
                  <a:gd name="connsiteY4" fmla="*/ 680484 h 1121735"/>
                  <a:gd name="connsiteX5" fmla="*/ 1345019 w 1345019"/>
                  <a:gd name="connsiteY5" fmla="*/ 558209 h 1121735"/>
                  <a:gd name="connsiteX6" fmla="*/ 1100470 w 1345019"/>
                  <a:gd name="connsiteY6" fmla="*/ 425302 h 1121735"/>
                  <a:gd name="connsiteX7" fmla="*/ 781493 w 1345019"/>
                  <a:gd name="connsiteY7" fmla="*/ 404037 h 1121735"/>
                  <a:gd name="connsiteX8" fmla="*/ 664535 w 1345019"/>
                  <a:gd name="connsiteY8" fmla="*/ 308344 h 1121735"/>
                  <a:gd name="connsiteX9" fmla="*/ 669851 w 1345019"/>
                  <a:gd name="connsiteY9" fmla="*/ 0 h 1121735"/>
                  <a:gd name="connsiteX0" fmla="*/ 680484 w 1345019"/>
                  <a:gd name="connsiteY0" fmla="*/ 0 h 1143000"/>
                  <a:gd name="connsiteX1" fmla="*/ 0 w 1345019"/>
                  <a:gd name="connsiteY1" fmla="*/ 547577 h 1143000"/>
                  <a:gd name="connsiteX2" fmla="*/ 685800 w 1345019"/>
                  <a:gd name="connsiteY2" fmla="*/ 1143000 h 1143000"/>
                  <a:gd name="connsiteX3" fmla="*/ 664535 w 1345019"/>
                  <a:gd name="connsiteY3" fmla="*/ 776177 h 1143000"/>
                  <a:gd name="connsiteX4" fmla="*/ 1100470 w 1345019"/>
                  <a:gd name="connsiteY4" fmla="*/ 701749 h 1143000"/>
                  <a:gd name="connsiteX5" fmla="*/ 1345019 w 1345019"/>
                  <a:gd name="connsiteY5" fmla="*/ 579474 h 1143000"/>
                  <a:gd name="connsiteX6" fmla="*/ 1100470 w 1345019"/>
                  <a:gd name="connsiteY6" fmla="*/ 446567 h 1143000"/>
                  <a:gd name="connsiteX7" fmla="*/ 781493 w 1345019"/>
                  <a:gd name="connsiteY7" fmla="*/ 425302 h 1143000"/>
                  <a:gd name="connsiteX8" fmla="*/ 664535 w 1345019"/>
                  <a:gd name="connsiteY8" fmla="*/ 329609 h 1143000"/>
                  <a:gd name="connsiteX9" fmla="*/ 680484 w 1345019"/>
                  <a:gd name="connsiteY9" fmla="*/ 0 h 1143000"/>
                  <a:gd name="connsiteX0" fmla="*/ 680484 w 1345019"/>
                  <a:gd name="connsiteY0" fmla="*/ 0 h 1143000"/>
                  <a:gd name="connsiteX1" fmla="*/ 0 w 1345019"/>
                  <a:gd name="connsiteY1" fmla="*/ 547577 h 1143000"/>
                  <a:gd name="connsiteX2" fmla="*/ 685800 w 1345019"/>
                  <a:gd name="connsiteY2" fmla="*/ 1143000 h 1143000"/>
                  <a:gd name="connsiteX3" fmla="*/ 664535 w 1345019"/>
                  <a:gd name="connsiteY3" fmla="*/ 776177 h 1143000"/>
                  <a:gd name="connsiteX4" fmla="*/ 1100470 w 1345019"/>
                  <a:gd name="connsiteY4" fmla="*/ 701749 h 1143000"/>
                  <a:gd name="connsiteX5" fmla="*/ 1345019 w 1345019"/>
                  <a:gd name="connsiteY5" fmla="*/ 579474 h 1143000"/>
                  <a:gd name="connsiteX6" fmla="*/ 1100470 w 1345019"/>
                  <a:gd name="connsiteY6" fmla="*/ 446567 h 1143000"/>
                  <a:gd name="connsiteX7" fmla="*/ 781493 w 1345019"/>
                  <a:gd name="connsiteY7" fmla="*/ 425302 h 1143000"/>
                  <a:gd name="connsiteX8" fmla="*/ 664535 w 1345019"/>
                  <a:gd name="connsiteY8" fmla="*/ 329609 h 1143000"/>
                  <a:gd name="connsiteX9" fmla="*/ 680484 w 1345019"/>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69851 w 1350335"/>
                  <a:gd name="connsiteY3" fmla="*/ 776177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69851 w 1350335"/>
                  <a:gd name="connsiteY3" fmla="*/ 776177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69851 w 1350335"/>
                  <a:gd name="connsiteY3" fmla="*/ 776177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776177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1105786 w 1350335"/>
                  <a:gd name="connsiteY4" fmla="*/ 701749 h 1143000"/>
                  <a:gd name="connsiteX5" fmla="*/ 1350335 w 1350335"/>
                  <a:gd name="connsiteY5" fmla="*/ 579474 h 1143000"/>
                  <a:gd name="connsiteX6" fmla="*/ 1105786 w 1350335"/>
                  <a:gd name="connsiteY6" fmla="*/ 446567 h 1143000"/>
                  <a:gd name="connsiteX7" fmla="*/ 786809 w 1350335"/>
                  <a:gd name="connsiteY7" fmla="*/ 425302 h 1143000"/>
                  <a:gd name="connsiteX8" fmla="*/ 669851 w 1350335"/>
                  <a:gd name="connsiteY8" fmla="*/ 329609 h 1143000"/>
                  <a:gd name="connsiteX9" fmla="*/ 685800 w 1350335"/>
                  <a:gd name="connsiteY9"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887818 w 1350335"/>
                  <a:gd name="connsiteY4" fmla="*/ 765544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802757 w 1350335"/>
                  <a:gd name="connsiteY4" fmla="*/ 754911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2125 w 1350335"/>
                  <a:gd name="connsiteY4" fmla="*/ 776176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2125 w 1350335"/>
                  <a:gd name="connsiteY4" fmla="*/ 776176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2125 w 1350335"/>
                  <a:gd name="connsiteY4" fmla="*/ 776176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2125 w 1350335"/>
                  <a:gd name="connsiteY4" fmla="*/ 776176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6809 w 1350335"/>
                  <a:gd name="connsiteY8" fmla="*/ 425302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5786 w 1350335"/>
                  <a:gd name="connsiteY5" fmla="*/ 70174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28330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465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49594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65469 h 1143000"/>
                  <a:gd name="connsiteX5" fmla="*/ 1100470 w 1350335"/>
                  <a:gd name="connsiteY5" fmla="*/ 744279 h 1143000"/>
                  <a:gd name="connsiteX6" fmla="*/ 1350335 w 1350335"/>
                  <a:gd name="connsiteY6" fmla="*/ 579474 h 1143000"/>
                  <a:gd name="connsiteX7" fmla="*/ 1105786 w 1350335"/>
                  <a:gd name="connsiteY7" fmla="*/ 446567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65469 h 1143000"/>
                  <a:gd name="connsiteX5" fmla="*/ 1192545 w 1350335"/>
                  <a:gd name="connsiteY5" fmla="*/ 750629 h 1143000"/>
                  <a:gd name="connsiteX6" fmla="*/ 1350335 w 1350335"/>
                  <a:gd name="connsiteY6" fmla="*/ 579474 h 1143000"/>
                  <a:gd name="connsiteX7" fmla="*/ 1105786 w 1350335"/>
                  <a:gd name="connsiteY7" fmla="*/ 446567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65469 h 1143000"/>
                  <a:gd name="connsiteX5" fmla="*/ 1192545 w 1350335"/>
                  <a:gd name="connsiteY5" fmla="*/ 750629 h 1143000"/>
                  <a:gd name="connsiteX6" fmla="*/ 1350335 w 1350335"/>
                  <a:gd name="connsiteY6" fmla="*/ 579474 h 1143000"/>
                  <a:gd name="connsiteX7" fmla="*/ 1153411 w 1350335"/>
                  <a:gd name="connsiteY7" fmla="*/ 424342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0335"/>
                  <a:gd name="connsiteY0" fmla="*/ 0 h 1143000"/>
                  <a:gd name="connsiteX1" fmla="*/ 0 w 1350335"/>
                  <a:gd name="connsiteY1" fmla="*/ 595424 h 1143000"/>
                  <a:gd name="connsiteX2" fmla="*/ 691116 w 1350335"/>
                  <a:gd name="connsiteY2" fmla="*/ 1143000 h 1143000"/>
                  <a:gd name="connsiteX3" fmla="*/ 685800 w 1350335"/>
                  <a:gd name="connsiteY3" fmla="*/ 829340 h 1143000"/>
                  <a:gd name="connsiteX4" fmla="*/ 797441 w 1350335"/>
                  <a:gd name="connsiteY4" fmla="*/ 765469 h 1143000"/>
                  <a:gd name="connsiteX5" fmla="*/ 1192545 w 1350335"/>
                  <a:gd name="connsiteY5" fmla="*/ 750629 h 1143000"/>
                  <a:gd name="connsiteX6" fmla="*/ 1350335 w 1350335"/>
                  <a:gd name="connsiteY6" fmla="*/ 579474 h 1143000"/>
                  <a:gd name="connsiteX7" fmla="*/ 1153411 w 1350335"/>
                  <a:gd name="connsiteY7" fmla="*/ 424342 h 1143000"/>
                  <a:gd name="connsiteX8" fmla="*/ 781493 w 1350335"/>
                  <a:gd name="connsiteY8" fmla="*/ 408467 h 1143000"/>
                  <a:gd name="connsiteX9" fmla="*/ 669851 w 1350335"/>
                  <a:gd name="connsiteY9" fmla="*/ 329609 h 1143000"/>
                  <a:gd name="connsiteX10" fmla="*/ 685800 w 1350335"/>
                  <a:gd name="connsiteY10" fmla="*/ 0 h 1143000"/>
                  <a:gd name="connsiteX0" fmla="*/ 685800 w 1353505"/>
                  <a:gd name="connsiteY0" fmla="*/ 0 h 1143000"/>
                  <a:gd name="connsiteX1" fmla="*/ 0 w 1353505"/>
                  <a:gd name="connsiteY1" fmla="*/ 595424 h 1143000"/>
                  <a:gd name="connsiteX2" fmla="*/ 691116 w 1353505"/>
                  <a:gd name="connsiteY2" fmla="*/ 1143000 h 1143000"/>
                  <a:gd name="connsiteX3" fmla="*/ 685800 w 1353505"/>
                  <a:gd name="connsiteY3" fmla="*/ 829340 h 1143000"/>
                  <a:gd name="connsiteX4" fmla="*/ 797441 w 1353505"/>
                  <a:gd name="connsiteY4" fmla="*/ 765469 h 1143000"/>
                  <a:gd name="connsiteX5" fmla="*/ 1192545 w 1353505"/>
                  <a:gd name="connsiteY5" fmla="*/ 750629 h 1143000"/>
                  <a:gd name="connsiteX6" fmla="*/ 1350335 w 1353505"/>
                  <a:gd name="connsiteY6" fmla="*/ 579474 h 1143000"/>
                  <a:gd name="connsiteX7" fmla="*/ 1153411 w 1353505"/>
                  <a:gd name="connsiteY7" fmla="*/ 424342 h 1143000"/>
                  <a:gd name="connsiteX8" fmla="*/ 781493 w 1353505"/>
                  <a:gd name="connsiteY8" fmla="*/ 408467 h 1143000"/>
                  <a:gd name="connsiteX9" fmla="*/ 669851 w 1353505"/>
                  <a:gd name="connsiteY9" fmla="*/ 329609 h 1143000"/>
                  <a:gd name="connsiteX10" fmla="*/ 685800 w 1353505"/>
                  <a:gd name="connsiteY10" fmla="*/ 0 h 1143000"/>
                  <a:gd name="connsiteX0" fmla="*/ 685800 w 1353505"/>
                  <a:gd name="connsiteY0" fmla="*/ 0 h 1143000"/>
                  <a:gd name="connsiteX1" fmla="*/ 0 w 1353505"/>
                  <a:gd name="connsiteY1" fmla="*/ 595424 h 1143000"/>
                  <a:gd name="connsiteX2" fmla="*/ 691116 w 1353505"/>
                  <a:gd name="connsiteY2" fmla="*/ 1143000 h 1143000"/>
                  <a:gd name="connsiteX3" fmla="*/ 685800 w 1353505"/>
                  <a:gd name="connsiteY3" fmla="*/ 829340 h 1143000"/>
                  <a:gd name="connsiteX4" fmla="*/ 797441 w 1353505"/>
                  <a:gd name="connsiteY4" fmla="*/ 765469 h 1143000"/>
                  <a:gd name="connsiteX5" fmla="*/ 1192545 w 1353505"/>
                  <a:gd name="connsiteY5" fmla="*/ 750629 h 1143000"/>
                  <a:gd name="connsiteX6" fmla="*/ 1350335 w 1353505"/>
                  <a:gd name="connsiteY6" fmla="*/ 579474 h 1143000"/>
                  <a:gd name="connsiteX7" fmla="*/ 1153411 w 1353505"/>
                  <a:gd name="connsiteY7" fmla="*/ 424342 h 1143000"/>
                  <a:gd name="connsiteX8" fmla="*/ 781493 w 1353505"/>
                  <a:gd name="connsiteY8" fmla="*/ 408467 h 1143000"/>
                  <a:gd name="connsiteX9" fmla="*/ 669851 w 1353505"/>
                  <a:gd name="connsiteY9" fmla="*/ 329609 h 1143000"/>
                  <a:gd name="connsiteX10" fmla="*/ 685800 w 1353505"/>
                  <a:gd name="connsiteY10"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3505" h="1143000">
                    <a:moveTo>
                      <a:pt x="685800" y="0"/>
                    </a:moveTo>
                    <a:cubicBezTo>
                      <a:pt x="69112" y="26582"/>
                      <a:pt x="15949" y="425302"/>
                      <a:pt x="0" y="595424"/>
                    </a:cubicBezTo>
                    <a:cubicBezTo>
                      <a:pt x="58479" y="836427"/>
                      <a:pt x="143540" y="997689"/>
                      <a:pt x="691116" y="1143000"/>
                    </a:cubicBezTo>
                    <a:lnTo>
                      <a:pt x="685800" y="829340"/>
                    </a:lnTo>
                    <a:cubicBezTo>
                      <a:pt x="758456" y="816935"/>
                      <a:pt x="756683" y="804455"/>
                      <a:pt x="797441" y="765469"/>
                    </a:cubicBezTo>
                    <a:lnTo>
                      <a:pt x="1192545" y="750629"/>
                    </a:lnTo>
                    <a:cubicBezTo>
                      <a:pt x="1355578" y="716959"/>
                      <a:pt x="1360451" y="679155"/>
                      <a:pt x="1350335" y="579474"/>
                    </a:cubicBezTo>
                    <a:cubicBezTo>
                      <a:pt x="1343100" y="493601"/>
                      <a:pt x="1330399" y="455870"/>
                      <a:pt x="1153411" y="424342"/>
                    </a:cubicBezTo>
                    <a:lnTo>
                      <a:pt x="781493" y="408467"/>
                    </a:lnTo>
                    <a:cubicBezTo>
                      <a:pt x="742507" y="376569"/>
                      <a:pt x="751367" y="350874"/>
                      <a:pt x="669851" y="329609"/>
                    </a:cubicBezTo>
                    <a:lnTo>
                      <a:pt x="68580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Curved Right Arrow 192">
                <a:extLst>
                  <a:ext uri="{FF2B5EF4-FFF2-40B4-BE49-F238E27FC236}">
                    <a16:creationId xmlns:a16="http://schemas.microsoft.com/office/drawing/2014/main" id="{86723DFA-968D-3C4A-AB8C-F6A83DC4B71B}"/>
                  </a:ext>
                </a:extLst>
              </p:cNvPr>
              <p:cNvSpPr/>
              <p:nvPr/>
            </p:nvSpPr>
            <p:spPr>
              <a:xfrm>
                <a:off x="3767884" y="5258458"/>
                <a:ext cx="307795" cy="686455"/>
              </a:xfrm>
              <a:prstGeom prst="curvedRightArrow">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91" name="Oval 190">
              <a:extLst>
                <a:ext uri="{FF2B5EF4-FFF2-40B4-BE49-F238E27FC236}">
                  <a16:creationId xmlns:a16="http://schemas.microsoft.com/office/drawing/2014/main" id="{6E82702A-F2B5-0D44-AB99-B1A9E2F9044B}"/>
                </a:ext>
              </a:extLst>
            </p:cNvPr>
            <p:cNvSpPr/>
            <p:nvPr/>
          </p:nvSpPr>
          <p:spPr>
            <a:xfrm>
              <a:off x="4674990" y="5499738"/>
              <a:ext cx="197711" cy="203893"/>
            </a:xfrm>
            <a:prstGeom prst="ellipse">
              <a:avLst/>
            </a:prstGeom>
            <a:solidFill>
              <a:schemeClr val="accent1">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08755068-8A61-CB4C-A265-7744657928E7}"/>
              </a:ext>
            </a:extLst>
          </p:cNvPr>
          <p:cNvSpPr txBox="1"/>
          <p:nvPr/>
        </p:nvSpPr>
        <p:spPr>
          <a:xfrm>
            <a:off x="11419138" y="439525"/>
            <a:ext cx="3349407" cy="1815882"/>
          </a:xfrm>
          <a:prstGeom prst="rect">
            <a:avLst/>
          </a:prstGeom>
          <a:solidFill>
            <a:schemeClr val="bg2">
              <a:lumMod val="20000"/>
              <a:lumOff val="80000"/>
            </a:schemeClr>
          </a:solidFill>
        </p:spPr>
        <p:txBody>
          <a:bodyPr wrap="square" rtlCol="0">
            <a:spAutoFit/>
          </a:bodyPr>
          <a:lstStyle/>
          <a:p>
            <a:pPr>
              <a:spcAft>
                <a:spcPts val="1200"/>
              </a:spcAft>
            </a:pPr>
            <a:r>
              <a:rPr lang="en-US" sz="1600" dirty="0"/>
              <a:t>Using the models to the left, order them so that they sequentially show the strokes in order. Make sure that one shows the exhaust stroke just before TDC. Adjust the valves so that they are in their proper position (open or closed)</a:t>
            </a:r>
          </a:p>
        </p:txBody>
      </p:sp>
      <p:sp>
        <p:nvSpPr>
          <p:cNvPr id="16" name="Rectangle 15">
            <a:extLst>
              <a:ext uri="{FF2B5EF4-FFF2-40B4-BE49-F238E27FC236}">
                <a16:creationId xmlns:a16="http://schemas.microsoft.com/office/drawing/2014/main" id="{8115B3E8-F702-6041-AB16-D3DA361816CA}"/>
              </a:ext>
            </a:extLst>
          </p:cNvPr>
          <p:cNvSpPr/>
          <p:nvPr/>
        </p:nvSpPr>
        <p:spPr>
          <a:xfrm rot="16200000">
            <a:off x="-1766228" y="4478965"/>
            <a:ext cx="5272597"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600" b="1" cap="none" spc="0" dirty="0">
                <a:ln w="6350">
                  <a:noFill/>
                </a:ln>
                <a:solidFill>
                  <a:schemeClr val="accent1"/>
                </a:solidFill>
                <a:effectLst>
                  <a:outerShdw blurRad="50800" dist="38100" dir="2700000" algn="tl" rotWithShape="0">
                    <a:srgbClr val="FFFF00">
                      <a:alpha val="40000"/>
                    </a:srgbClr>
                  </a:outerShdw>
                </a:effectLst>
              </a:rPr>
              <a:t>The 4-cycles</a:t>
            </a:r>
          </a:p>
        </p:txBody>
      </p:sp>
      <p:sp>
        <p:nvSpPr>
          <p:cNvPr id="17" name="TextBox 16">
            <a:extLst>
              <a:ext uri="{FF2B5EF4-FFF2-40B4-BE49-F238E27FC236}">
                <a16:creationId xmlns:a16="http://schemas.microsoft.com/office/drawing/2014/main" id="{149B15BA-93B8-5544-98C9-4F4502395A3A}"/>
              </a:ext>
            </a:extLst>
          </p:cNvPr>
          <p:cNvSpPr txBox="1"/>
          <p:nvPr/>
        </p:nvSpPr>
        <p:spPr>
          <a:xfrm>
            <a:off x="11419138" y="7204683"/>
            <a:ext cx="3349407" cy="584775"/>
          </a:xfrm>
          <a:prstGeom prst="rect">
            <a:avLst/>
          </a:prstGeom>
          <a:solidFill>
            <a:schemeClr val="accent4">
              <a:lumMod val="20000"/>
              <a:lumOff val="80000"/>
              <a:alpha val="34000"/>
            </a:schemeClr>
          </a:solidFill>
        </p:spPr>
        <p:txBody>
          <a:bodyPr wrap="square" rtlCol="0">
            <a:spAutoFit/>
          </a:bodyPr>
          <a:lstStyle/>
          <a:p>
            <a:pPr>
              <a:lnSpc>
                <a:spcPts val="2040"/>
              </a:lnSpc>
            </a:pPr>
            <a:r>
              <a:rPr lang="en-US" sz="1600" dirty="0"/>
              <a:t>When are both valves open (valve overlap)? Why does this occur?</a:t>
            </a:r>
          </a:p>
        </p:txBody>
      </p:sp>
      <p:sp>
        <p:nvSpPr>
          <p:cNvPr id="18" name="TextBox 17">
            <a:extLst>
              <a:ext uri="{FF2B5EF4-FFF2-40B4-BE49-F238E27FC236}">
                <a16:creationId xmlns:a16="http://schemas.microsoft.com/office/drawing/2014/main" id="{9E33369E-2338-3D44-B5F3-E6A5409C71CD}"/>
              </a:ext>
            </a:extLst>
          </p:cNvPr>
          <p:cNvSpPr txBox="1"/>
          <p:nvPr/>
        </p:nvSpPr>
        <p:spPr>
          <a:xfrm rot="21355179">
            <a:off x="3792936" y="5021446"/>
            <a:ext cx="3448139" cy="750943"/>
          </a:xfrm>
          <a:prstGeom prst="rect">
            <a:avLst/>
          </a:prstGeom>
          <a:solidFill>
            <a:srgbClr val="FF0000">
              <a:alpha val="53000"/>
            </a:srgbClr>
          </a:solidFill>
        </p:spPr>
        <p:txBody>
          <a:bodyPr wrap="square" rtlCol="0">
            <a:spAutoFit/>
          </a:bodyPr>
          <a:lstStyle/>
          <a:p>
            <a:r>
              <a:rPr lang="en-US" b="1" dirty="0"/>
              <a:t>NOTE: the valves, crank, piston, and piston rod can all be manipulated in these models.</a:t>
            </a:r>
          </a:p>
        </p:txBody>
      </p:sp>
      <p:sp>
        <p:nvSpPr>
          <p:cNvPr id="19" name="Oval 18">
            <a:extLst>
              <a:ext uri="{FF2B5EF4-FFF2-40B4-BE49-F238E27FC236}">
                <a16:creationId xmlns:a16="http://schemas.microsoft.com/office/drawing/2014/main" id="{74E774F3-EC74-9249-9A08-7F923B4DECAC}"/>
              </a:ext>
            </a:extLst>
          </p:cNvPr>
          <p:cNvSpPr>
            <a:spLocks noChangeAspect="1"/>
          </p:cNvSpPr>
          <p:nvPr/>
        </p:nvSpPr>
        <p:spPr>
          <a:xfrm>
            <a:off x="8316338" y="3974907"/>
            <a:ext cx="310896" cy="31210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A4EB7E37-E977-FD4E-954C-9CE2E982CF8D}"/>
              </a:ext>
            </a:extLst>
          </p:cNvPr>
          <p:cNvSpPr>
            <a:spLocks noChangeAspect="1"/>
          </p:cNvSpPr>
          <p:nvPr/>
        </p:nvSpPr>
        <p:spPr>
          <a:xfrm>
            <a:off x="5385404" y="3962288"/>
            <a:ext cx="310896" cy="31210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3004E0FF-DACA-294B-AB99-98ABB5624619}"/>
              </a:ext>
            </a:extLst>
          </p:cNvPr>
          <p:cNvSpPr>
            <a:spLocks noChangeAspect="1"/>
          </p:cNvSpPr>
          <p:nvPr/>
        </p:nvSpPr>
        <p:spPr>
          <a:xfrm>
            <a:off x="2464477" y="3956998"/>
            <a:ext cx="310896" cy="31210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5BB176DA-C73D-FF45-B080-191D03F8A3CC}"/>
              </a:ext>
            </a:extLst>
          </p:cNvPr>
          <p:cNvSpPr>
            <a:spLocks noChangeAspect="1"/>
          </p:cNvSpPr>
          <p:nvPr/>
        </p:nvSpPr>
        <p:spPr>
          <a:xfrm>
            <a:off x="5594539" y="9415210"/>
            <a:ext cx="310896" cy="31210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47747137-3829-494F-B941-C69F46CC1638}"/>
              </a:ext>
            </a:extLst>
          </p:cNvPr>
          <p:cNvSpPr>
            <a:spLocks noChangeAspect="1"/>
          </p:cNvSpPr>
          <p:nvPr/>
        </p:nvSpPr>
        <p:spPr>
          <a:xfrm>
            <a:off x="8388075" y="9365606"/>
            <a:ext cx="310896" cy="31210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0A743C71-F58D-D84C-B2C0-4AE601FC700B}"/>
              </a:ext>
            </a:extLst>
          </p:cNvPr>
          <p:cNvSpPr>
            <a:spLocks noChangeAspect="1"/>
          </p:cNvSpPr>
          <p:nvPr/>
        </p:nvSpPr>
        <p:spPr>
          <a:xfrm>
            <a:off x="2789968" y="9415210"/>
            <a:ext cx="310896" cy="31210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8" name="Group 117">
            <a:extLst>
              <a:ext uri="{FF2B5EF4-FFF2-40B4-BE49-F238E27FC236}">
                <a16:creationId xmlns:a16="http://schemas.microsoft.com/office/drawing/2014/main" id="{08BAA28C-4C68-EB44-9442-E2C4251D84E4}"/>
              </a:ext>
            </a:extLst>
          </p:cNvPr>
          <p:cNvGrpSpPr>
            <a:grpSpLocks noChangeAspect="1"/>
          </p:cNvGrpSpPr>
          <p:nvPr/>
        </p:nvGrpSpPr>
        <p:grpSpPr>
          <a:xfrm>
            <a:off x="8001214" y="8109841"/>
            <a:ext cx="1094654" cy="793720"/>
            <a:chOff x="6911497" y="5438316"/>
            <a:chExt cx="2174729" cy="1639032"/>
          </a:xfrm>
        </p:grpSpPr>
        <p:sp>
          <p:nvSpPr>
            <p:cNvPr id="119" name="Can 118">
              <a:extLst>
                <a:ext uri="{FF2B5EF4-FFF2-40B4-BE49-F238E27FC236}">
                  <a16:creationId xmlns:a16="http://schemas.microsoft.com/office/drawing/2014/main" id="{C9D7003C-11CD-7B44-BB7F-1B3D2F2AAC6C}"/>
                </a:ext>
              </a:extLst>
            </p:cNvPr>
            <p:cNvSpPr/>
            <p:nvPr/>
          </p:nvSpPr>
          <p:spPr>
            <a:xfrm>
              <a:off x="6911497" y="5438316"/>
              <a:ext cx="2174729" cy="1639032"/>
            </a:xfrm>
            <a:prstGeom prst="can">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Arc 119">
              <a:extLst>
                <a:ext uri="{FF2B5EF4-FFF2-40B4-BE49-F238E27FC236}">
                  <a16:creationId xmlns:a16="http://schemas.microsoft.com/office/drawing/2014/main" id="{0BF5EB85-0AC0-2C4E-AFFF-551E5B6DC6B6}"/>
                </a:ext>
              </a:extLst>
            </p:cNvPr>
            <p:cNvSpPr/>
            <p:nvPr/>
          </p:nvSpPr>
          <p:spPr>
            <a:xfrm rot="10800000">
              <a:off x="6915297" y="5480342"/>
              <a:ext cx="2167128" cy="527177"/>
            </a:xfrm>
            <a:prstGeom prst="arc">
              <a:avLst>
                <a:gd name="adj1" fmla="val 10802105"/>
                <a:gd name="adj2"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Arc 120">
              <a:extLst>
                <a:ext uri="{FF2B5EF4-FFF2-40B4-BE49-F238E27FC236}">
                  <a16:creationId xmlns:a16="http://schemas.microsoft.com/office/drawing/2014/main" id="{2C0690DF-005C-3B42-8F40-A87D2C095A5A}"/>
                </a:ext>
              </a:extLst>
            </p:cNvPr>
            <p:cNvSpPr/>
            <p:nvPr/>
          </p:nvSpPr>
          <p:spPr>
            <a:xfrm rot="10800000">
              <a:off x="6915297" y="5632742"/>
              <a:ext cx="2167128" cy="527177"/>
            </a:xfrm>
            <a:prstGeom prst="arc">
              <a:avLst>
                <a:gd name="adj1" fmla="val 10802105"/>
                <a:gd name="adj2"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Arc 121">
              <a:extLst>
                <a:ext uri="{FF2B5EF4-FFF2-40B4-BE49-F238E27FC236}">
                  <a16:creationId xmlns:a16="http://schemas.microsoft.com/office/drawing/2014/main" id="{0D695325-60D2-184B-8705-F941BAB23D68}"/>
                </a:ext>
              </a:extLst>
            </p:cNvPr>
            <p:cNvSpPr/>
            <p:nvPr/>
          </p:nvSpPr>
          <p:spPr>
            <a:xfrm rot="10800000">
              <a:off x="6933585" y="5785142"/>
              <a:ext cx="2130552" cy="527177"/>
            </a:xfrm>
            <a:prstGeom prst="arc">
              <a:avLst>
                <a:gd name="adj1" fmla="val 10802105"/>
                <a:gd name="adj2" fmla="val 0"/>
              </a:avLst>
            </a:prstGeom>
            <a:ln w="47625"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Oval 122">
              <a:extLst>
                <a:ext uri="{FF2B5EF4-FFF2-40B4-BE49-F238E27FC236}">
                  <a16:creationId xmlns:a16="http://schemas.microsoft.com/office/drawing/2014/main" id="{F85D5CA8-E959-2C42-9A7B-4857D37B0F22}"/>
                </a:ext>
              </a:extLst>
            </p:cNvPr>
            <p:cNvSpPr/>
            <p:nvPr/>
          </p:nvSpPr>
          <p:spPr>
            <a:xfrm>
              <a:off x="7747401" y="6481594"/>
              <a:ext cx="502920" cy="500626"/>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27667A5B-4884-5143-9B79-E4BA48805B9F}"/>
              </a:ext>
            </a:extLst>
          </p:cNvPr>
          <p:cNvGraphicFramePr>
            <a:graphicFrameLocks noGrp="1"/>
          </p:cNvGraphicFramePr>
          <p:nvPr>
            <p:extLst>
              <p:ext uri="{D42A27DB-BD31-4B8C-83A1-F6EECF244321}">
                <p14:modId xmlns:p14="http://schemas.microsoft.com/office/powerpoint/2010/main" val="2695338777"/>
              </p:ext>
            </p:extLst>
          </p:nvPr>
        </p:nvGraphicFramePr>
        <p:xfrm>
          <a:off x="969365" y="1045977"/>
          <a:ext cx="6525660" cy="6092317"/>
        </p:xfrm>
        <a:graphic>
          <a:graphicData uri="http://schemas.openxmlformats.org/drawingml/2006/table">
            <a:tbl>
              <a:tblPr firstRow="1" bandRow="1">
                <a:tableStyleId>{EAF11463-5CE2-4689-B796-88C2012E085F}</a:tableStyleId>
              </a:tblPr>
              <a:tblGrid>
                <a:gridCol w="534315">
                  <a:extLst>
                    <a:ext uri="{9D8B030D-6E8A-4147-A177-3AD203B41FA5}">
                      <a16:colId xmlns:a16="http://schemas.microsoft.com/office/drawing/2014/main" val="844702225"/>
                    </a:ext>
                  </a:extLst>
                </a:gridCol>
                <a:gridCol w="2214880">
                  <a:extLst>
                    <a:ext uri="{9D8B030D-6E8A-4147-A177-3AD203B41FA5}">
                      <a16:colId xmlns:a16="http://schemas.microsoft.com/office/drawing/2014/main" val="1564723763"/>
                    </a:ext>
                  </a:extLst>
                </a:gridCol>
                <a:gridCol w="3776465">
                  <a:extLst>
                    <a:ext uri="{9D8B030D-6E8A-4147-A177-3AD203B41FA5}">
                      <a16:colId xmlns:a16="http://schemas.microsoft.com/office/drawing/2014/main" val="3199888201"/>
                    </a:ext>
                  </a:extLst>
                </a:gridCol>
              </a:tblGrid>
              <a:tr h="641716">
                <a:tc>
                  <a:txBody>
                    <a:bodyPr/>
                    <a:lstStyle/>
                    <a:p>
                      <a:endParaRPr lang="en-US" dirty="0"/>
                    </a:p>
                  </a:txBody>
                  <a:tcPr/>
                </a:tc>
                <a:tc>
                  <a:txBody>
                    <a:bodyPr/>
                    <a:lstStyle/>
                    <a:p>
                      <a:pPr algn="ctr"/>
                      <a:r>
                        <a:rPr lang="en-US" sz="1800" dirty="0"/>
                        <a:t>1 Unit square </a:t>
                      </a:r>
                    </a:p>
                  </a:txBody>
                  <a:tcPr anchor="ctr"/>
                </a:tc>
                <a:tc>
                  <a:txBody>
                    <a:bodyPr/>
                    <a:lstStyle/>
                    <a:p>
                      <a:pPr algn="ctr"/>
                      <a:r>
                        <a:rPr lang="en-US" sz="1800" dirty="0"/>
                        <a:t>3 units square (27 ___</a:t>
                      </a:r>
                      <a:r>
                        <a:rPr lang="en-US" sz="1800" baseline="30000" dirty="0"/>
                        <a:t>3</a:t>
                      </a:r>
                      <a:r>
                        <a:rPr lang="en-US" sz="1800" baseline="0" dirty="0"/>
                        <a:t>)</a:t>
                      </a:r>
                    </a:p>
                  </a:txBody>
                  <a:tcPr anchor="ctr"/>
                </a:tc>
                <a:extLst>
                  <a:ext uri="{0D108BD9-81ED-4DB2-BD59-A6C34878D82A}">
                    <a16:rowId xmlns:a16="http://schemas.microsoft.com/office/drawing/2014/main" val="2699165723"/>
                  </a:ext>
                </a:extLst>
              </a:tr>
              <a:tr h="2018218">
                <a:tc>
                  <a:txBody>
                    <a:bodyPr/>
                    <a:lstStyle/>
                    <a:p>
                      <a:pPr algn="ctr"/>
                      <a:r>
                        <a:rPr lang="en-US" sz="2400" dirty="0"/>
                        <a:t>Centimeters </a:t>
                      </a:r>
                    </a:p>
                  </a:txBody>
                  <a:tcPr vert="vert270" anchor="ctr"/>
                </a:tc>
                <a:tc>
                  <a:txBody>
                    <a:bodyPr/>
                    <a:lstStyle/>
                    <a:p>
                      <a:endParaRPr lang="en-US" dirty="0"/>
                    </a:p>
                  </a:txBody>
                  <a:tcPr/>
                </a:tc>
                <a:tc>
                  <a:txBody>
                    <a:bodyPr/>
                    <a:lstStyle/>
                    <a:p>
                      <a:endParaRPr lang="en-US"/>
                    </a:p>
                  </a:txBody>
                  <a:tcPr/>
                </a:tc>
                <a:extLst>
                  <a:ext uri="{0D108BD9-81ED-4DB2-BD59-A6C34878D82A}">
                    <a16:rowId xmlns:a16="http://schemas.microsoft.com/office/drawing/2014/main" val="3314371374"/>
                  </a:ext>
                </a:extLst>
              </a:tr>
              <a:tr h="3432383">
                <a:tc>
                  <a:txBody>
                    <a:bodyPr/>
                    <a:lstStyle/>
                    <a:p>
                      <a:pPr algn="ctr"/>
                      <a:r>
                        <a:rPr lang="en-US" sz="2400" dirty="0"/>
                        <a:t>Inches</a:t>
                      </a:r>
                    </a:p>
                  </a:txBody>
                  <a:tcPr vert="vert270"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149248160"/>
                  </a:ext>
                </a:extLst>
              </a:tr>
            </a:tbl>
          </a:graphicData>
        </a:graphic>
      </p:graphicFrame>
      <p:grpSp>
        <p:nvGrpSpPr>
          <p:cNvPr id="644" name="Google Shape;644;gb520c5eab2_0_4883"/>
          <p:cNvGrpSpPr/>
          <p:nvPr/>
        </p:nvGrpSpPr>
        <p:grpSpPr>
          <a:xfrm>
            <a:off x="11419139" y="1225021"/>
            <a:ext cx="3316201" cy="9261574"/>
            <a:chOff x="11419139" y="1225021"/>
            <a:chExt cx="3316201" cy="9261574"/>
          </a:xfrm>
        </p:grpSpPr>
        <p:cxnSp>
          <p:nvCxnSpPr>
            <p:cNvPr id="645" name="Google Shape;645;gb520c5eab2_0_4883"/>
            <p:cNvCxnSpPr/>
            <p:nvPr/>
          </p:nvCxnSpPr>
          <p:spPr>
            <a:xfrm>
              <a:off x="11419139" y="397846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46" name="Google Shape;646;gb520c5eab2_0_4883"/>
            <p:cNvCxnSpPr/>
            <p:nvPr/>
          </p:nvCxnSpPr>
          <p:spPr>
            <a:xfrm>
              <a:off x="11419139" y="447909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47" name="Google Shape;647;gb520c5eab2_0_4883"/>
            <p:cNvCxnSpPr/>
            <p:nvPr/>
          </p:nvCxnSpPr>
          <p:spPr>
            <a:xfrm>
              <a:off x="11419139" y="472940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48" name="Google Shape;648;gb520c5eab2_0_4883"/>
            <p:cNvCxnSpPr/>
            <p:nvPr/>
          </p:nvCxnSpPr>
          <p:spPr>
            <a:xfrm>
              <a:off x="11419139" y="497971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49" name="Google Shape;649;gb520c5eab2_0_4883"/>
            <p:cNvCxnSpPr/>
            <p:nvPr/>
          </p:nvCxnSpPr>
          <p:spPr>
            <a:xfrm>
              <a:off x="11419139" y="523002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50" name="Google Shape;650;gb520c5eab2_0_4883"/>
            <p:cNvCxnSpPr/>
            <p:nvPr/>
          </p:nvCxnSpPr>
          <p:spPr>
            <a:xfrm>
              <a:off x="11419139" y="573065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51" name="Google Shape;651;gb520c5eab2_0_4883"/>
            <p:cNvCxnSpPr/>
            <p:nvPr/>
          </p:nvCxnSpPr>
          <p:spPr>
            <a:xfrm>
              <a:off x="11419139" y="623128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52" name="Google Shape;652;gb520c5eab2_0_4883"/>
            <p:cNvCxnSpPr/>
            <p:nvPr/>
          </p:nvCxnSpPr>
          <p:spPr>
            <a:xfrm>
              <a:off x="11419140" y="823378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53" name="Google Shape;653;gb520c5eab2_0_4883"/>
            <p:cNvCxnSpPr/>
            <p:nvPr/>
          </p:nvCxnSpPr>
          <p:spPr>
            <a:xfrm>
              <a:off x="11419140" y="923503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54" name="Google Shape;654;gb520c5eab2_0_4883"/>
            <p:cNvCxnSpPr/>
            <p:nvPr/>
          </p:nvCxnSpPr>
          <p:spPr>
            <a:xfrm>
              <a:off x="11419140" y="973566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55" name="Google Shape;655;gb520c5eab2_0_4883"/>
            <p:cNvCxnSpPr/>
            <p:nvPr/>
          </p:nvCxnSpPr>
          <p:spPr>
            <a:xfrm>
              <a:off x="11419140" y="1023628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56" name="Google Shape;656;gb520c5eab2_0_4883"/>
            <p:cNvCxnSpPr/>
            <p:nvPr/>
          </p:nvCxnSpPr>
          <p:spPr>
            <a:xfrm>
              <a:off x="11419139" y="673190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57" name="Google Shape;657;gb520c5eab2_0_4883"/>
            <p:cNvCxnSpPr/>
            <p:nvPr/>
          </p:nvCxnSpPr>
          <p:spPr>
            <a:xfrm>
              <a:off x="11419139" y="723253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58" name="Google Shape;658;gb520c5eab2_0_4883"/>
            <p:cNvCxnSpPr/>
            <p:nvPr/>
          </p:nvCxnSpPr>
          <p:spPr>
            <a:xfrm>
              <a:off x="11419140" y="773315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59" name="Google Shape;659;gb520c5eab2_0_4883"/>
            <p:cNvCxnSpPr/>
            <p:nvPr/>
          </p:nvCxnSpPr>
          <p:spPr>
            <a:xfrm>
              <a:off x="11419140" y="873441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60" name="Google Shape;660;gb520c5eab2_0_4883"/>
            <p:cNvCxnSpPr/>
            <p:nvPr/>
          </p:nvCxnSpPr>
          <p:spPr>
            <a:xfrm>
              <a:off x="11419139" y="422877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61" name="Google Shape;661;gb520c5eab2_0_4883"/>
            <p:cNvCxnSpPr/>
            <p:nvPr/>
          </p:nvCxnSpPr>
          <p:spPr>
            <a:xfrm>
              <a:off x="11419139" y="548034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62" name="Google Shape;662;gb520c5eab2_0_4883"/>
            <p:cNvCxnSpPr/>
            <p:nvPr/>
          </p:nvCxnSpPr>
          <p:spPr>
            <a:xfrm>
              <a:off x="11419139" y="598096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63" name="Google Shape;663;gb520c5eab2_0_4883"/>
            <p:cNvCxnSpPr/>
            <p:nvPr/>
          </p:nvCxnSpPr>
          <p:spPr>
            <a:xfrm>
              <a:off x="11419139" y="648159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64" name="Google Shape;664;gb520c5eab2_0_4883"/>
            <p:cNvCxnSpPr/>
            <p:nvPr/>
          </p:nvCxnSpPr>
          <p:spPr>
            <a:xfrm>
              <a:off x="11419140" y="848409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65" name="Google Shape;665;gb520c5eab2_0_4883"/>
            <p:cNvCxnSpPr/>
            <p:nvPr/>
          </p:nvCxnSpPr>
          <p:spPr>
            <a:xfrm>
              <a:off x="11419140" y="948535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66" name="Google Shape;666;gb520c5eab2_0_4883"/>
            <p:cNvCxnSpPr/>
            <p:nvPr/>
          </p:nvCxnSpPr>
          <p:spPr>
            <a:xfrm>
              <a:off x="11419140" y="998597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67" name="Google Shape;667;gb520c5eab2_0_4883"/>
            <p:cNvCxnSpPr/>
            <p:nvPr/>
          </p:nvCxnSpPr>
          <p:spPr>
            <a:xfrm>
              <a:off x="11419140" y="1048659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68" name="Google Shape;668;gb520c5eab2_0_4883"/>
            <p:cNvCxnSpPr/>
            <p:nvPr/>
          </p:nvCxnSpPr>
          <p:spPr>
            <a:xfrm>
              <a:off x="11419139" y="698222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69" name="Google Shape;669;gb520c5eab2_0_4883"/>
            <p:cNvCxnSpPr/>
            <p:nvPr/>
          </p:nvCxnSpPr>
          <p:spPr>
            <a:xfrm>
              <a:off x="11419139" y="748284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70" name="Google Shape;670;gb520c5eab2_0_4883"/>
            <p:cNvCxnSpPr/>
            <p:nvPr/>
          </p:nvCxnSpPr>
          <p:spPr>
            <a:xfrm>
              <a:off x="11419140" y="798347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71" name="Google Shape;671;gb520c5eab2_0_4883"/>
            <p:cNvCxnSpPr/>
            <p:nvPr/>
          </p:nvCxnSpPr>
          <p:spPr>
            <a:xfrm>
              <a:off x="11419140" y="898472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72" name="Google Shape;672;gb520c5eab2_0_4883"/>
            <p:cNvCxnSpPr/>
            <p:nvPr/>
          </p:nvCxnSpPr>
          <p:spPr>
            <a:xfrm>
              <a:off x="11419139" y="1475334"/>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73" name="Google Shape;673;gb520c5eab2_0_4883"/>
            <p:cNvCxnSpPr/>
            <p:nvPr/>
          </p:nvCxnSpPr>
          <p:spPr>
            <a:xfrm>
              <a:off x="11419139" y="1975960"/>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74" name="Google Shape;674;gb520c5eab2_0_4883"/>
            <p:cNvCxnSpPr/>
            <p:nvPr/>
          </p:nvCxnSpPr>
          <p:spPr>
            <a:xfrm>
              <a:off x="11419139" y="2226273"/>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75" name="Google Shape;675;gb520c5eab2_0_4883"/>
            <p:cNvCxnSpPr/>
            <p:nvPr/>
          </p:nvCxnSpPr>
          <p:spPr>
            <a:xfrm>
              <a:off x="11419139" y="2476586"/>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76" name="Google Shape;676;gb520c5eab2_0_4883"/>
            <p:cNvCxnSpPr/>
            <p:nvPr/>
          </p:nvCxnSpPr>
          <p:spPr>
            <a:xfrm>
              <a:off x="11419139" y="2726899"/>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77" name="Google Shape;677;gb520c5eab2_0_4883"/>
            <p:cNvCxnSpPr/>
            <p:nvPr/>
          </p:nvCxnSpPr>
          <p:spPr>
            <a:xfrm>
              <a:off x="11419139" y="3227525"/>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78" name="Google Shape;678;gb520c5eab2_0_4883"/>
            <p:cNvCxnSpPr/>
            <p:nvPr/>
          </p:nvCxnSpPr>
          <p:spPr>
            <a:xfrm>
              <a:off x="11419139" y="372815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79" name="Google Shape;679;gb520c5eab2_0_4883"/>
            <p:cNvCxnSpPr/>
            <p:nvPr/>
          </p:nvCxnSpPr>
          <p:spPr>
            <a:xfrm>
              <a:off x="11419139" y="1725647"/>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80" name="Google Shape;680;gb520c5eab2_0_4883"/>
            <p:cNvCxnSpPr/>
            <p:nvPr/>
          </p:nvCxnSpPr>
          <p:spPr>
            <a:xfrm>
              <a:off x="11419139" y="2977212"/>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81" name="Google Shape;681;gb520c5eab2_0_4883"/>
            <p:cNvCxnSpPr/>
            <p:nvPr/>
          </p:nvCxnSpPr>
          <p:spPr>
            <a:xfrm>
              <a:off x="11419139" y="3477838"/>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cxnSp>
          <p:nvCxnSpPr>
            <p:cNvPr id="682" name="Google Shape;682;gb520c5eab2_0_4883"/>
            <p:cNvCxnSpPr/>
            <p:nvPr/>
          </p:nvCxnSpPr>
          <p:spPr>
            <a:xfrm>
              <a:off x="11419139" y="1225021"/>
              <a:ext cx="3316200" cy="0"/>
            </a:xfrm>
            <a:prstGeom prst="straightConnector1">
              <a:avLst/>
            </a:prstGeom>
            <a:noFill/>
            <a:ln w="9525" cap="flat" cmpd="sng">
              <a:solidFill>
                <a:srgbClr val="0EE0D6">
                  <a:alpha val="49410"/>
                </a:srgbClr>
              </a:solidFill>
              <a:prstDash val="solid"/>
              <a:miter lim="800000"/>
              <a:headEnd type="none" w="sm" len="sm"/>
              <a:tailEnd type="none" w="sm" len="sm"/>
            </a:ln>
          </p:spPr>
        </p:cxnSp>
      </p:grpSp>
      <p:sp>
        <p:nvSpPr>
          <p:cNvPr id="3" name="Cube 2">
            <a:extLst>
              <a:ext uri="{FF2B5EF4-FFF2-40B4-BE49-F238E27FC236}">
                <a16:creationId xmlns:a16="http://schemas.microsoft.com/office/drawing/2014/main" id="{C2A8AE8F-E204-1A4C-BC5D-AB68BD41D606}"/>
              </a:ext>
            </a:extLst>
          </p:cNvPr>
          <p:cNvSpPr>
            <a:spLocks/>
          </p:cNvSpPr>
          <p:nvPr/>
        </p:nvSpPr>
        <p:spPr>
          <a:xfrm>
            <a:off x="2534026" y="2527912"/>
            <a:ext cx="356616" cy="356616"/>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Cube 42">
            <a:extLst>
              <a:ext uri="{FF2B5EF4-FFF2-40B4-BE49-F238E27FC236}">
                <a16:creationId xmlns:a16="http://schemas.microsoft.com/office/drawing/2014/main" id="{BCB66F7E-DD12-C24E-A4D7-37F3D64C8D01}"/>
              </a:ext>
            </a:extLst>
          </p:cNvPr>
          <p:cNvSpPr>
            <a:spLocks/>
          </p:cNvSpPr>
          <p:nvPr/>
        </p:nvSpPr>
        <p:spPr>
          <a:xfrm>
            <a:off x="2255134" y="5114613"/>
            <a:ext cx="914400" cy="914400"/>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Cube 43">
            <a:extLst>
              <a:ext uri="{FF2B5EF4-FFF2-40B4-BE49-F238E27FC236}">
                <a16:creationId xmlns:a16="http://schemas.microsoft.com/office/drawing/2014/main" id="{977C7A7A-6C5F-B649-B41E-A23F69E40A93}"/>
              </a:ext>
            </a:extLst>
          </p:cNvPr>
          <p:cNvSpPr>
            <a:spLocks noChangeAspect="1"/>
          </p:cNvSpPr>
          <p:nvPr/>
        </p:nvSpPr>
        <p:spPr>
          <a:xfrm>
            <a:off x="5244436" y="2166724"/>
            <a:ext cx="1078992" cy="1078992"/>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4591AF5-CD36-D04D-A263-1B4C67D4D721}"/>
              </a:ext>
            </a:extLst>
          </p:cNvPr>
          <p:cNvSpPr txBox="1"/>
          <p:nvPr/>
        </p:nvSpPr>
        <p:spPr>
          <a:xfrm>
            <a:off x="7589798" y="982925"/>
            <a:ext cx="3078087" cy="2949462"/>
          </a:xfrm>
          <a:prstGeom prst="rect">
            <a:avLst/>
          </a:prstGeom>
          <a:noFill/>
        </p:spPr>
        <p:txBody>
          <a:bodyPr wrap="none" rtlCol="0">
            <a:spAutoFit/>
          </a:bodyPr>
          <a:lstStyle/>
          <a:p>
            <a:pPr>
              <a:lnSpc>
                <a:spcPct val="150000"/>
              </a:lnSpc>
            </a:pPr>
            <a:r>
              <a:rPr lang="en-US" sz="1800" u="sng" dirty="0"/>
              <a:t>Area of circle:</a:t>
            </a:r>
            <a:endParaRPr lang="en-US" sz="1800" b="1" dirty="0"/>
          </a:p>
          <a:p>
            <a:pPr>
              <a:lnSpc>
                <a:spcPct val="150000"/>
              </a:lnSpc>
            </a:pPr>
            <a:r>
              <a:rPr lang="en-US" sz="1800" dirty="0"/>
              <a:t>Circle: d × 𝜋</a:t>
            </a:r>
            <a:endParaRPr lang="en-US" sz="1800" u="sng" dirty="0"/>
          </a:p>
          <a:p>
            <a:pPr>
              <a:lnSpc>
                <a:spcPct val="150000"/>
              </a:lnSpc>
            </a:pPr>
            <a:r>
              <a:rPr lang="en-US" sz="1800" u="sng" dirty="0"/>
              <a:t>Volume Formulas:</a:t>
            </a:r>
          </a:p>
          <a:p>
            <a:pPr>
              <a:lnSpc>
                <a:spcPct val="150000"/>
              </a:lnSpc>
            </a:pPr>
            <a:r>
              <a:rPr lang="en-US" sz="1800" dirty="0"/>
              <a:t>Cubes: s</a:t>
            </a:r>
            <a:r>
              <a:rPr lang="en-US" sz="1800" baseline="30000" dirty="0"/>
              <a:t>3</a:t>
            </a:r>
            <a:r>
              <a:rPr lang="en-US" sz="1800" dirty="0"/>
              <a:t> (l x w x h)</a:t>
            </a:r>
          </a:p>
          <a:p>
            <a:pPr>
              <a:lnSpc>
                <a:spcPct val="150000"/>
              </a:lnSpc>
            </a:pPr>
            <a:r>
              <a:rPr lang="en-US" sz="1800" dirty="0"/>
              <a:t>Cylinders: 𝜋 × r</a:t>
            </a:r>
            <a:r>
              <a:rPr lang="en-US" sz="1800" baseline="30000" dirty="0"/>
              <a:t>2</a:t>
            </a:r>
            <a:r>
              <a:rPr lang="en-US" sz="1800" dirty="0"/>
              <a:t> × h</a:t>
            </a:r>
            <a:br>
              <a:rPr lang="en-US" sz="1800" dirty="0"/>
            </a:br>
            <a:r>
              <a:rPr lang="en-US" sz="1800" dirty="0"/>
              <a:t>or 0.7854 × (Bore)</a:t>
            </a:r>
            <a:r>
              <a:rPr lang="en-US" sz="1800" baseline="30000" dirty="0"/>
              <a:t>2</a:t>
            </a:r>
            <a:r>
              <a:rPr lang="en-US" sz="1800" dirty="0"/>
              <a:t> × Stroke</a:t>
            </a:r>
            <a:br>
              <a:rPr lang="en-US" sz="1800" dirty="0"/>
            </a:br>
            <a:endParaRPr lang="en-US" sz="1800" dirty="0"/>
          </a:p>
        </p:txBody>
      </p:sp>
      <p:grpSp>
        <p:nvGrpSpPr>
          <p:cNvPr id="9" name="Group 8">
            <a:extLst>
              <a:ext uri="{FF2B5EF4-FFF2-40B4-BE49-F238E27FC236}">
                <a16:creationId xmlns:a16="http://schemas.microsoft.com/office/drawing/2014/main" id="{DA7CAE37-546A-DF4E-9FE8-D3AF7FF72A19}"/>
              </a:ext>
            </a:extLst>
          </p:cNvPr>
          <p:cNvGrpSpPr/>
          <p:nvPr/>
        </p:nvGrpSpPr>
        <p:grpSpPr>
          <a:xfrm>
            <a:off x="6761304" y="8915891"/>
            <a:ext cx="2174729" cy="1639032"/>
            <a:chOff x="6911497" y="5438316"/>
            <a:chExt cx="2174729" cy="1639032"/>
          </a:xfrm>
        </p:grpSpPr>
        <p:sp>
          <p:nvSpPr>
            <p:cNvPr id="47" name="Can 46">
              <a:extLst>
                <a:ext uri="{FF2B5EF4-FFF2-40B4-BE49-F238E27FC236}">
                  <a16:creationId xmlns:a16="http://schemas.microsoft.com/office/drawing/2014/main" id="{6F7E9199-83C5-AB46-8B2E-BB6578263632}"/>
                </a:ext>
              </a:extLst>
            </p:cNvPr>
            <p:cNvSpPr/>
            <p:nvPr/>
          </p:nvSpPr>
          <p:spPr>
            <a:xfrm>
              <a:off x="6911497" y="5438316"/>
              <a:ext cx="2174729" cy="1639032"/>
            </a:xfrm>
            <a:prstGeom prst="can">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c 6">
              <a:extLst>
                <a:ext uri="{FF2B5EF4-FFF2-40B4-BE49-F238E27FC236}">
                  <a16:creationId xmlns:a16="http://schemas.microsoft.com/office/drawing/2014/main" id="{A95881F3-E814-9C44-B403-4C4BEBC8C57E}"/>
                </a:ext>
              </a:extLst>
            </p:cNvPr>
            <p:cNvSpPr/>
            <p:nvPr/>
          </p:nvSpPr>
          <p:spPr>
            <a:xfrm rot="10800000">
              <a:off x="6915297" y="5480342"/>
              <a:ext cx="2167128" cy="527177"/>
            </a:xfrm>
            <a:prstGeom prst="arc">
              <a:avLst>
                <a:gd name="adj1" fmla="val 10802105"/>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Arc 49">
              <a:extLst>
                <a:ext uri="{FF2B5EF4-FFF2-40B4-BE49-F238E27FC236}">
                  <a16:creationId xmlns:a16="http://schemas.microsoft.com/office/drawing/2014/main" id="{B6829F52-B080-8D42-AB0F-4055668F3F35}"/>
                </a:ext>
              </a:extLst>
            </p:cNvPr>
            <p:cNvSpPr/>
            <p:nvPr/>
          </p:nvSpPr>
          <p:spPr>
            <a:xfrm rot="10800000">
              <a:off x="6915297" y="5632742"/>
              <a:ext cx="2167128" cy="527177"/>
            </a:xfrm>
            <a:prstGeom prst="arc">
              <a:avLst>
                <a:gd name="adj1" fmla="val 10802105"/>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Arc 50">
              <a:extLst>
                <a:ext uri="{FF2B5EF4-FFF2-40B4-BE49-F238E27FC236}">
                  <a16:creationId xmlns:a16="http://schemas.microsoft.com/office/drawing/2014/main" id="{6B4497B0-0EAA-8247-89E5-EFEB3624B1FE}"/>
                </a:ext>
              </a:extLst>
            </p:cNvPr>
            <p:cNvSpPr/>
            <p:nvPr/>
          </p:nvSpPr>
          <p:spPr>
            <a:xfrm rot="10800000">
              <a:off x="6933585" y="5785142"/>
              <a:ext cx="2130552" cy="527177"/>
            </a:xfrm>
            <a:prstGeom prst="arc">
              <a:avLst>
                <a:gd name="adj1" fmla="val 10802105"/>
                <a:gd name="adj2" fmla="val 0"/>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Oval 7">
              <a:extLst>
                <a:ext uri="{FF2B5EF4-FFF2-40B4-BE49-F238E27FC236}">
                  <a16:creationId xmlns:a16="http://schemas.microsoft.com/office/drawing/2014/main" id="{AAB63218-EBE0-1C4A-A75A-A242BC460DAF}"/>
                </a:ext>
              </a:extLst>
            </p:cNvPr>
            <p:cNvSpPr/>
            <p:nvPr/>
          </p:nvSpPr>
          <p:spPr>
            <a:xfrm>
              <a:off x="7747401" y="6481594"/>
              <a:ext cx="502920" cy="500626"/>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E9346229-E0A6-3342-B6E4-043DDB824CBA}"/>
              </a:ext>
            </a:extLst>
          </p:cNvPr>
          <p:cNvSpPr txBox="1"/>
          <p:nvPr/>
        </p:nvSpPr>
        <p:spPr>
          <a:xfrm>
            <a:off x="809460" y="7177290"/>
            <a:ext cx="5875820" cy="830997"/>
          </a:xfrm>
          <a:prstGeom prst="rect">
            <a:avLst/>
          </a:prstGeom>
          <a:noFill/>
        </p:spPr>
        <p:txBody>
          <a:bodyPr wrap="square" rtlCol="0">
            <a:spAutoFit/>
          </a:bodyPr>
          <a:lstStyle/>
          <a:p>
            <a:r>
              <a:rPr lang="en-US" sz="1600" dirty="0"/>
              <a:t>Using your repair manual, IPL, and technical specifications documents, calculate the stroke length of your engine. </a:t>
            </a:r>
          </a:p>
          <a:p>
            <a:r>
              <a:rPr lang="en-US" sz="1600" dirty="0"/>
              <a:t>Label all dimensions on the diagram of the cylinder &amp; piston.</a:t>
            </a:r>
          </a:p>
        </p:txBody>
      </p:sp>
      <p:grpSp>
        <p:nvGrpSpPr>
          <p:cNvPr id="16" name="Group 15">
            <a:extLst>
              <a:ext uri="{FF2B5EF4-FFF2-40B4-BE49-F238E27FC236}">
                <a16:creationId xmlns:a16="http://schemas.microsoft.com/office/drawing/2014/main" id="{C9E8D69D-B263-9040-A34A-960562AF5BD5}"/>
              </a:ext>
            </a:extLst>
          </p:cNvPr>
          <p:cNvGrpSpPr/>
          <p:nvPr/>
        </p:nvGrpSpPr>
        <p:grpSpPr>
          <a:xfrm>
            <a:off x="6685280" y="7436181"/>
            <a:ext cx="2329337" cy="3180565"/>
            <a:chOff x="7640320" y="7232532"/>
            <a:chExt cx="2329337" cy="3180565"/>
          </a:xfrm>
        </p:grpSpPr>
        <p:sp>
          <p:nvSpPr>
            <p:cNvPr id="4" name="Can 3">
              <a:extLst>
                <a:ext uri="{FF2B5EF4-FFF2-40B4-BE49-F238E27FC236}">
                  <a16:creationId xmlns:a16="http://schemas.microsoft.com/office/drawing/2014/main" id="{9E5C0683-5172-7845-92A6-49FAAB9C369B}"/>
                </a:ext>
              </a:extLst>
            </p:cNvPr>
            <p:cNvSpPr/>
            <p:nvPr/>
          </p:nvSpPr>
          <p:spPr>
            <a:xfrm>
              <a:off x="7640320" y="7232532"/>
              <a:ext cx="2329337" cy="3180565"/>
            </a:xfrm>
            <a:prstGeom prst="can">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6CBB2DF-EB01-EA4F-B400-9DD850A3F895}"/>
                </a:ext>
              </a:extLst>
            </p:cNvPr>
            <p:cNvCxnSpPr/>
            <p:nvPr/>
          </p:nvCxnSpPr>
          <p:spPr>
            <a:xfrm flipH="1">
              <a:off x="7640320" y="7521843"/>
              <a:ext cx="1163387" cy="0"/>
            </a:xfrm>
            <a:prstGeom prst="line">
              <a:avLst/>
            </a:prstGeom>
            <a:ln>
              <a:headEnd type="oval" w="lg" len="lg"/>
              <a:tailEnd type="none"/>
            </a:ln>
          </p:spPr>
          <p:style>
            <a:lnRef idx="1">
              <a:schemeClr val="accent2"/>
            </a:lnRef>
            <a:fillRef idx="0">
              <a:schemeClr val="accent2"/>
            </a:fillRef>
            <a:effectRef idx="0">
              <a:schemeClr val="accent2"/>
            </a:effectRef>
            <a:fontRef idx="minor">
              <a:schemeClr val="tx1"/>
            </a:fontRef>
          </p:style>
        </p:cxnSp>
      </p:grpSp>
      <p:sp>
        <p:nvSpPr>
          <p:cNvPr id="13" name="TextBox 12">
            <a:extLst>
              <a:ext uri="{FF2B5EF4-FFF2-40B4-BE49-F238E27FC236}">
                <a16:creationId xmlns:a16="http://schemas.microsoft.com/office/drawing/2014/main" id="{233366BC-36C7-5A44-975F-698CC3DE8A9C}"/>
              </a:ext>
            </a:extLst>
          </p:cNvPr>
          <p:cNvSpPr txBox="1"/>
          <p:nvPr/>
        </p:nvSpPr>
        <p:spPr>
          <a:xfrm>
            <a:off x="809460" y="8057535"/>
            <a:ext cx="3398687" cy="2355004"/>
          </a:xfrm>
          <a:prstGeom prst="rect">
            <a:avLst/>
          </a:prstGeom>
          <a:noFill/>
        </p:spPr>
        <p:txBody>
          <a:bodyPr wrap="none" rtlCol="0">
            <a:spAutoFit/>
          </a:bodyPr>
          <a:lstStyle/>
          <a:p>
            <a:pPr>
              <a:lnSpc>
                <a:spcPct val="150000"/>
              </a:lnSpc>
            </a:pPr>
            <a:r>
              <a:rPr lang="en-US" sz="2000" b="1" u="sng" dirty="0"/>
              <a:t>My Engine</a:t>
            </a:r>
            <a:r>
              <a:rPr lang="en-US" sz="2000" b="1" dirty="0"/>
              <a:t>:</a:t>
            </a:r>
          </a:p>
          <a:p>
            <a:pPr>
              <a:lnSpc>
                <a:spcPct val="150000"/>
              </a:lnSpc>
            </a:pPr>
            <a:r>
              <a:rPr lang="en-US" sz="1600" dirty="0"/>
              <a:t>Piston Surface Area: __________</a:t>
            </a:r>
          </a:p>
          <a:p>
            <a:pPr>
              <a:lnSpc>
                <a:spcPct val="150000"/>
              </a:lnSpc>
            </a:pPr>
            <a:r>
              <a:rPr lang="en-US" sz="1600" dirty="0"/>
              <a:t>Bore Diameter: _______________</a:t>
            </a:r>
          </a:p>
          <a:p>
            <a:pPr>
              <a:lnSpc>
                <a:spcPct val="150000"/>
              </a:lnSpc>
            </a:pPr>
            <a:r>
              <a:rPr lang="en-US" sz="1600" dirty="0"/>
              <a:t>Bore Radius: _________________</a:t>
            </a:r>
          </a:p>
          <a:p>
            <a:pPr>
              <a:lnSpc>
                <a:spcPct val="150000"/>
              </a:lnSpc>
            </a:pPr>
            <a:r>
              <a:rPr lang="en-US" sz="1600" dirty="0"/>
              <a:t>Stroke Length: ________________</a:t>
            </a:r>
          </a:p>
          <a:p>
            <a:pPr>
              <a:lnSpc>
                <a:spcPct val="150000"/>
              </a:lnSpc>
            </a:pPr>
            <a:r>
              <a:rPr lang="en-US" sz="1600" dirty="0"/>
              <a:t>Engine Displacement: __________</a:t>
            </a:r>
          </a:p>
        </p:txBody>
      </p:sp>
      <p:sp>
        <p:nvSpPr>
          <p:cNvPr id="14" name="TextBox 13">
            <a:extLst>
              <a:ext uri="{FF2B5EF4-FFF2-40B4-BE49-F238E27FC236}">
                <a16:creationId xmlns:a16="http://schemas.microsoft.com/office/drawing/2014/main" id="{AE616A09-387D-634F-90C1-B81934A88D9C}"/>
              </a:ext>
            </a:extLst>
          </p:cNvPr>
          <p:cNvSpPr txBox="1"/>
          <p:nvPr/>
        </p:nvSpPr>
        <p:spPr>
          <a:xfrm>
            <a:off x="7772400" y="4204468"/>
            <a:ext cx="2055371" cy="3678443"/>
          </a:xfrm>
          <a:prstGeom prst="rect">
            <a:avLst/>
          </a:prstGeom>
          <a:noFill/>
        </p:spPr>
        <p:txBody>
          <a:bodyPr wrap="none" rtlCol="0">
            <a:spAutoFit/>
          </a:bodyPr>
          <a:lstStyle/>
          <a:p>
            <a:pPr>
              <a:lnSpc>
                <a:spcPct val="250000"/>
              </a:lnSpc>
            </a:pPr>
            <a:r>
              <a:rPr lang="en-US" sz="1600" u="sng" dirty="0"/>
              <a:t>Key Terms: </a:t>
            </a:r>
          </a:p>
          <a:p>
            <a:pPr>
              <a:lnSpc>
                <a:spcPct val="250000"/>
              </a:lnSpc>
            </a:pPr>
            <a:r>
              <a:rPr lang="en-US" sz="1600" dirty="0"/>
              <a:t>Top Dead Center</a:t>
            </a:r>
          </a:p>
          <a:p>
            <a:pPr>
              <a:lnSpc>
                <a:spcPct val="250000"/>
              </a:lnSpc>
            </a:pPr>
            <a:r>
              <a:rPr lang="en-US" sz="1600" dirty="0"/>
              <a:t>Bottom Dead Center</a:t>
            </a:r>
          </a:p>
          <a:p>
            <a:pPr>
              <a:lnSpc>
                <a:spcPct val="250000"/>
              </a:lnSpc>
            </a:pPr>
            <a:r>
              <a:rPr lang="en-US" sz="1600" dirty="0"/>
              <a:t>Throw (crank)</a:t>
            </a:r>
          </a:p>
          <a:p>
            <a:pPr>
              <a:lnSpc>
                <a:spcPct val="250000"/>
              </a:lnSpc>
            </a:pPr>
            <a:r>
              <a:rPr lang="en-US" sz="1600" dirty="0"/>
              <a:t>Displacement</a:t>
            </a:r>
          </a:p>
          <a:p>
            <a:pPr>
              <a:lnSpc>
                <a:spcPct val="250000"/>
              </a:lnSpc>
            </a:pPr>
            <a:endParaRPr lang="en-US" sz="1600" dirty="0"/>
          </a:p>
        </p:txBody>
      </p:sp>
      <p:sp>
        <p:nvSpPr>
          <p:cNvPr id="59" name="Cube 58">
            <a:extLst>
              <a:ext uri="{FF2B5EF4-FFF2-40B4-BE49-F238E27FC236}">
                <a16:creationId xmlns:a16="http://schemas.microsoft.com/office/drawing/2014/main" id="{A0BCCBB6-ACF7-4A48-848F-75F32656223A}"/>
              </a:ext>
            </a:extLst>
          </p:cNvPr>
          <p:cNvSpPr>
            <a:spLocks noChangeAspect="1"/>
          </p:cNvSpPr>
          <p:nvPr/>
        </p:nvSpPr>
        <p:spPr>
          <a:xfrm>
            <a:off x="4412332" y="4001946"/>
            <a:ext cx="2743200" cy="2743200"/>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E1B754E-70A0-A243-A4DD-17F8F21DB39C}"/>
              </a:ext>
            </a:extLst>
          </p:cNvPr>
          <p:cNvSpPr/>
          <p:nvPr/>
        </p:nvSpPr>
        <p:spPr>
          <a:xfrm>
            <a:off x="675649" y="221355"/>
            <a:ext cx="14200079" cy="769441"/>
          </a:xfrm>
          <a:prstGeom prst="rect">
            <a:avLst/>
          </a:prstGeom>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dirty="0">
                <a:ln/>
                <a:solidFill>
                  <a:schemeClr val="bg1"/>
                </a:solidFill>
                <a:latin typeface="Rockwell" panose="02060603020205020403" pitchFamily="18" charset="77"/>
                <a:cs typeface="Times New Roman" panose="02020603050405020304" pitchFamily="18" charset="0"/>
              </a:rPr>
              <a:t>Calculating Engine Volume &amp; Piston Surface Area</a:t>
            </a:r>
          </a:p>
        </p:txBody>
      </p:sp>
      <p:sp>
        <p:nvSpPr>
          <p:cNvPr id="19" name="TextBox 18">
            <a:extLst>
              <a:ext uri="{FF2B5EF4-FFF2-40B4-BE49-F238E27FC236}">
                <a16:creationId xmlns:a16="http://schemas.microsoft.com/office/drawing/2014/main" id="{F1720C45-12F4-A249-95A2-FA3545EF3485}"/>
              </a:ext>
            </a:extLst>
          </p:cNvPr>
          <p:cNvSpPr txBox="1"/>
          <p:nvPr/>
        </p:nvSpPr>
        <p:spPr>
          <a:xfrm>
            <a:off x="11297219" y="6228484"/>
            <a:ext cx="3316200" cy="559577"/>
          </a:xfrm>
          <a:prstGeom prst="rect">
            <a:avLst/>
          </a:prstGeom>
          <a:noFill/>
        </p:spPr>
        <p:txBody>
          <a:bodyPr wrap="square" rtlCol="0">
            <a:spAutoFit/>
          </a:bodyPr>
          <a:lstStyle>
            <a:defPPr marR="0" lvl="0" algn="l" rtl="0">
              <a:lnSpc>
                <a:spcPct val="100000"/>
              </a:lnSpc>
              <a:spcBef>
                <a:spcPts val="0"/>
              </a:spcBef>
              <a:spcAft>
                <a:spcPts val="0"/>
              </a:spcAft>
            </a:defPPr>
            <a:lvl1pPr>
              <a:lnSpc>
                <a:spcPts val="1880"/>
              </a:lnSpc>
              <a:spcAft>
                <a:spcPts val="1200"/>
              </a:spcAft>
            </a:lvl1pPr>
          </a:lstStyle>
          <a:p>
            <a:r>
              <a:rPr lang="en-US" dirty="0"/>
              <a:t>What is the relationship between piston area, cylinder volume and work?</a:t>
            </a:r>
          </a:p>
        </p:txBody>
      </p:sp>
      <p:sp>
        <p:nvSpPr>
          <p:cNvPr id="20" name="TextBox 19">
            <a:extLst>
              <a:ext uri="{FF2B5EF4-FFF2-40B4-BE49-F238E27FC236}">
                <a16:creationId xmlns:a16="http://schemas.microsoft.com/office/drawing/2014/main" id="{71524232-DA8F-1849-BC17-70A3F7029B19}"/>
              </a:ext>
            </a:extLst>
          </p:cNvPr>
          <p:cNvSpPr txBox="1"/>
          <p:nvPr/>
        </p:nvSpPr>
        <p:spPr>
          <a:xfrm>
            <a:off x="11297219" y="990196"/>
            <a:ext cx="3438119" cy="803233"/>
          </a:xfrm>
          <a:prstGeom prst="rect">
            <a:avLst/>
          </a:prstGeom>
          <a:noFill/>
        </p:spPr>
        <p:txBody>
          <a:bodyPr wrap="square" rtlCol="0">
            <a:spAutoFit/>
          </a:bodyPr>
          <a:lstStyle/>
          <a:p>
            <a:pPr>
              <a:lnSpc>
                <a:spcPts val="1880"/>
              </a:lnSpc>
              <a:spcAft>
                <a:spcPts val="1200"/>
              </a:spcAft>
            </a:pPr>
            <a:r>
              <a:rPr lang="en-US" dirty="0"/>
              <a:t>What does the textbook say about finding Top Dead Center and Bottom Dead Center?</a:t>
            </a:r>
          </a:p>
        </p:txBody>
      </p:sp>
      <p:sp>
        <p:nvSpPr>
          <p:cNvPr id="21" name="TextBox 20">
            <a:extLst>
              <a:ext uri="{FF2B5EF4-FFF2-40B4-BE49-F238E27FC236}">
                <a16:creationId xmlns:a16="http://schemas.microsoft.com/office/drawing/2014/main" id="{E6409B4B-CBC4-1B45-8889-449615A89692}"/>
              </a:ext>
            </a:extLst>
          </p:cNvPr>
          <p:cNvSpPr txBox="1"/>
          <p:nvPr/>
        </p:nvSpPr>
        <p:spPr>
          <a:xfrm>
            <a:off x="11297219" y="4726606"/>
            <a:ext cx="3825086" cy="307777"/>
          </a:xfrm>
          <a:prstGeom prst="rect">
            <a:avLst/>
          </a:prstGeom>
          <a:noFill/>
        </p:spPr>
        <p:txBody>
          <a:bodyPr wrap="none" rtlCol="0">
            <a:spAutoFit/>
          </a:bodyPr>
          <a:lstStyle/>
          <a:p>
            <a:r>
              <a:rPr lang="en-US" dirty="0"/>
              <a:t>What is the compression ratio of your engine?</a:t>
            </a:r>
          </a:p>
        </p:txBody>
      </p:sp>
      <p:grpSp>
        <p:nvGrpSpPr>
          <p:cNvPr id="63" name="Google Shape;328;gb520c5eab2_0_4572">
            <a:extLst>
              <a:ext uri="{FF2B5EF4-FFF2-40B4-BE49-F238E27FC236}">
                <a16:creationId xmlns:a16="http://schemas.microsoft.com/office/drawing/2014/main" id="{8ACCA236-7ABC-744E-AD50-D9916C899AAE}"/>
              </a:ext>
            </a:extLst>
          </p:cNvPr>
          <p:cNvGrpSpPr/>
          <p:nvPr/>
        </p:nvGrpSpPr>
        <p:grpSpPr>
          <a:xfrm>
            <a:off x="18973" y="833128"/>
            <a:ext cx="15445340" cy="9482529"/>
            <a:chOff x="43841" y="541749"/>
            <a:chExt cx="12116843" cy="5774635"/>
          </a:xfrm>
        </p:grpSpPr>
        <p:grpSp>
          <p:nvGrpSpPr>
            <p:cNvPr id="64" name="Google Shape;329;gb520c5eab2_0_4572">
              <a:extLst>
                <a:ext uri="{FF2B5EF4-FFF2-40B4-BE49-F238E27FC236}">
                  <a16:creationId xmlns:a16="http://schemas.microsoft.com/office/drawing/2014/main" id="{EE36DC7F-9767-EB43-8503-A2B64AEF0DD1}"/>
                </a:ext>
              </a:extLst>
            </p:cNvPr>
            <p:cNvGrpSpPr/>
            <p:nvPr/>
          </p:nvGrpSpPr>
          <p:grpSpPr>
            <a:xfrm>
              <a:off x="43841" y="541749"/>
              <a:ext cx="300601" cy="5774635"/>
              <a:chOff x="43841" y="541749"/>
              <a:chExt cx="300601" cy="5774635"/>
            </a:xfrm>
          </p:grpSpPr>
          <p:sp>
            <p:nvSpPr>
              <p:cNvPr id="73" name="Google Shape;330;gb520c5eab2_0_4572">
                <a:extLst>
                  <a:ext uri="{FF2B5EF4-FFF2-40B4-BE49-F238E27FC236}">
                    <a16:creationId xmlns:a16="http://schemas.microsoft.com/office/drawing/2014/main" id="{4FF1E07B-670A-7249-9A2F-D1AF473B14D9}"/>
                  </a:ext>
                </a:extLst>
              </p:cNvPr>
              <p:cNvSpPr/>
              <p:nvPr/>
            </p:nvSpPr>
            <p:spPr>
              <a:xfrm rot="-5400000" flipH="1">
                <a:off x="-198409"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74" name="Google Shape;331;gb520c5eab2_0_4572">
                <a:extLst>
                  <a:ext uri="{FF2B5EF4-FFF2-40B4-BE49-F238E27FC236}">
                    <a16:creationId xmlns:a16="http://schemas.microsoft.com/office/drawing/2014/main" id="{1D8797E7-EA33-8D40-A050-C6AD5D2348E3}"/>
                  </a:ext>
                </a:extLst>
              </p:cNvPr>
              <p:cNvSpPr/>
              <p:nvPr/>
            </p:nvSpPr>
            <p:spPr>
              <a:xfrm rot="-5400000" flipH="1">
                <a:off x="-198409"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75" name="Google Shape;332;gb520c5eab2_0_4572">
                <a:extLst>
                  <a:ext uri="{FF2B5EF4-FFF2-40B4-BE49-F238E27FC236}">
                    <a16:creationId xmlns:a16="http://schemas.microsoft.com/office/drawing/2014/main" id="{A3AE981F-3056-8B4D-A171-D894F3DA9CA3}"/>
                  </a:ext>
                </a:extLst>
              </p:cNvPr>
              <p:cNvSpPr/>
              <p:nvPr/>
            </p:nvSpPr>
            <p:spPr>
              <a:xfrm rot="-5400000" flipH="1">
                <a:off x="-198409"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76" name="Google Shape;333;gb520c5eab2_0_4572">
                <a:extLst>
                  <a:ext uri="{FF2B5EF4-FFF2-40B4-BE49-F238E27FC236}">
                    <a16:creationId xmlns:a16="http://schemas.microsoft.com/office/drawing/2014/main" id="{68FF8C51-0DFF-6C42-8D30-CC4094DA5FC8}"/>
                  </a:ext>
                </a:extLst>
              </p:cNvPr>
              <p:cNvSpPr/>
              <p:nvPr/>
            </p:nvSpPr>
            <p:spPr>
              <a:xfrm rot="-5400000" flipH="1">
                <a:off x="-198409"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77" name="Google Shape;334;gb520c5eab2_0_4572">
                <a:extLst>
                  <a:ext uri="{FF2B5EF4-FFF2-40B4-BE49-F238E27FC236}">
                    <a16:creationId xmlns:a16="http://schemas.microsoft.com/office/drawing/2014/main" id="{2CAF9A7B-DD30-7C40-A3CE-F451024AC86F}"/>
                  </a:ext>
                </a:extLst>
              </p:cNvPr>
              <p:cNvSpPr/>
              <p:nvPr/>
            </p:nvSpPr>
            <p:spPr>
              <a:xfrm rot="-5400000" flipH="1">
                <a:off x="-198409"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78" name="Google Shape;335;gb520c5eab2_0_4572">
                <a:extLst>
                  <a:ext uri="{FF2B5EF4-FFF2-40B4-BE49-F238E27FC236}">
                    <a16:creationId xmlns:a16="http://schemas.microsoft.com/office/drawing/2014/main" id="{936211FC-C528-B34B-847F-C46097F528CB}"/>
                  </a:ext>
                </a:extLst>
              </p:cNvPr>
              <p:cNvSpPr/>
              <p:nvPr/>
            </p:nvSpPr>
            <p:spPr>
              <a:xfrm rot="-5400000" flipH="1">
                <a:off x="-198409"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79" name="Google Shape;336;gb520c5eab2_0_4572">
                <a:extLst>
                  <a:ext uri="{FF2B5EF4-FFF2-40B4-BE49-F238E27FC236}">
                    <a16:creationId xmlns:a16="http://schemas.microsoft.com/office/drawing/2014/main" id="{8BFC0076-99A3-134A-B469-E0FD7419A58E}"/>
                  </a:ext>
                </a:extLst>
              </p:cNvPr>
              <p:cNvSpPr/>
              <p:nvPr/>
            </p:nvSpPr>
            <p:spPr>
              <a:xfrm rot="-5400000" flipH="1">
                <a:off x="-198408"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nvGrpSpPr>
            <p:cNvPr id="65" name="Google Shape;337;gb520c5eab2_0_4572">
              <a:extLst>
                <a:ext uri="{FF2B5EF4-FFF2-40B4-BE49-F238E27FC236}">
                  <a16:creationId xmlns:a16="http://schemas.microsoft.com/office/drawing/2014/main" id="{4C23344F-69B8-9E47-9562-915E293391A0}"/>
                </a:ext>
              </a:extLst>
            </p:cNvPr>
            <p:cNvGrpSpPr/>
            <p:nvPr/>
          </p:nvGrpSpPr>
          <p:grpSpPr>
            <a:xfrm>
              <a:off x="11860084" y="541749"/>
              <a:ext cx="300600" cy="5774635"/>
              <a:chOff x="11860084" y="541749"/>
              <a:chExt cx="300600" cy="5774635"/>
            </a:xfrm>
          </p:grpSpPr>
          <p:sp>
            <p:nvSpPr>
              <p:cNvPr id="66" name="Google Shape;338;gb520c5eab2_0_4572">
                <a:extLst>
                  <a:ext uri="{FF2B5EF4-FFF2-40B4-BE49-F238E27FC236}">
                    <a16:creationId xmlns:a16="http://schemas.microsoft.com/office/drawing/2014/main" id="{6296977C-6642-034F-9B87-32CBF6747AE0}"/>
                  </a:ext>
                </a:extLst>
              </p:cNvPr>
              <p:cNvSpPr/>
              <p:nvPr/>
            </p:nvSpPr>
            <p:spPr>
              <a:xfrm rot="5400000">
                <a:off x="11617834" y="783999"/>
                <a:ext cx="785100" cy="300600"/>
              </a:xfrm>
              <a:prstGeom prst="round2SameRect">
                <a:avLst>
                  <a:gd name="adj1" fmla="val 16667"/>
                  <a:gd name="adj2"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67" name="Google Shape;339;gb520c5eab2_0_4572">
                <a:extLst>
                  <a:ext uri="{FF2B5EF4-FFF2-40B4-BE49-F238E27FC236}">
                    <a16:creationId xmlns:a16="http://schemas.microsoft.com/office/drawing/2014/main" id="{0C8ECF55-A7A6-924A-A449-85061D07AFDD}"/>
                  </a:ext>
                </a:extLst>
              </p:cNvPr>
              <p:cNvSpPr/>
              <p:nvPr/>
            </p:nvSpPr>
            <p:spPr>
              <a:xfrm rot="5400000">
                <a:off x="11617834" y="1615588"/>
                <a:ext cx="785100" cy="300600"/>
              </a:xfrm>
              <a:prstGeom prst="round2SameRect">
                <a:avLst>
                  <a:gd name="adj1" fmla="val 16667"/>
                  <a:gd name="adj2" fmla="val 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68" name="Google Shape;340;gb520c5eab2_0_4572">
                <a:extLst>
                  <a:ext uri="{FF2B5EF4-FFF2-40B4-BE49-F238E27FC236}">
                    <a16:creationId xmlns:a16="http://schemas.microsoft.com/office/drawing/2014/main" id="{69CF44B8-3204-5948-B7B9-2DAA3233587D}"/>
                  </a:ext>
                </a:extLst>
              </p:cNvPr>
              <p:cNvSpPr/>
              <p:nvPr/>
            </p:nvSpPr>
            <p:spPr>
              <a:xfrm rot="5400000">
                <a:off x="11617834" y="2447177"/>
                <a:ext cx="785100" cy="300600"/>
              </a:xfrm>
              <a:prstGeom prst="round2SameRect">
                <a:avLst>
                  <a:gd name="adj1" fmla="val 16667"/>
                  <a:gd name="adj2" fmla="val 0"/>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69" name="Google Shape;341;gb520c5eab2_0_4572">
                <a:extLst>
                  <a:ext uri="{FF2B5EF4-FFF2-40B4-BE49-F238E27FC236}">
                    <a16:creationId xmlns:a16="http://schemas.microsoft.com/office/drawing/2014/main" id="{AADFE75C-96E7-1642-870B-8A885DA110F2}"/>
                  </a:ext>
                </a:extLst>
              </p:cNvPr>
              <p:cNvSpPr/>
              <p:nvPr/>
            </p:nvSpPr>
            <p:spPr>
              <a:xfrm rot="5400000">
                <a:off x="11617834" y="3278766"/>
                <a:ext cx="785100" cy="300600"/>
              </a:xfrm>
              <a:prstGeom prst="round2SameRect">
                <a:avLst>
                  <a:gd name="adj1" fmla="val 16667"/>
                  <a:gd name="adj2" fmla="val 0"/>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70" name="Google Shape;342;gb520c5eab2_0_4572">
                <a:extLst>
                  <a:ext uri="{FF2B5EF4-FFF2-40B4-BE49-F238E27FC236}">
                    <a16:creationId xmlns:a16="http://schemas.microsoft.com/office/drawing/2014/main" id="{46B0E493-ED21-2546-A91D-1B6DF1E5A4AB}"/>
                  </a:ext>
                </a:extLst>
              </p:cNvPr>
              <p:cNvSpPr/>
              <p:nvPr/>
            </p:nvSpPr>
            <p:spPr>
              <a:xfrm rot="5400000">
                <a:off x="11617834" y="4110355"/>
                <a:ext cx="785100" cy="300600"/>
              </a:xfrm>
              <a:prstGeom prst="round2SameRect">
                <a:avLst>
                  <a:gd name="adj1" fmla="val 16667"/>
                  <a:gd name="adj2" fmla="val 0"/>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71" name="Google Shape;343;gb520c5eab2_0_4572">
                <a:extLst>
                  <a:ext uri="{FF2B5EF4-FFF2-40B4-BE49-F238E27FC236}">
                    <a16:creationId xmlns:a16="http://schemas.microsoft.com/office/drawing/2014/main" id="{B3EAE2CE-196A-F448-963D-401A5A1647AB}"/>
                  </a:ext>
                </a:extLst>
              </p:cNvPr>
              <p:cNvSpPr/>
              <p:nvPr/>
            </p:nvSpPr>
            <p:spPr>
              <a:xfrm rot="5400000">
                <a:off x="11617834" y="4941944"/>
                <a:ext cx="785100" cy="300600"/>
              </a:xfrm>
              <a:prstGeom prst="round2SameRect">
                <a:avLst>
                  <a:gd name="adj1" fmla="val 16667"/>
                  <a:gd name="adj2" fmla="val 0"/>
                </a:avLst>
              </a:prstGeom>
              <a:solidFill>
                <a:srgbClr val="73FE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sp>
            <p:nvSpPr>
              <p:cNvPr id="72" name="Google Shape;344;gb520c5eab2_0_4572">
                <a:extLst>
                  <a:ext uri="{FF2B5EF4-FFF2-40B4-BE49-F238E27FC236}">
                    <a16:creationId xmlns:a16="http://schemas.microsoft.com/office/drawing/2014/main" id="{6A387259-E8E5-4544-B0AB-797A07ECA192}"/>
                  </a:ext>
                </a:extLst>
              </p:cNvPr>
              <p:cNvSpPr/>
              <p:nvPr/>
            </p:nvSpPr>
            <p:spPr>
              <a:xfrm rot="5400000">
                <a:off x="11617834" y="5773534"/>
                <a:ext cx="785100" cy="300600"/>
              </a:xfrm>
              <a:prstGeom prst="round2SameRect">
                <a:avLst>
                  <a:gd name="adj1" fmla="val 16667"/>
                  <a:gd name="adj2" fmla="val 0"/>
                </a:avLst>
              </a:prstGeom>
              <a:solidFill>
                <a:srgbClr val="FF4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195">
                  <a:solidFill>
                    <a:schemeClr val="lt1"/>
                  </a:solidFill>
                  <a:latin typeface="Calibri"/>
                  <a:ea typeface="Calibri"/>
                  <a:cs typeface="Calibri"/>
                  <a:sym typeface="Calibri"/>
                </a:endParaRPr>
              </a:p>
            </p:txBody>
          </p:sp>
        </p:grpSp>
      </p:gr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5562</TotalTime>
  <Words>4428</Words>
  <Application>Microsoft Macintosh PowerPoint</Application>
  <PresentationFormat>Custom</PresentationFormat>
  <Paragraphs>827</Paragraphs>
  <Slides>52</Slides>
  <Notes>38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52</vt:i4>
      </vt:variant>
    </vt:vector>
  </HeadingPairs>
  <TitlesOfParts>
    <vt:vector size="60" baseType="lpstr">
      <vt:lpstr>Arial</vt:lpstr>
      <vt:lpstr>Calibri</vt:lpstr>
      <vt:lpstr>Federo</vt:lpstr>
      <vt:lpstr>Rockwell</vt:lpstr>
      <vt:lpstr>Source Sans Pro</vt:lpstr>
      <vt:lpstr>Times New Roman</vt:lpstr>
      <vt:lpstr>Office Theme</vt:lpstr>
      <vt:lpstr>Office Theme</vt:lpstr>
      <vt:lpstr>PowerPoint Presentation</vt:lpstr>
      <vt:lpstr>Small Gas Engines.  Student Interactive Notebook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White, P. Troy</dc:creator>
  <cp:lastModifiedBy>White, P. Troy</cp:lastModifiedBy>
  <cp:revision>91</cp:revision>
  <dcterms:created xsi:type="dcterms:W3CDTF">2020-08-18T13:22:19Z</dcterms:created>
  <dcterms:modified xsi:type="dcterms:W3CDTF">2021-04-23T15:29:59Z</dcterms:modified>
</cp:coreProperties>
</file>